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295" r:id="rId2"/>
    <p:sldId id="262" r:id="rId3"/>
    <p:sldId id="264" r:id="rId4"/>
    <p:sldId id="296" r:id="rId5"/>
    <p:sldId id="260" r:id="rId6"/>
    <p:sldId id="339" r:id="rId7"/>
    <p:sldId id="340" r:id="rId8"/>
    <p:sldId id="341" r:id="rId9"/>
    <p:sldId id="359" r:id="rId10"/>
    <p:sldId id="353" r:id="rId11"/>
    <p:sldId id="367" r:id="rId12"/>
    <p:sldId id="336" r:id="rId13"/>
    <p:sldId id="342" r:id="rId14"/>
    <p:sldId id="356" r:id="rId15"/>
    <p:sldId id="355" r:id="rId16"/>
    <p:sldId id="322" r:id="rId17"/>
    <p:sldId id="358" r:id="rId18"/>
    <p:sldId id="364" r:id="rId19"/>
    <p:sldId id="337" r:id="rId20"/>
    <p:sldId id="348" r:id="rId21"/>
    <p:sldId id="344" r:id="rId22"/>
    <p:sldId id="345" r:id="rId23"/>
    <p:sldId id="347" r:id="rId24"/>
    <p:sldId id="346" r:id="rId25"/>
    <p:sldId id="343" r:id="rId26"/>
    <p:sldId id="349" r:id="rId27"/>
    <p:sldId id="350" r:id="rId28"/>
    <p:sldId id="338" r:id="rId29"/>
    <p:sldId id="362" r:id="rId30"/>
    <p:sldId id="360" r:id="rId31"/>
    <p:sldId id="361" r:id="rId32"/>
    <p:sldId id="352" r:id="rId33"/>
    <p:sldId id="354" r:id="rId34"/>
    <p:sldId id="357" r:id="rId35"/>
    <p:sldId id="368" r:id="rId36"/>
    <p:sldId id="365" r:id="rId37"/>
    <p:sldId id="363" r:id="rId38"/>
    <p:sldId id="351" r:id="rId39"/>
  </p:sldIdLst>
  <p:sldSz cx="12192000" cy="6858000"/>
  <p:notesSz cx="6858000" cy="9144000"/>
  <p:embeddedFontLst>
    <p:embeddedFont>
      <p:font typeface="Montserrat" pitchFamily="2" charset="0"/>
      <p:regular r:id="rId41"/>
      <p:bold r:id="rId42"/>
      <p:italic r:id="rId43"/>
      <p:boldItalic r:id="rId44"/>
    </p:embeddedFont>
    <p:embeddedFont>
      <p:font typeface="Montserrat Bold" pitchFamily="2" charset="0"/>
      <p:bold r:id="rId45"/>
    </p:embeddedFont>
    <p:embeddedFont>
      <p:font typeface="Open Sans" pitchFamily="2" charset="0"/>
      <p:regular r:id="rId46"/>
      <p:bold r:id="rId47"/>
      <p:italic r:id="rId48"/>
      <p:bold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88C"/>
    <a:srgbClr val="A0CA62"/>
    <a:srgbClr val="729B35"/>
    <a:srgbClr val="7EAC3A"/>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7DFB5-D6D7-49E4-9DD0-206304E61225}" v="106" dt="2024-02-20T22:36:01.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98" autoAdjust="0"/>
  </p:normalViewPr>
  <p:slideViewPr>
    <p:cSldViewPr snapToGrid="0" showGuides="1">
      <p:cViewPr varScale="1">
        <p:scale>
          <a:sx n="88" d="100"/>
          <a:sy n="88" d="100"/>
        </p:scale>
        <p:origin x="14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 Dixon, CTP, AAP, APRP, NCP" userId="f12bdc06-fa60-4f63-ade7-283da0c179dd" providerId="ADAL" clId="{A347DFB5-D6D7-49E4-9DD0-206304E61225}"/>
    <pc:docChg chg="undo redo custSel addSld delSld modSld sldOrd replTag delTag">
      <pc:chgData name="Mark J. Dixon, CTP, AAP, APRP, NCP" userId="f12bdc06-fa60-4f63-ade7-283da0c179dd" providerId="ADAL" clId="{A347DFB5-D6D7-49E4-9DD0-206304E61225}" dt="2024-02-20T22:48:29.986" v="11163"/>
      <pc:docMkLst>
        <pc:docMk/>
      </pc:docMkLst>
      <pc:sldChg chg="modSp mod ord replTag delTag">
        <pc:chgData name="Mark J. Dixon, CTP, AAP, APRP, NCP" userId="f12bdc06-fa60-4f63-ade7-283da0c179dd" providerId="ADAL" clId="{A347DFB5-D6D7-49E4-9DD0-206304E61225}" dt="2024-02-20T22:44:56.643" v="11083"/>
        <pc:sldMkLst>
          <pc:docMk/>
          <pc:sldMk cId="1859409449" sldId="260"/>
        </pc:sldMkLst>
        <pc:spChg chg="mod">
          <ac:chgData name="Mark J. Dixon, CTP, AAP, APRP, NCP" userId="f12bdc06-fa60-4f63-ade7-283da0c179dd" providerId="ADAL" clId="{A347DFB5-D6D7-49E4-9DD0-206304E61225}" dt="2024-02-16T20:52:01.460" v="359"/>
          <ac:spMkLst>
            <pc:docMk/>
            <pc:sldMk cId="1859409449" sldId="260"/>
            <ac:spMk id="35" creationId="{00000000-0000-0000-0000-000000000000}"/>
          </ac:spMkLst>
        </pc:spChg>
      </pc:sldChg>
      <pc:sldChg chg="addSp delSp modSp mod replTag delTag">
        <pc:chgData name="Mark J. Dixon, CTP, AAP, APRP, NCP" userId="f12bdc06-fa60-4f63-ade7-283da0c179dd" providerId="ADAL" clId="{A347DFB5-D6D7-49E4-9DD0-206304E61225}" dt="2024-02-20T22:43:57.684" v="11075" actId="20577"/>
        <pc:sldMkLst>
          <pc:docMk/>
          <pc:sldMk cId="2567907074" sldId="262"/>
        </pc:sldMkLst>
        <pc:spChg chg="add del mod">
          <ac:chgData name="Mark J. Dixon, CTP, AAP, APRP, NCP" userId="f12bdc06-fa60-4f63-ade7-283da0c179dd" providerId="ADAL" clId="{A347DFB5-D6D7-49E4-9DD0-206304E61225}" dt="2024-02-14T15:57:00.321" v="112" actId="931"/>
          <ac:spMkLst>
            <pc:docMk/>
            <pc:sldMk cId="2567907074" sldId="262"/>
            <ac:spMk id="4" creationId="{E916A1BD-B0A1-1312-9E40-F93F3445C2EB}"/>
          </ac:spMkLst>
        </pc:spChg>
        <pc:spChg chg="mod">
          <ac:chgData name="Mark J. Dixon, CTP, AAP, APRP, NCP" userId="f12bdc06-fa60-4f63-ade7-283da0c179dd" providerId="ADAL" clId="{A347DFB5-D6D7-49E4-9DD0-206304E61225}" dt="2024-02-16T20:57:04.280" v="498" actId="1076"/>
          <ac:spMkLst>
            <pc:docMk/>
            <pc:sldMk cId="2567907074" sldId="262"/>
            <ac:spMk id="16" creationId="{D74172E0-5ED0-A82A-2BD3-EED4AAD6AC76}"/>
          </ac:spMkLst>
        </pc:spChg>
        <pc:spChg chg="mod">
          <ac:chgData name="Mark J. Dixon, CTP, AAP, APRP, NCP" userId="f12bdc06-fa60-4f63-ade7-283da0c179dd" providerId="ADAL" clId="{A347DFB5-D6D7-49E4-9DD0-206304E61225}" dt="2024-02-14T15:57:11.842" v="149" actId="20577"/>
          <ac:spMkLst>
            <pc:docMk/>
            <pc:sldMk cId="2567907074" sldId="262"/>
            <ac:spMk id="17" creationId="{A0B030EF-C257-CF13-7CDA-D89A1BBFD64F}"/>
          </ac:spMkLst>
        </pc:spChg>
        <pc:spChg chg="mod">
          <ac:chgData name="Mark J. Dixon, CTP, AAP, APRP, NCP" userId="f12bdc06-fa60-4f63-ade7-283da0c179dd" providerId="ADAL" clId="{A347DFB5-D6D7-49E4-9DD0-206304E61225}" dt="2024-02-20T22:43:57.684" v="11075" actId="20577"/>
          <ac:spMkLst>
            <pc:docMk/>
            <pc:sldMk cId="2567907074" sldId="262"/>
            <ac:spMk id="18" creationId="{4AD8FCF8-784C-98FD-1C08-2ADE78FC3A5F}"/>
          </ac:spMkLst>
        </pc:spChg>
        <pc:picChg chg="del">
          <ac:chgData name="Mark J. Dixon, CTP, AAP, APRP, NCP" userId="f12bdc06-fa60-4f63-ade7-283da0c179dd" providerId="ADAL" clId="{A347DFB5-D6D7-49E4-9DD0-206304E61225}" dt="2024-02-14T15:56:49.446" v="111" actId="478"/>
          <ac:picMkLst>
            <pc:docMk/>
            <pc:sldMk cId="2567907074" sldId="262"/>
            <ac:picMk id="6" creationId="{00000000-0000-0000-0000-000000000000}"/>
          </ac:picMkLst>
        </pc:picChg>
        <pc:picChg chg="add mod">
          <ac:chgData name="Mark J. Dixon, CTP, AAP, APRP, NCP" userId="f12bdc06-fa60-4f63-ade7-283da0c179dd" providerId="ADAL" clId="{A347DFB5-D6D7-49E4-9DD0-206304E61225}" dt="2024-02-14T15:57:02.492" v="113" actId="27614"/>
          <ac:picMkLst>
            <pc:docMk/>
            <pc:sldMk cId="2567907074" sldId="262"/>
            <ac:picMk id="10" creationId="{81144E08-98E7-8ED0-4D8B-3028AD33CE24}"/>
          </ac:picMkLst>
        </pc:picChg>
      </pc:sldChg>
      <pc:sldChg chg="addSp delSp modSp mod ord replTag delTag">
        <pc:chgData name="Mark J. Dixon, CTP, AAP, APRP, NCP" userId="f12bdc06-fa60-4f63-ade7-283da0c179dd" providerId="ADAL" clId="{A347DFB5-D6D7-49E4-9DD0-206304E61225}" dt="2024-02-20T22:44:34.054" v="11079"/>
        <pc:sldMkLst>
          <pc:docMk/>
          <pc:sldMk cId="3872480936" sldId="264"/>
        </pc:sldMkLst>
        <pc:spChg chg="add mod">
          <ac:chgData name="Mark J. Dixon, CTP, AAP, APRP, NCP" userId="f12bdc06-fa60-4f63-ade7-283da0c179dd" providerId="ADAL" clId="{A347DFB5-D6D7-49E4-9DD0-206304E61225}" dt="2024-02-16T21:03:44.227" v="699" actId="1076"/>
          <ac:spMkLst>
            <pc:docMk/>
            <pc:sldMk cId="3872480936" sldId="264"/>
            <ac:spMk id="2" creationId="{8123E9E8-3C0A-FFB3-2371-71A52973A1C5}"/>
          </ac:spMkLst>
        </pc:spChg>
        <pc:spChg chg="add mod">
          <ac:chgData name="Mark J. Dixon, CTP, AAP, APRP, NCP" userId="f12bdc06-fa60-4f63-ade7-283da0c179dd" providerId="ADAL" clId="{A347DFB5-D6D7-49E4-9DD0-206304E61225}" dt="2024-02-16T21:04:56.493" v="712" actId="1076"/>
          <ac:spMkLst>
            <pc:docMk/>
            <pc:sldMk cId="3872480936" sldId="264"/>
            <ac:spMk id="3" creationId="{3DC162FD-926C-A88F-B989-905FDC69E59A}"/>
          </ac:spMkLst>
        </pc:spChg>
        <pc:spChg chg="mod">
          <ac:chgData name="Mark J. Dixon, CTP, AAP, APRP, NCP" userId="f12bdc06-fa60-4f63-ade7-283da0c179dd" providerId="ADAL" clId="{A347DFB5-D6D7-49E4-9DD0-206304E61225}" dt="2024-02-20T22:35:57.271" v="11046" actId="1076"/>
          <ac:spMkLst>
            <pc:docMk/>
            <pc:sldMk cId="3872480936" sldId="264"/>
            <ac:spMk id="5" creationId="{00000000-0000-0000-0000-000000000000}"/>
          </ac:spMkLst>
        </pc:spChg>
        <pc:spChg chg="mod">
          <ac:chgData name="Mark J. Dixon, CTP, AAP, APRP, NCP" userId="f12bdc06-fa60-4f63-ade7-283da0c179dd" providerId="ADAL" clId="{A347DFB5-D6D7-49E4-9DD0-206304E61225}" dt="2024-02-16T21:00:41.685" v="662" actId="404"/>
          <ac:spMkLst>
            <pc:docMk/>
            <pc:sldMk cId="3872480936" sldId="264"/>
            <ac:spMk id="8" creationId="{00000000-0000-0000-0000-000000000000}"/>
          </ac:spMkLst>
        </pc:spChg>
        <pc:spChg chg="mod">
          <ac:chgData name="Mark J. Dixon, CTP, AAP, APRP, NCP" userId="f12bdc06-fa60-4f63-ade7-283da0c179dd" providerId="ADAL" clId="{A347DFB5-D6D7-49E4-9DD0-206304E61225}" dt="2024-02-20T22:36:01.343" v="11048" actId="1076"/>
          <ac:spMkLst>
            <pc:docMk/>
            <pc:sldMk cId="3872480936" sldId="264"/>
            <ac:spMk id="12" creationId="{00000000-0000-0000-0000-000000000000}"/>
          </ac:spMkLst>
        </pc:spChg>
        <pc:spChg chg="mod">
          <ac:chgData name="Mark J. Dixon, CTP, AAP, APRP, NCP" userId="f12bdc06-fa60-4f63-ade7-283da0c179dd" providerId="ADAL" clId="{A347DFB5-D6D7-49E4-9DD0-206304E61225}" dt="2024-02-16T21:04:38.099" v="709" actId="1076"/>
          <ac:spMkLst>
            <pc:docMk/>
            <pc:sldMk cId="3872480936" sldId="264"/>
            <ac:spMk id="13" creationId="{00000000-0000-0000-0000-000000000000}"/>
          </ac:spMkLst>
        </pc:spChg>
        <pc:spChg chg="mod">
          <ac:chgData name="Mark J. Dixon, CTP, AAP, APRP, NCP" userId="f12bdc06-fa60-4f63-ade7-283da0c179dd" providerId="ADAL" clId="{A347DFB5-D6D7-49E4-9DD0-206304E61225}" dt="2024-02-16T21:05:01.561" v="713" actId="1076"/>
          <ac:spMkLst>
            <pc:docMk/>
            <pc:sldMk cId="3872480936" sldId="264"/>
            <ac:spMk id="14" creationId="{00000000-0000-0000-0000-000000000000}"/>
          </ac:spMkLst>
        </pc:spChg>
        <pc:spChg chg="mod">
          <ac:chgData name="Mark J. Dixon, CTP, AAP, APRP, NCP" userId="f12bdc06-fa60-4f63-ade7-283da0c179dd" providerId="ADAL" clId="{A347DFB5-D6D7-49E4-9DD0-206304E61225}" dt="2024-02-16T21:04:33.279" v="708" actId="1076"/>
          <ac:spMkLst>
            <pc:docMk/>
            <pc:sldMk cId="3872480936" sldId="264"/>
            <ac:spMk id="15" creationId="{00000000-0000-0000-0000-000000000000}"/>
          </ac:spMkLst>
        </pc:spChg>
        <pc:spChg chg="mod">
          <ac:chgData name="Mark J. Dixon, CTP, AAP, APRP, NCP" userId="f12bdc06-fa60-4f63-ade7-283da0c179dd" providerId="ADAL" clId="{A347DFB5-D6D7-49E4-9DD0-206304E61225}" dt="2024-02-16T21:04:43.261" v="711" actId="1076"/>
          <ac:spMkLst>
            <pc:docMk/>
            <pc:sldMk cId="3872480936" sldId="264"/>
            <ac:spMk id="53" creationId="{A70097AF-88AC-83A7-3216-FE5D7C1E27C0}"/>
          </ac:spMkLst>
        </pc:spChg>
        <pc:spChg chg="del">
          <ac:chgData name="Mark J. Dixon, CTP, AAP, APRP, NCP" userId="f12bdc06-fa60-4f63-ade7-283da0c179dd" providerId="ADAL" clId="{A347DFB5-D6D7-49E4-9DD0-206304E61225}" dt="2024-02-16T21:01:15.047" v="667" actId="478"/>
          <ac:spMkLst>
            <pc:docMk/>
            <pc:sldMk cId="3872480936" sldId="264"/>
            <ac:spMk id="54" creationId="{5B5D25EA-4CF7-EA4A-2230-7A59B11EA464}"/>
          </ac:spMkLst>
        </pc:spChg>
        <pc:spChg chg="mod">
          <ac:chgData name="Mark J. Dixon, CTP, AAP, APRP, NCP" userId="f12bdc06-fa60-4f63-ade7-283da0c179dd" providerId="ADAL" clId="{A347DFB5-D6D7-49E4-9DD0-206304E61225}" dt="2024-02-16T21:02:28.343" v="679" actId="1076"/>
          <ac:spMkLst>
            <pc:docMk/>
            <pc:sldMk cId="3872480936" sldId="264"/>
            <ac:spMk id="55" creationId="{319B4428-D074-ED4F-2880-1AEB1FD7A368}"/>
          </ac:spMkLst>
        </pc:spChg>
        <pc:spChg chg="del">
          <ac:chgData name="Mark J. Dixon, CTP, AAP, APRP, NCP" userId="f12bdc06-fa60-4f63-ade7-283da0c179dd" providerId="ADAL" clId="{A347DFB5-D6D7-49E4-9DD0-206304E61225}" dt="2024-02-16T21:01:26.430" v="669" actId="478"/>
          <ac:spMkLst>
            <pc:docMk/>
            <pc:sldMk cId="3872480936" sldId="264"/>
            <ac:spMk id="56" creationId="{0B55799D-E475-7D0D-03C6-59C83C545136}"/>
          </ac:spMkLst>
        </pc:spChg>
        <pc:spChg chg="mod">
          <ac:chgData name="Mark J. Dixon, CTP, AAP, APRP, NCP" userId="f12bdc06-fa60-4f63-ade7-283da0c179dd" providerId="ADAL" clId="{A347DFB5-D6D7-49E4-9DD0-206304E61225}" dt="2024-02-16T21:03:41.948" v="698" actId="1076"/>
          <ac:spMkLst>
            <pc:docMk/>
            <pc:sldMk cId="3872480936" sldId="264"/>
            <ac:spMk id="57" creationId="{23061397-DF59-D025-0A9F-04B635ADB4CC}"/>
          </ac:spMkLst>
        </pc:spChg>
        <pc:spChg chg="del">
          <ac:chgData name="Mark J. Dixon, CTP, AAP, APRP, NCP" userId="f12bdc06-fa60-4f63-ade7-283da0c179dd" providerId="ADAL" clId="{A347DFB5-D6D7-49E4-9DD0-206304E61225}" dt="2024-02-16T21:01:30.130" v="670" actId="478"/>
          <ac:spMkLst>
            <pc:docMk/>
            <pc:sldMk cId="3872480936" sldId="264"/>
            <ac:spMk id="58" creationId="{A6E9273F-CBA0-DA88-5F17-046F502D368D}"/>
          </ac:spMkLst>
        </pc:spChg>
        <pc:spChg chg="mod">
          <ac:chgData name="Mark J. Dixon, CTP, AAP, APRP, NCP" userId="f12bdc06-fa60-4f63-ade7-283da0c179dd" providerId="ADAL" clId="{A347DFB5-D6D7-49E4-9DD0-206304E61225}" dt="2024-02-16T21:03:46.844" v="700" actId="1076"/>
          <ac:spMkLst>
            <pc:docMk/>
            <pc:sldMk cId="3872480936" sldId="264"/>
            <ac:spMk id="59" creationId="{DB1F134E-1887-0A54-087A-06E3DE995AA7}"/>
          </ac:spMkLst>
        </pc:spChg>
        <pc:spChg chg="del">
          <ac:chgData name="Mark J. Dixon, CTP, AAP, APRP, NCP" userId="f12bdc06-fa60-4f63-ade7-283da0c179dd" providerId="ADAL" clId="{A347DFB5-D6D7-49E4-9DD0-206304E61225}" dt="2024-02-16T21:01:46.406" v="673" actId="478"/>
          <ac:spMkLst>
            <pc:docMk/>
            <pc:sldMk cId="3872480936" sldId="264"/>
            <ac:spMk id="70" creationId="{778B5F6D-0028-76D3-3AE8-07048BC90BD1}"/>
          </ac:spMkLst>
        </pc:spChg>
        <pc:picChg chg="add mod">
          <ac:chgData name="Mark J. Dixon, CTP, AAP, APRP, NCP" userId="f12bdc06-fa60-4f63-ade7-283da0c179dd" providerId="ADAL" clId="{A347DFB5-D6D7-49E4-9DD0-206304E61225}" dt="2024-02-20T22:36:13.980" v="11050" actId="1076"/>
          <ac:picMkLst>
            <pc:docMk/>
            <pc:sldMk cId="3872480936" sldId="264"/>
            <ac:picMk id="9" creationId="{1AFAC6DA-E42D-9719-F850-4A090190E1AB}"/>
          </ac:picMkLst>
        </pc:picChg>
        <pc:picChg chg="add mod">
          <ac:chgData name="Mark J. Dixon, CTP, AAP, APRP, NCP" userId="f12bdc06-fa60-4f63-ade7-283da0c179dd" providerId="ADAL" clId="{A347DFB5-D6D7-49E4-9DD0-206304E61225}" dt="2024-02-16T23:07:24.507" v="2742" actId="27349"/>
          <ac:picMkLst>
            <pc:docMk/>
            <pc:sldMk cId="3872480936" sldId="264"/>
            <ac:picMk id="11" creationId="{F745FEB8-9692-26F8-2FFA-ED8D29BC93B9}"/>
          </ac:picMkLst>
        </pc:picChg>
        <pc:picChg chg="add mod">
          <ac:chgData name="Mark J. Dixon, CTP, AAP, APRP, NCP" userId="f12bdc06-fa60-4f63-ade7-283da0c179dd" providerId="ADAL" clId="{A347DFB5-D6D7-49E4-9DD0-206304E61225}" dt="2024-02-16T23:07:37.567" v="2743" actId="27349"/>
          <ac:picMkLst>
            <pc:docMk/>
            <pc:sldMk cId="3872480936" sldId="264"/>
            <ac:picMk id="17" creationId="{8D4AFE63-ED75-1B5F-02FA-D9A22C47A61C}"/>
          </ac:picMkLst>
        </pc:picChg>
        <pc:picChg chg="add mod">
          <ac:chgData name="Mark J. Dixon, CTP, AAP, APRP, NCP" userId="f12bdc06-fa60-4f63-ade7-283da0c179dd" providerId="ADAL" clId="{A347DFB5-D6D7-49E4-9DD0-206304E61225}" dt="2024-02-16T23:07:39.361" v="2744" actId="27349"/>
          <ac:picMkLst>
            <pc:docMk/>
            <pc:sldMk cId="3872480936" sldId="264"/>
            <ac:picMk id="19" creationId="{EEB8D91A-1F93-29E0-B3C3-A3BCB9ACD4F2}"/>
          </ac:picMkLst>
        </pc:picChg>
        <pc:picChg chg="add mod">
          <ac:chgData name="Mark J. Dixon, CTP, AAP, APRP, NCP" userId="f12bdc06-fa60-4f63-ade7-283da0c179dd" providerId="ADAL" clId="{A347DFB5-D6D7-49E4-9DD0-206304E61225}" dt="2024-02-16T23:07:41.482" v="2745" actId="27349"/>
          <ac:picMkLst>
            <pc:docMk/>
            <pc:sldMk cId="3872480936" sldId="264"/>
            <ac:picMk id="21" creationId="{B6A2CF78-4F4D-C2E5-4AFF-7FD314F6CC7C}"/>
          </ac:picMkLst>
        </pc:picChg>
        <pc:picChg chg="mod">
          <ac:chgData name="Mark J. Dixon, CTP, AAP, APRP, NCP" userId="f12bdc06-fa60-4f63-ade7-283da0c179dd" providerId="ADAL" clId="{A347DFB5-D6D7-49E4-9DD0-206304E61225}" dt="2024-02-16T21:03:19.859" v="694" actId="1076"/>
          <ac:picMkLst>
            <pc:docMk/>
            <pc:sldMk cId="3872480936" sldId="264"/>
            <ac:picMk id="52" creationId="{067D43AA-2D0B-1FC1-F063-813599C1783C}"/>
          </ac:picMkLst>
        </pc:picChg>
        <pc:picChg chg="del">
          <ac:chgData name="Mark J. Dixon, CTP, AAP, APRP, NCP" userId="f12bdc06-fa60-4f63-ade7-283da0c179dd" providerId="ADAL" clId="{A347DFB5-D6D7-49E4-9DD0-206304E61225}" dt="2024-02-16T21:02:48.012" v="682" actId="478"/>
          <ac:picMkLst>
            <pc:docMk/>
            <pc:sldMk cId="3872480936" sldId="264"/>
            <ac:picMk id="71" creationId="{880E50A7-5A64-C51F-9C06-6D5426B1CA51}"/>
          </ac:picMkLst>
        </pc:picChg>
        <pc:picChg chg="del">
          <ac:chgData name="Mark J. Dixon, CTP, AAP, APRP, NCP" userId="f12bdc06-fa60-4f63-ade7-283da0c179dd" providerId="ADAL" clId="{A347DFB5-D6D7-49E4-9DD0-206304E61225}" dt="2024-02-16T21:03:14.793" v="692" actId="478"/>
          <ac:picMkLst>
            <pc:docMk/>
            <pc:sldMk cId="3872480936" sldId="264"/>
            <ac:picMk id="72" creationId="{BB06C8AF-306F-1964-17EF-CCB339E1E9BA}"/>
          </ac:picMkLst>
        </pc:picChg>
        <pc:picChg chg="del">
          <ac:chgData name="Mark J. Dixon, CTP, AAP, APRP, NCP" userId="f12bdc06-fa60-4f63-ade7-283da0c179dd" providerId="ADAL" clId="{A347DFB5-D6D7-49E4-9DD0-206304E61225}" dt="2024-02-16T21:02:44.943" v="680" actId="478"/>
          <ac:picMkLst>
            <pc:docMk/>
            <pc:sldMk cId="3872480936" sldId="264"/>
            <ac:picMk id="73" creationId="{3DBEE278-99AC-8F70-D8B3-3F6E9A2DE62A}"/>
          </ac:picMkLst>
        </pc:picChg>
        <pc:picChg chg="del">
          <ac:chgData name="Mark J. Dixon, CTP, AAP, APRP, NCP" userId="f12bdc06-fa60-4f63-ade7-283da0c179dd" providerId="ADAL" clId="{A347DFB5-D6D7-49E4-9DD0-206304E61225}" dt="2024-02-16T21:03:15.777" v="693" actId="478"/>
          <ac:picMkLst>
            <pc:docMk/>
            <pc:sldMk cId="3872480936" sldId="264"/>
            <ac:picMk id="74" creationId="{46374348-31E1-2A98-0DCC-83CEE4672D8F}"/>
          </ac:picMkLst>
        </pc:picChg>
      </pc:sldChg>
      <pc:sldChg chg="del replTag delTag">
        <pc:chgData name="Mark J. Dixon, CTP, AAP, APRP, NCP" userId="f12bdc06-fa60-4f63-ade7-283da0c179dd" providerId="ADAL" clId="{A347DFB5-D6D7-49E4-9DD0-206304E61225}" dt="2024-02-18T19:02:32.630" v="8014" actId="47"/>
        <pc:sldMkLst>
          <pc:docMk/>
          <pc:sldMk cId="1421758530" sldId="268"/>
        </pc:sldMkLst>
      </pc:sldChg>
      <pc:sldChg chg="del replTag delTag">
        <pc:chgData name="Mark J. Dixon, CTP, AAP, APRP, NCP" userId="f12bdc06-fa60-4f63-ade7-283da0c179dd" providerId="ADAL" clId="{A347DFB5-D6D7-49E4-9DD0-206304E61225}" dt="2024-02-18T19:02:32.630" v="8014" actId="47"/>
        <pc:sldMkLst>
          <pc:docMk/>
          <pc:sldMk cId="2116728472" sldId="278"/>
        </pc:sldMkLst>
      </pc:sldChg>
      <pc:sldChg chg="del replTag delTag">
        <pc:chgData name="Mark J. Dixon, CTP, AAP, APRP, NCP" userId="f12bdc06-fa60-4f63-ade7-283da0c179dd" providerId="ADAL" clId="{A347DFB5-D6D7-49E4-9DD0-206304E61225}" dt="2024-02-18T19:02:32.630" v="8014" actId="47"/>
        <pc:sldMkLst>
          <pc:docMk/>
          <pc:sldMk cId="410691524" sldId="291"/>
        </pc:sldMkLst>
      </pc:sldChg>
      <pc:sldChg chg="del replTag delTag">
        <pc:chgData name="Mark J. Dixon, CTP, AAP, APRP, NCP" userId="f12bdc06-fa60-4f63-ade7-283da0c179dd" providerId="ADAL" clId="{A347DFB5-D6D7-49E4-9DD0-206304E61225}" dt="2024-02-18T19:02:32.630" v="8014" actId="47"/>
        <pc:sldMkLst>
          <pc:docMk/>
          <pc:sldMk cId="2218346155" sldId="292"/>
        </pc:sldMkLst>
      </pc:sldChg>
      <pc:sldChg chg="modSp mod replTag delTag">
        <pc:chgData name="Mark J. Dixon, CTP, AAP, APRP, NCP" userId="f12bdc06-fa60-4f63-ade7-283da0c179dd" providerId="ADAL" clId="{A347DFB5-D6D7-49E4-9DD0-206304E61225}" dt="2024-02-20T22:43:28.974" v="11064"/>
        <pc:sldMkLst>
          <pc:docMk/>
          <pc:sldMk cId="1390275925" sldId="295"/>
        </pc:sldMkLst>
        <pc:spChg chg="mod">
          <ac:chgData name="Mark J. Dixon, CTP, AAP, APRP, NCP" userId="f12bdc06-fa60-4f63-ade7-283da0c179dd" providerId="ADAL" clId="{A347DFB5-D6D7-49E4-9DD0-206304E61225}" dt="2024-02-20T22:30:04.603" v="11014" actId="20577"/>
          <ac:spMkLst>
            <pc:docMk/>
            <pc:sldMk cId="1390275925" sldId="295"/>
            <ac:spMk id="32" creationId="{96AD3E88-36F0-4518-814B-934E99C44A37}"/>
          </ac:spMkLst>
        </pc:spChg>
        <pc:picChg chg="mod">
          <ac:chgData name="Mark J. Dixon, CTP, AAP, APRP, NCP" userId="f12bdc06-fa60-4f63-ade7-283da0c179dd" providerId="ADAL" clId="{A347DFB5-D6D7-49E4-9DD0-206304E61225}" dt="2024-02-20T22:35:37.598" v="11026" actId="1076"/>
          <ac:picMkLst>
            <pc:docMk/>
            <pc:sldMk cId="1390275925" sldId="295"/>
            <ac:picMk id="25" creationId="{2C6910CE-7ECB-BAFC-D350-260B3EE2F161}"/>
          </ac:picMkLst>
        </pc:picChg>
      </pc:sldChg>
      <pc:sldChg chg="modSp mod replTag delTag">
        <pc:chgData name="Mark J. Dixon, CTP, AAP, APRP, NCP" userId="f12bdc06-fa60-4f63-ade7-283da0c179dd" providerId="ADAL" clId="{A347DFB5-D6D7-49E4-9DD0-206304E61225}" dt="2024-02-20T22:44:34.971" v="11081"/>
        <pc:sldMkLst>
          <pc:docMk/>
          <pc:sldMk cId="3830871946" sldId="296"/>
        </pc:sldMkLst>
        <pc:spChg chg="mod">
          <ac:chgData name="Mark J. Dixon, CTP, AAP, APRP, NCP" userId="f12bdc06-fa60-4f63-ade7-283da0c179dd" providerId="ADAL" clId="{A347DFB5-D6D7-49E4-9DD0-206304E61225}" dt="2024-02-14T15:58:10.359" v="166" actId="20577"/>
          <ac:spMkLst>
            <pc:docMk/>
            <pc:sldMk cId="3830871946" sldId="296"/>
            <ac:spMk id="15" creationId="{5AFFE145-4808-F579-A22C-691DC3884714}"/>
          </ac:spMkLst>
        </pc:spChg>
        <pc:spChg chg="mod">
          <ac:chgData name="Mark J. Dixon, CTP, AAP, APRP, NCP" userId="f12bdc06-fa60-4f63-ade7-283da0c179dd" providerId="ADAL" clId="{A347DFB5-D6D7-49E4-9DD0-206304E61225}" dt="2024-02-14T21:29:49.746" v="317" actId="20577"/>
          <ac:spMkLst>
            <pc:docMk/>
            <pc:sldMk cId="3830871946" sldId="296"/>
            <ac:spMk id="16" creationId="{5DB57C11-9DD5-490E-07F7-38DD74AF0BDA}"/>
          </ac:spMkLst>
        </pc:spChg>
        <pc:spChg chg="mod">
          <ac:chgData name="Mark J. Dixon, CTP, AAP, APRP, NCP" userId="f12bdc06-fa60-4f63-ade7-283da0c179dd" providerId="ADAL" clId="{A347DFB5-D6D7-49E4-9DD0-206304E61225}" dt="2024-02-14T15:59:12.292" v="272" actId="20577"/>
          <ac:spMkLst>
            <pc:docMk/>
            <pc:sldMk cId="3830871946" sldId="296"/>
            <ac:spMk id="26" creationId="{DD0ABD28-DF69-4EDE-423E-45E0F4248445}"/>
          </ac:spMkLst>
        </pc:spChg>
        <pc:spChg chg="mod">
          <ac:chgData name="Mark J. Dixon, CTP, AAP, APRP, NCP" userId="f12bdc06-fa60-4f63-ade7-283da0c179dd" providerId="ADAL" clId="{A347DFB5-D6D7-49E4-9DD0-206304E61225}" dt="2024-02-14T15:58:30.427" v="208" actId="20577"/>
          <ac:spMkLst>
            <pc:docMk/>
            <pc:sldMk cId="3830871946" sldId="296"/>
            <ac:spMk id="29" creationId="{82D863DB-575A-4914-E338-C9715A5F6818}"/>
          </ac:spMkLst>
        </pc:spChg>
        <pc:spChg chg="mod">
          <ac:chgData name="Mark J. Dixon, CTP, AAP, APRP, NCP" userId="f12bdc06-fa60-4f63-ade7-283da0c179dd" providerId="ADAL" clId="{A347DFB5-D6D7-49E4-9DD0-206304E61225}" dt="2024-02-18T18:58:34.628" v="7803" actId="20577"/>
          <ac:spMkLst>
            <pc:docMk/>
            <pc:sldMk cId="3830871946" sldId="296"/>
            <ac:spMk id="30" creationId="{725D21A1-6591-5175-F3D9-29673D0711CB}"/>
          </ac:spMkLst>
        </pc:spChg>
        <pc:spChg chg="mod">
          <ac:chgData name="Mark J. Dixon, CTP, AAP, APRP, NCP" userId="f12bdc06-fa60-4f63-ade7-283da0c179dd" providerId="ADAL" clId="{A347DFB5-D6D7-49E4-9DD0-206304E61225}" dt="2024-02-14T15:58:48.286" v="240" actId="20577"/>
          <ac:spMkLst>
            <pc:docMk/>
            <pc:sldMk cId="3830871946" sldId="296"/>
            <ac:spMk id="31" creationId="{231FF762-C775-52A8-E333-8ED5DA0C855E}"/>
          </ac:spMkLst>
        </pc:spChg>
        <pc:spChg chg="mod">
          <ac:chgData name="Mark J. Dixon, CTP, AAP, APRP, NCP" userId="f12bdc06-fa60-4f63-ade7-283da0c179dd" providerId="ADAL" clId="{A347DFB5-D6D7-49E4-9DD0-206304E61225}" dt="2024-02-17T15:17:44.193" v="2989" actId="20577"/>
          <ac:spMkLst>
            <pc:docMk/>
            <pc:sldMk cId="3830871946" sldId="296"/>
            <ac:spMk id="32" creationId="{BD2B45FC-2C88-9206-4E6E-1EB779158BB9}"/>
          </ac:spMkLst>
        </pc:spChg>
        <pc:spChg chg="mod">
          <ac:chgData name="Mark J. Dixon, CTP, AAP, APRP, NCP" userId="f12bdc06-fa60-4f63-ade7-283da0c179dd" providerId="ADAL" clId="{A347DFB5-D6D7-49E4-9DD0-206304E61225}" dt="2024-02-14T15:59:01.596" v="264" actId="20577"/>
          <ac:spMkLst>
            <pc:docMk/>
            <pc:sldMk cId="3830871946" sldId="296"/>
            <ac:spMk id="33" creationId="{D59B46D0-029E-EB58-F1A7-F68F6D310258}"/>
          </ac:spMkLst>
        </pc:spChg>
        <pc:spChg chg="mod">
          <ac:chgData name="Mark J. Dixon, CTP, AAP, APRP, NCP" userId="f12bdc06-fa60-4f63-ade7-283da0c179dd" providerId="ADAL" clId="{A347DFB5-D6D7-49E4-9DD0-206304E61225}" dt="2024-02-17T15:18:39.633" v="3170" actId="20577"/>
          <ac:spMkLst>
            <pc:docMk/>
            <pc:sldMk cId="3830871946" sldId="296"/>
            <ac:spMk id="34" creationId="{7E825CF4-6CBA-A37F-9C3F-F8667628675A}"/>
          </ac:spMkLst>
        </pc:spChg>
      </pc:sldChg>
      <pc:sldChg chg="del replTag delTag">
        <pc:chgData name="Mark J. Dixon, CTP, AAP, APRP, NCP" userId="f12bdc06-fa60-4f63-ade7-283da0c179dd" providerId="ADAL" clId="{A347DFB5-D6D7-49E4-9DD0-206304E61225}" dt="2024-02-18T19:02:32.630" v="8014" actId="47"/>
        <pc:sldMkLst>
          <pc:docMk/>
          <pc:sldMk cId="3082722375" sldId="305"/>
        </pc:sldMkLst>
      </pc:sldChg>
      <pc:sldChg chg="del ord replTag delTag">
        <pc:chgData name="Mark J. Dixon, CTP, AAP, APRP, NCP" userId="f12bdc06-fa60-4f63-ade7-283da0c179dd" providerId="ADAL" clId="{A347DFB5-D6D7-49E4-9DD0-206304E61225}" dt="2024-02-18T19:02:32.630" v="8014" actId="47"/>
        <pc:sldMkLst>
          <pc:docMk/>
          <pc:sldMk cId="2412678781" sldId="306"/>
        </pc:sldMkLst>
      </pc:sldChg>
      <pc:sldChg chg="del replTag delTag">
        <pc:chgData name="Mark J. Dixon, CTP, AAP, APRP, NCP" userId="f12bdc06-fa60-4f63-ade7-283da0c179dd" providerId="ADAL" clId="{A347DFB5-D6D7-49E4-9DD0-206304E61225}" dt="2024-02-18T19:02:32.630" v="8014" actId="47"/>
        <pc:sldMkLst>
          <pc:docMk/>
          <pc:sldMk cId="1171682751" sldId="307"/>
        </pc:sldMkLst>
      </pc:sldChg>
      <pc:sldChg chg="del replTag delTag">
        <pc:chgData name="Mark J. Dixon, CTP, AAP, APRP, NCP" userId="f12bdc06-fa60-4f63-ade7-283da0c179dd" providerId="ADAL" clId="{A347DFB5-D6D7-49E4-9DD0-206304E61225}" dt="2024-02-18T19:02:32.630" v="8014" actId="47"/>
        <pc:sldMkLst>
          <pc:docMk/>
          <pc:sldMk cId="4013485439" sldId="308"/>
        </pc:sldMkLst>
      </pc:sldChg>
      <pc:sldChg chg="del replTag delTag">
        <pc:chgData name="Mark J. Dixon, CTP, AAP, APRP, NCP" userId="f12bdc06-fa60-4f63-ade7-283da0c179dd" providerId="ADAL" clId="{A347DFB5-D6D7-49E4-9DD0-206304E61225}" dt="2024-02-18T19:02:32.630" v="8014" actId="47"/>
        <pc:sldMkLst>
          <pc:docMk/>
          <pc:sldMk cId="962299376" sldId="309"/>
        </pc:sldMkLst>
      </pc:sldChg>
      <pc:sldChg chg="del replTag delTag">
        <pc:chgData name="Mark J. Dixon, CTP, AAP, APRP, NCP" userId="f12bdc06-fa60-4f63-ade7-283da0c179dd" providerId="ADAL" clId="{A347DFB5-D6D7-49E4-9DD0-206304E61225}" dt="2024-02-18T19:02:32.630" v="8014" actId="47"/>
        <pc:sldMkLst>
          <pc:docMk/>
          <pc:sldMk cId="1119598234" sldId="311"/>
        </pc:sldMkLst>
      </pc:sldChg>
      <pc:sldChg chg="del replTag delTag">
        <pc:chgData name="Mark J. Dixon, CTP, AAP, APRP, NCP" userId="f12bdc06-fa60-4f63-ade7-283da0c179dd" providerId="ADAL" clId="{A347DFB5-D6D7-49E4-9DD0-206304E61225}" dt="2024-02-18T19:02:32.630" v="8014" actId="47"/>
        <pc:sldMkLst>
          <pc:docMk/>
          <pc:sldMk cId="3276631679" sldId="312"/>
        </pc:sldMkLst>
      </pc:sldChg>
      <pc:sldChg chg="del replTag delTag">
        <pc:chgData name="Mark J. Dixon, CTP, AAP, APRP, NCP" userId="f12bdc06-fa60-4f63-ade7-283da0c179dd" providerId="ADAL" clId="{A347DFB5-D6D7-49E4-9DD0-206304E61225}" dt="2024-02-18T19:02:32.630" v="8014" actId="47"/>
        <pc:sldMkLst>
          <pc:docMk/>
          <pc:sldMk cId="3407832526" sldId="314"/>
        </pc:sldMkLst>
      </pc:sldChg>
      <pc:sldChg chg="replTag delTag">
        <pc:chgData name="Mark J. Dixon, CTP, AAP, APRP, NCP" userId="f12bdc06-fa60-4f63-ade7-283da0c179dd" providerId="ADAL" clId="{A347DFB5-D6D7-49E4-9DD0-206304E61225}" dt="2024-02-20T22:47:51.747" v="11137"/>
        <pc:sldMkLst>
          <pc:docMk/>
          <pc:sldMk cId="574421246" sldId="322"/>
        </pc:sldMkLst>
      </pc:sldChg>
      <pc:sldChg chg="modSp del mod replTag delTag">
        <pc:chgData name="Mark J. Dixon, CTP, AAP, APRP, NCP" userId="f12bdc06-fa60-4f63-ade7-283da0c179dd" providerId="ADAL" clId="{A347DFB5-D6D7-49E4-9DD0-206304E61225}" dt="2024-02-18T18:03:04.929" v="6264" actId="2696"/>
        <pc:sldMkLst>
          <pc:docMk/>
          <pc:sldMk cId="992847601" sldId="322"/>
        </pc:sldMkLst>
        <pc:spChg chg="mod">
          <ac:chgData name="Mark J. Dixon, CTP, AAP, APRP, NCP" userId="f12bdc06-fa60-4f63-ade7-283da0c179dd" providerId="ADAL" clId="{A347DFB5-D6D7-49E4-9DD0-206304E61225}" dt="2024-02-18T18:01:53.559" v="6121" actId="1076"/>
          <ac:spMkLst>
            <pc:docMk/>
            <pc:sldMk cId="992847601" sldId="322"/>
            <ac:spMk id="5" creationId="{00000000-0000-0000-0000-000000000000}"/>
          </ac:spMkLst>
        </pc:spChg>
        <pc:spChg chg="mod">
          <ac:chgData name="Mark J. Dixon, CTP, AAP, APRP, NCP" userId="f12bdc06-fa60-4f63-ade7-283da0c179dd" providerId="ADAL" clId="{A347DFB5-D6D7-49E4-9DD0-206304E61225}" dt="2024-02-18T17:57:26.145" v="5872" actId="20577"/>
          <ac:spMkLst>
            <pc:docMk/>
            <pc:sldMk cId="992847601" sldId="322"/>
            <ac:spMk id="6" creationId="{00000000-0000-0000-0000-000000000000}"/>
          </ac:spMkLst>
        </pc:spChg>
        <pc:spChg chg="mod">
          <ac:chgData name="Mark J. Dixon, CTP, AAP, APRP, NCP" userId="f12bdc06-fa60-4f63-ade7-283da0c179dd" providerId="ADAL" clId="{A347DFB5-D6D7-49E4-9DD0-206304E61225}" dt="2024-02-18T18:02:25.394" v="6174" actId="313"/>
          <ac:spMkLst>
            <pc:docMk/>
            <pc:sldMk cId="992847601" sldId="322"/>
            <ac:spMk id="8" creationId="{16835273-16AD-4802-ACD4-A5601FC1F75B}"/>
          </ac:spMkLst>
        </pc:spChg>
        <pc:spChg chg="mod">
          <ac:chgData name="Mark J. Dixon, CTP, AAP, APRP, NCP" userId="f12bdc06-fa60-4f63-ade7-283da0c179dd" providerId="ADAL" clId="{A347DFB5-D6D7-49E4-9DD0-206304E61225}" dt="2024-02-18T18:02:31.350" v="6192" actId="20577"/>
          <ac:spMkLst>
            <pc:docMk/>
            <pc:sldMk cId="992847601" sldId="322"/>
            <ac:spMk id="53" creationId="{0BD36D11-EA88-1FE1-7E05-47E511C13807}"/>
          </ac:spMkLst>
        </pc:spChg>
        <pc:spChg chg="mod">
          <ac:chgData name="Mark J. Dixon, CTP, AAP, APRP, NCP" userId="f12bdc06-fa60-4f63-ade7-283da0c179dd" providerId="ADAL" clId="{A347DFB5-D6D7-49E4-9DD0-206304E61225}" dt="2024-02-18T18:02:47.708" v="6217" actId="20577"/>
          <ac:spMkLst>
            <pc:docMk/>
            <pc:sldMk cId="992847601" sldId="322"/>
            <ac:spMk id="55" creationId="{7A029F32-4431-D4D4-CAD5-5B4729C74411}"/>
          </ac:spMkLst>
        </pc:spChg>
        <pc:spChg chg="mod">
          <ac:chgData name="Mark J. Dixon, CTP, AAP, APRP, NCP" userId="f12bdc06-fa60-4f63-ade7-283da0c179dd" providerId="ADAL" clId="{A347DFB5-D6D7-49E4-9DD0-206304E61225}" dt="2024-02-18T18:02:57.206" v="6259" actId="20577"/>
          <ac:spMkLst>
            <pc:docMk/>
            <pc:sldMk cId="992847601" sldId="322"/>
            <ac:spMk id="57" creationId="{9E7CC5C8-DC87-BB4E-FAEF-11326B477E67}"/>
          </ac:spMkLst>
        </pc:spChg>
      </pc:sldChg>
      <pc:sldChg chg="del replTag delTag">
        <pc:chgData name="Mark J. Dixon, CTP, AAP, APRP, NCP" userId="f12bdc06-fa60-4f63-ade7-283da0c179dd" providerId="ADAL" clId="{A347DFB5-D6D7-49E4-9DD0-206304E61225}" dt="2024-02-18T19:02:32.630" v="8014" actId="47"/>
        <pc:sldMkLst>
          <pc:docMk/>
          <pc:sldMk cId="47264840" sldId="323"/>
        </pc:sldMkLst>
      </pc:sldChg>
      <pc:sldChg chg="del replTag delTag">
        <pc:chgData name="Mark J. Dixon, CTP, AAP, APRP, NCP" userId="f12bdc06-fa60-4f63-ade7-283da0c179dd" providerId="ADAL" clId="{A347DFB5-D6D7-49E4-9DD0-206304E61225}" dt="2024-02-18T19:02:32.630" v="8014" actId="47"/>
        <pc:sldMkLst>
          <pc:docMk/>
          <pc:sldMk cId="3943183620" sldId="324"/>
        </pc:sldMkLst>
      </pc:sldChg>
      <pc:sldChg chg="del replTag delTag">
        <pc:chgData name="Mark J. Dixon, CTP, AAP, APRP, NCP" userId="f12bdc06-fa60-4f63-ade7-283da0c179dd" providerId="ADAL" clId="{A347DFB5-D6D7-49E4-9DD0-206304E61225}" dt="2024-02-18T19:02:32.630" v="8014" actId="47"/>
        <pc:sldMkLst>
          <pc:docMk/>
          <pc:sldMk cId="1557833111" sldId="325"/>
        </pc:sldMkLst>
      </pc:sldChg>
      <pc:sldChg chg="del replTag delTag">
        <pc:chgData name="Mark J. Dixon, CTP, AAP, APRP, NCP" userId="f12bdc06-fa60-4f63-ade7-283da0c179dd" providerId="ADAL" clId="{A347DFB5-D6D7-49E4-9DD0-206304E61225}" dt="2024-02-18T19:02:32.630" v="8014" actId="47"/>
        <pc:sldMkLst>
          <pc:docMk/>
          <pc:sldMk cId="4211102852" sldId="332"/>
        </pc:sldMkLst>
      </pc:sldChg>
      <pc:sldChg chg="del replTag delTag">
        <pc:chgData name="Mark J. Dixon, CTP, AAP, APRP, NCP" userId="f12bdc06-fa60-4f63-ade7-283da0c179dd" providerId="ADAL" clId="{A347DFB5-D6D7-49E4-9DD0-206304E61225}" dt="2024-02-18T19:02:32.630" v="8014" actId="47"/>
        <pc:sldMkLst>
          <pc:docMk/>
          <pc:sldMk cId="2660436766" sldId="333"/>
        </pc:sldMkLst>
      </pc:sldChg>
      <pc:sldChg chg="del replTag delTag">
        <pc:chgData name="Mark J. Dixon, CTP, AAP, APRP, NCP" userId="f12bdc06-fa60-4f63-ade7-283da0c179dd" providerId="ADAL" clId="{A347DFB5-D6D7-49E4-9DD0-206304E61225}" dt="2024-02-18T19:02:32.630" v="8014" actId="47"/>
        <pc:sldMkLst>
          <pc:docMk/>
          <pc:sldMk cId="1613690877" sldId="334"/>
        </pc:sldMkLst>
      </pc:sldChg>
      <pc:sldChg chg="del replTag delTag">
        <pc:chgData name="Mark J. Dixon, CTP, AAP, APRP, NCP" userId="f12bdc06-fa60-4f63-ade7-283da0c179dd" providerId="ADAL" clId="{A347DFB5-D6D7-49E4-9DD0-206304E61225}" dt="2024-02-18T19:02:32.630" v="8014" actId="47"/>
        <pc:sldMkLst>
          <pc:docMk/>
          <pc:sldMk cId="3753118250" sldId="335"/>
        </pc:sldMkLst>
      </pc:sldChg>
      <pc:sldChg chg="modSp mod replTag delTag">
        <pc:chgData name="Mark J. Dixon, CTP, AAP, APRP, NCP" userId="f12bdc06-fa60-4f63-ade7-283da0c179dd" providerId="ADAL" clId="{A347DFB5-D6D7-49E4-9DD0-206304E61225}" dt="2024-02-20T22:47:00.102" v="11118"/>
        <pc:sldMkLst>
          <pc:docMk/>
          <pc:sldMk cId="1316476714" sldId="336"/>
        </pc:sldMkLst>
        <pc:spChg chg="mod">
          <ac:chgData name="Mark J. Dixon, CTP, AAP, APRP, NCP" userId="f12bdc06-fa60-4f63-ade7-283da0c179dd" providerId="ADAL" clId="{A347DFB5-D6D7-49E4-9DD0-206304E61225}" dt="2024-02-16T20:52:48.561" v="416" actId="14100"/>
          <ac:spMkLst>
            <pc:docMk/>
            <pc:sldMk cId="1316476714" sldId="336"/>
            <ac:spMk id="35" creationId="{BF12F2BA-D290-AAFF-D9F6-36BD45E58638}"/>
          </ac:spMkLst>
        </pc:spChg>
      </pc:sldChg>
      <pc:sldChg chg="modSp mod replTag delTag">
        <pc:chgData name="Mark J. Dixon, CTP, AAP, APRP, NCP" userId="f12bdc06-fa60-4f63-ade7-283da0c179dd" providerId="ADAL" clId="{A347DFB5-D6D7-49E4-9DD0-206304E61225}" dt="2024-02-20T22:48:28.662" v="11161"/>
        <pc:sldMkLst>
          <pc:docMk/>
          <pc:sldMk cId="165453044" sldId="337"/>
        </pc:sldMkLst>
        <pc:spChg chg="mod">
          <ac:chgData name="Mark J. Dixon, CTP, AAP, APRP, NCP" userId="f12bdc06-fa60-4f63-ade7-283da0c179dd" providerId="ADAL" clId="{A347DFB5-D6D7-49E4-9DD0-206304E61225}" dt="2024-02-16T20:53:04.817" v="435"/>
          <ac:spMkLst>
            <pc:docMk/>
            <pc:sldMk cId="165453044" sldId="337"/>
            <ac:spMk id="35" creationId="{963E9420-8F9D-8057-7316-9DF81956A281}"/>
          </ac:spMkLst>
        </pc:spChg>
      </pc:sldChg>
      <pc:sldChg chg="modSp mod replTag delTag">
        <pc:chgData name="Mark J. Dixon, CTP, AAP, APRP, NCP" userId="f12bdc06-fa60-4f63-ade7-283da0c179dd" providerId="ADAL" clId="{A347DFB5-D6D7-49E4-9DD0-206304E61225}" dt="2024-02-20T22:28:40.474" v="10947"/>
        <pc:sldMkLst>
          <pc:docMk/>
          <pc:sldMk cId="2051888740" sldId="338"/>
        </pc:sldMkLst>
        <pc:spChg chg="mod">
          <ac:chgData name="Mark J. Dixon, CTP, AAP, APRP, NCP" userId="f12bdc06-fa60-4f63-ade7-283da0c179dd" providerId="ADAL" clId="{A347DFB5-D6D7-49E4-9DD0-206304E61225}" dt="2024-02-16T20:53:34.475" v="461" actId="1076"/>
          <ac:spMkLst>
            <pc:docMk/>
            <pc:sldMk cId="2051888740" sldId="338"/>
            <ac:spMk id="16" creationId="{2A6F7B6B-B6CD-D7E9-68FC-59144F6EEF6C}"/>
          </ac:spMkLst>
        </pc:spChg>
        <pc:spChg chg="mod">
          <ac:chgData name="Mark J. Dixon, CTP, AAP, APRP, NCP" userId="f12bdc06-fa60-4f63-ade7-283da0c179dd" providerId="ADAL" clId="{A347DFB5-D6D7-49E4-9DD0-206304E61225}" dt="2024-02-16T20:53:37.701" v="462" actId="1076"/>
          <ac:spMkLst>
            <pc:docMk/>
            <pc:sldMk cId="2051888740" sldId="338"/>
            <ac:spMk id="35" creationId="{57BAB1E2-6E75-FFE4-A4B4-A1FFA8CC050A}"/>
          </ac:spMkLst>
        </pc:spChg>
        <pc:spChg chg="mod">
          <ac:chgData name="Mark J. Dixon, CTP, AAP, APRP, NCP" userId="f12bdc06-fa60-4f63-ade7-283da0c179dd" providerId="ADAL" clId="{A347DFB5-D6D7-49E4-9DD0-206304E61225}" dt="2024-02-16T20:53:42.663" v="463" actId="1076"/>
          <ac:spMkLst>
            <pc:docMk/>
            <pc:sldMk cId="2051888740" sldId="338"/>
            <ac:spMk id="37" creationId="{42A5EF6D-6E7C-A017-0EFF-B075E7ACB4F1}"/>
          </ac:spMkLst>
        </pc:spChg>
      </pc:sldChg>
      <pc:sldChg chg="addSp delSp modSp mod replTag delTag">
        <pc:chgData name="Mark J. Dixon, CTP, AAP, APRP, NCP" userId="f12bdc06-fa60-4f63-ade7-283da0c179dd" providerId="ADAL" clId="{A347DFB5-D6D7-49E4-9DD0-206304E61225}" dt="2024-02-20T22:44:57.737" v="11085"/>
        <pc:sldMkLst>
          <pc:docMk/>
          <pc:sldMk cId="3025729209" sldId="339"/>
        </pc:sldMkLst>
        <pc:spChg chg="mod">
          <ac:chgData name="Mark J. Dixon, CTP, AAP, APRP, NCP" userId="f12bdc06-fa60-4f63-ade7-283da0c179dd" providerId="ADAL" clId="{A347DFB5-D6D7-49E4-9DD0-206304E61225}" dt="2024-02-16T21:09:48.122" v="801" actId="20577"/>
          <ac:spMkLst>
            <pc:docMk/>
            <pc:sldMk cId="3025729209" sldId="339"/>
            <ac:spMk id="6" creationId="{6B73D1E8-AFE3-9883-2EA8-08B12C7C9EAD}"/>
          </ac:spMkLst>
        </pc:spChg>
        <pc:spChg chg="add mod">
          <ac:chgData name="Mark J. Dixon, CTP, AAP, APRP, NCP" userId="f12bdc06-fa60-4f63-ade7-283da0c179dd" providerId="ADAL" clId="{A347DFB5-D6D7-49E4-9DD0-206304E61225}" dt="2024-02-16T22:35:11.759" v="1126" actId="20577"/>
          <ac:spMkLst>
            <pc:docMk/>
            <pc:sldMk cId="3025729209" sldId="339"/>
            <ac:spMk id="8" creationId="{E42CC894-F1CB-022F-3158-AB7D20882A9B}"/>
          </ac:spMkLst>
        </pc:spChg>
        <pc:spChg chg="add mod">
          <ac:chgData name="Mark J. Dixon, CTP, AAP, APRP, NCP" userId="f12bdc06-fa60-4f63-ade7-283da0c179dd" providerId="ADAL" clId="{A347DFB5-D6D7-49E4-9DD0-206304E61225}" dt="2024-02-16T23:05:58.887" v="2721" actId="14826"/>
          <ac:spMkLst>
            <pc:docMk/>
            <pc:sldMk cId="3025729209" sldId="339"/>
            <ac:spMk id="9" creationId="{C135D650-02FD-5946-0EC1-7F22A6188C31}"/>
          </ac:spMkLst>
        </pc:spChg>
        <pc:spChg chg="mod">
          <ac:chgData name="Mark J. Dixon, CTP, AAP, APRP, NCP" userId="f12bdc06-fa60-4f63-ade7-283da0c179dd" providerId="ADAL" clId="{A347DFB5-D6D7-49E4-9DD0-206304E61225}" dt="2024-02-16T22:16:15.190" v="994" actId="20577"/>
          <ac:spMkLst>
            <pc:docMk/>
            <pc:sldMk cId="3025729209" sldId="339"/>
            <ac:spMk id="10" creationId="{EFB5DC86-8F0B-F02A-C2B8-BD3BD90B4A88}"/>
          </ac:spMkLst>
        </pc:spChg>
        <pc:spChg chg="del mod">
          <ac:chgData name="Mark J. Dixon, CTP, AAP, APRP, NCP" userId="f12bdc06-fa60-4f63-ade7-283da0c179dd" providerId="ADAL" clId="{A347DFB5-D6D7-49E4-9DD0-206304E61225}" dt="2024-02-16T22:33:10.396" v="1042"/>
          <ac:spMkLst>
            <pc:docMk/>
            <pc:sldMk cId="3025729209" sldId="339"/>
            <ac:spMk id="13" creationId="{B93AEE95-AA23-B011-FDDA-7A0E1A28228D}"/>
          </ac:spMkLst>
        </pc:spChg>
        <pc:spChg chg="mod">
          <ac:chgData name="Mark J. Dixon, CTP, AAP, APRP, NCP" userId="f12bdc06-fa60-4f63-ade7-283da0c179dd" providerId="ADAL" clId="{A347DFB5-D6D7-49E4-9DD0-206304E61225}" dt="2024-02-16T22:35:36.712" v="1182" actId="20577"/>
          <ac:spMkLst>
            <pc:docMk/>
            <pc:sldMk cId="3025729209" sldId="339"/>
            <ac:spMk id="16" creationId="{5356CF9D-C126-82A1-B79B-24CC9BA7AD0E}"/>
          </ac:spMkLst>
        </pc:spChg>
        <pc:spChg chg="mod">
          <ac:chgData name="Mark J. Dixon, CTP, AAP, APRP, NCP" userId="f12bdc06-fa60-4f63-ade7-283da0c179dd" providerId="ADAL" clId="{A347DFB5-D6D7-49E4-9DD0-206304E61225}" dt="2024-02-16T22:40:59.547" v="1226" actId="20577"/>
          <ac:spMkLst>
            <pc:docMk/>
            <pc:sldMk cId="3025729209" sldId="339"/>
            <ac:spMk id="19" creationId="{D21F98FE-BB70-7F9E-5F9C-BB7B2F9ED4B2}"/>
          </ac:spMkLst>
        </pc:spChg>
        <pc:picChg chg="add">
          <ac:chgData name="Mark J. Dixon, CTP, AAP, APRP, NCP" userId="f12bdc06-fa60-4f63-ade7-283da0c179dd" providerId="ADAL" clId="{A347DFB5-D6D7-49E4-9DD0-206304E61225}" dt="2024-02-16T22:33:15.154" v="1043"/>
          <ac:picMkLst>
            <pc:docMk/>
            <pc:sldMk cId="3025729209" sldId="339"/>
            <ac:picMk id="2" creationId="{AE5B4D53-66EB-1028-ADB0-9A33A3CF17B4}"/>
          </ac:picMkLst>
        </pc:picChg>
        <pc:picChg chg="mod">
          <ac:chgData name="Mark J. Dixon, CTP, AAP, APRP, NCP" userId="f12bdc06-fa60-4f63-ade7-283da0c179dd" providerId="ADAL" clId="{A347DFB5-D6D7-49E4-9DD0-206304E61225}" dt="2024-02-16T23:06:22.768" v="2722" actId="1440"/>
          <ac:picMkLst>
            <pc:docMk/>
            <pc:sldMk cId="3025729209" sldId="339"/>
            <ac:picMk id="4" creationId="{E378D7AD-35AF-25F6-EE7C-C1176512899A}"/>
          </ac:picMkLst>
        </pc:picChg>
      </pc:sldChg>
      <pc:sldChg chg="addSp delSp modSp mod replTag delTag">
        <pc:chgData name="Mark J. Dixon, CTP, AAP, APRP, NCP" userId="f12bdc06-fa60-4f63-ade7-283da0c179dd" providerId="ADAL" clId="{A347DFB5-D6D7-49E4-9DD0-206304E61225}" dt="2024-02-20T22:45:55.979" v="11108"/>
        <pc:sldMkLst>
          <pc:docMk/>
          <pc:sldMk cId="1043809000" sldId="340"/>
        </pc:sldMkLst>
        <pc:spChg chg="del">
          <ac:chgData name="Mark J. Dixon, CTP, AAP, APRP, NCP" userId="f12bdc06-fa60-4f63-ade7-283da0c179dd" providerId="ADAL" clId="{A347DFB5-D6D7-49E4-9DD0-206304E61225}" dt="2024-02-16T22:46:23.528" v="1565" actId="478"/>
          <ac:spMkLst>
            <pc:docMk/>
            <pc:sldMk cId="1043809000" sldId="340"/>
            <ac:spMk id="2" creationId="{A4AB19AF-B82C-14B3-8066-BB0E260651F9}"/>
          </ac:spMkLst>
        </pc:spChg>
        <pc:spChg chg="mod">
          <ac:chgData name="Mark J. Dixon, CTP, AAP, APRP, NCP" userId="f12bdc06-fa60-4f63-ade7-283da0c179dd" providerId="ADAL" clId="{A347DFB5-D6D7-49E4-9DD0-206304E61225}" dt="2024-02-16T21:10:58.073" v="872" actId="20577"/>
          <ac:spMkLst>
            <pc:docMk/>
            <pc:sldMk cId="1043809000" sldId="340"/>
            <ac:spMk id="4" creationId="{3198905E-33B4-572D-0057-1174389941CF}"/>
          </ac:spMkLst>
        </pc:spChg>
        <pc:spChg chg="mod">
          <ac:chgData name="Mark J. Dixon, CTP, AAP, APRP, NCP" userId="f12bdc06-fa60-4f63-ade7-283da0c179dd" providerId="ADAL" clId="{A347DFB5-D6D7-49E4-9DD0-206304E61225}" dt="2024-02-16T21:10:39.728" v="830" actId="20577"/>
          <ac:spMkLst>
            <pc:docMk/>
            <pc:sldMk cId="1043809000" sldId="340"/>
            <ac:spMk id="7" creationId="{0B687C1A-00E3-4497-4913-F3A3BF31621F}"/>
          </ac:spMkLst>
        </pc:spChg>
        <pc:spChg chg="mod">
          <ac:chgData name="Mark J. Dixon, CTP, AAP, APRP, NCP" userId="f12bdc06-fa60-4f63-ade7-283da0c179dd" providerId="ADAL" clId="{A347DFB5-D6D7-49E4-9DD0-206304E61225}" dt="2024-02-16T22:46:14.369" v="1564" actId="20577"/>
          <ac:spMkLst>
            <pc:docMk/>
            <pc:sldMk cId="1043809000" sldId="340"/>
            <ac:spMk id="8" creationId="{F0E0F330-E0BD-91C0-4F61-751101D3D3E1}"/>
          </ac:spMkLst>
        </pc:spChg>
        <pc:spChg chg="add mod">
          <ac:chgData name="Mark J. Dixon, CTP, AAP, APRP, NCP" userId="f12bdc06-fa60-4f63-ade7-283da0c179dd" providerId="ADAL" clId="{A347DFB5-D6D7-49E4-9DD0-206304E61225}" dt="2024-02-20T22:45:51.706" v="11106" actId="20577"/>
          <ac:spMkLst>
            <pc:docMk/>
            <pc:sldMk cId="1043809000" sldId="340"/>
            <ac:spMk id="9" creationId="{848BEA45-F205-9B8A-5B8D-11D30515D4FF}"/>
          </ac:spMkLst>
        </pc:spChg>
        <pc:spChg chg="mod">
          <ac:chgData name="Mark J. Dixon, CTP, AAP, APRP, NCP" userId="f12bdc06-fa60-4f63-ade7-283da0c179dd" providerId="ADAL" clId="{A347DFB5-D6D7-49E4-9DD0-206304E61225}" dt="2024-02-16T21:10:50.291" v="851" actId="313"/>
          <ac:spMkLst>
            <pc:docMk/>
            <pc:sldMk cId="1043809000" sldId="340"/>
            <ac:spMk id="23" creationId="{C3F03E7B-D88D-D551-10C2-B5B0D5A642A0}"/>
          </ac:spMkLst>
        </pc:spChg>
        <pc:spChg chg="del">
          <ac:chgData name="Mark J. Dixon, CTP, AAP, APRP, NCP" userId="f12bdc06-fa60-4f63-ade7-283da0c179dd" providerId="ADAL" clId="{A347DFB5-D6D7-49E4-9DD0-206304E61225}" dt="2024-02-16T22:46:23.528" v="1565" actId="478"/>
          <ac:spMkLst>
            <pc:docMk/>
            <pc:sldMk cId="1043809000" sldId="340"/>
            <ac:spMk id="29" creationId="{9AF5B3B7-CC7A-9029-EB58-7C261A39F3CB}"/>
          </ac:spMkLst>
        </pc:spChg>
        <pc:spChg chg="del">
          <ac:chgData name="Mark J. Dixon, CTP, AAP, APRP, NCP" userId="f12bdc06-fa60-4f63-ade7-283da0c179dd" providerId="ADAL" clId="{A347DFB5-D6D7-49E4-9DD0-206304E61225}" dt="2024-02-16T22:46:23.528" v="1565" actId="478"/>
          <ac:spMkLst>
            <pc:docMk/>
            <pc:sldMk cId="1043809000" sldId="340"/>
            <ac:spMk id="32" creationId="{3CDEAC48-75E3-4086-51EF-8BED5672EEA4}"/>
          </ac:spMkLst>
        </pc:spChg>
        <pc:spChg chg="del">
          <ac:chgData name="Mark J. Dixon, CTP, AAP, APRP, NCP" userId="f12bdc06-fa60-4f63-ade7-283da0c179dd" providerId="ADAL" clId="{A347DFB5-D6D7-49E4-9DD0-206304E61225}" dt="2024-02-16T22:46:23.528" v="1565" actId="478"/>
          <ac:spMkLst>
            <pc:docMk/>
            <pc:sldMk cId="1043809000" sldId="340"/>
            <ac:spMk id="35" creationId="{4D1CE302-4DCC-6D96-6B82-D33ABF8352FC}"/>
          </ac:spMkLst>
        </pc:spChg>
        <pc:picChg chg="del">
          <ac:chgData name="Mark J. Dixon, CTP, AAP, APRP, NCP" userId="f12bdc06-fa60-4f63-ade7-283da0c179dd" providerId="ADAL" clId="{A347DFB5-D6D7-49E4-9DD0-206304E61225}" dt="2024-02-16T22:46:24.713" v="1566" actId="478"/>
          <ac:picMkLst>
            <pc:docMk/>
            <pc:sldMk cId="1043809000" sldId="340"/>
            <ac:picMk id="3" creationId="{F026126E-4174-9804-84FA-011F97A9CCAB}"/>
          </ac:picMkLst>
        </pc:picChg>
        <pc:picChg chg="del">
          <ac:chgData name="Mark J. Dixon, CTP, AAP, APRP, NCP" userId="f12bdc06-fa60-4f63-ade7-283da0c179dd" providerId="ADAL" clId="{A347DFB5-D6D7-49E4-9DD0-206304E61225}" dt="2024-02-16T22:46:25.626" v="1567" actId="478"/>
          <ac:picMkLst>
            <pc:docMk/>
            <pc:sldMk cId="1043809000" sldId="340"/>
            <ac:picMk id="30" creationId="{2E820451-325E-B01E-FABD-8755468C3659}"/>
          </ac:picMkLst>
        </pc:picChg>
        <pc:picChg chg="del">
          <ac:chgData name="Mark J. Dixon, CTP, AAP, APRP, NCP" userId="f12bdc06-fa60-4f63-ade7-283da0c179dd" providerId="ADAL" clId="{A347DFB5-D6D7-49E4-9DD0-206304E61225}" dt="2024-02-16T22:46:26.967" v="1568" actId="478"/>
          <ac:picMkLst>
            <pc:docMk/>
            <pc:sldMk cId="1043809000" sldId="340"/>
            <ac:picMk id="33" creationId="{2FEC8C78-538C-7587-8D56-F9F19387E392}"/>
          </ac:picMkLst>
        </pc:picChg>
        <pc:picChg chg="del">
          <ac:chgData name="Mark J. Dixon, CTP, AAP, APRP, NCP" userId="f12bdc06-fa60-4f63-ade7-283da0c179dd" providerId="ADAL" clId="{A347DFB5-D6D7-49E4-9DD0-206304E61225}" dt="2024-02-16T22:46:28.879" v="1569" actId="478"/>
          <ac:picMkLst>
            <pc:docMk/>
            <pc:sldMk cId="1043809000" sldId="340"/>
            <ac:picMk id="36" creationId="{DC0ADBCD-EFDB-2DE7-4FC6-D1E77D6CD90B}"/>
          </ac:picMkLst>
        </pc:picChg>
      </pc:sldChg>
      <pc:sldChg chg="addSp delSp modSp add del mod replTag delTag">
        <pc:chgData name="Mark J. Dixon, CTP, AAP, APRP, NCP" userId="f12bdc06-fa60-4f63-ade7-283da0c179dd" providerId="ADAL" clId="{A347DFB5-D6D7-49E4-9DD0-206304E61225}" dt="2024-02-20T22:45:56.632" v="11110"/>
        <pc:sldMkLst>
          <pc:docMk/>
          <pc:sldMk cId="929248357" sldId="341"/>
        </pc:sldMkLst>
        <pc:spChg chg="mod">
          <ac:chgData name="Mark J. Dixon, CTP, AAP, APRP, NCP" userId="f12bdc06-fa60-4f63-ade7-283da0c179dd" providerId="ADAL" clId="{A347DFB5-D6D7-49E4-9DD0-206304E61225}" dt="2024-02-16T23:05:05.632" v="2706" actId="1076"/>
          <ac:spMkLst>
            <pc:docMk/>
            <pc:sldMk cId="929248357" sldId="341"/>
            <ac:spMk id="7" creationId="{8EBC13E3-150D-4A7E-71DA-B47D2944CD45}"/>
          </ac:spMkLst>
        </pc:spChg>
        <pc:spChg chg="mod">
          <ac:chgData name="Mark J. Dixon, CTP, AAP, APRP, NCP" userId="f12bdc06-fa60-4f63-ade7-283da0c179dd" providerId="ADAL" clId="{A347DFB5-D6D7-49E4-9DD0-206304E61225}" dt="2024-02-16T23:04:57.490" v="2705" actId="1076"/>
          <ac:spMkLst>
            <pc:docMk/>
            <pc:sldMk cId="929248357" sldId="341"/>
            <ac:spMk id="9" creationId="{2AC724F0-B41E-1A77-977A-2AE0E934EFC1}"/>
          </ac:spMkLst>
        </pc:spChg>
        <pc:spChg chg="mod">
          <ac:chgData name="Mark J. Dixon, CTP, AAP, APRP, NCP" userId="f12bdc06-fa60-4f63-ade7-283da0c179dd" providerId="ADAL" clId="{A347DFB5-D6D7-49E4-9DD0-206304E61225}" dt="2024-02-16T22:57:33.871" v="2179" actId="1076"/>
          <ac:spMkLst>
            <pc:docMk/>
            <pc:sldMk cId="929248357" sldId="341"/>
            <ac:spMk id="10" creationId="{22A5C05D-2B80-660C-70AB-EE315345BE85}"/>
          </ac:spMkLst>
        </pc:spChg>
        <pc:spChg chg="mod">
          <ac:chgData name="Mark J. Dixon, CTP, AAP, APRP, NCP" userId="f12bdc06-fa60-4f63-ade7-283da0c179dd" providerId="ADAL" clId="{A347DFB5-D6D7-49E4-9DD0-206304E61225}" dt="2024-02-16T23:03:47.345" v="2696" actId="1076"/>
          <ac:spMkLst>
            <pc:docMk/>
            <pc:sldMk cId="929248357" sldId="341"/>
            <ac:spMk id="12" creationId="{A257C5E9-6497-EB5A-2251-8714E5397509}"/>
          </ac:spMkLst>
        </pc:spChg>
        <pc:spChg chg="del topLvl">
          <ac:chgData name="Mark J. Dixon, CTP, AAP, APRP, NCP" userId="f12bdc06-fa60-4f63-ade7-283da0c179dd" providerId="ADAL" clId="{A347DFB5-D6D7-49E4-9DD0-206304E61225}" dt="2024-02-16T22:57:41.327" v="2181" actId="478"/>
          <ac:spMkLst>
            <pc:docMk/>
            <pc:sldMk cId="929248357" sldId="341"/>
            <ac:spMk id="31" creationId="{56BD2906-7888-E17B-A5C9-F1B7902F6A3D}"/>
          </ac:spMkLst>
        </pc:spChg>
        <pc:spChg chg="del topLvl">
          <ac:chgData name="Mark J. Dixon, CTP, AAP, APRP, NCP" userId="f12bdc06-fa60-4f63-ade7-283da0c179dd" providerId="ADAL" clId="{A347DFB5-D6D7-49E4-9DD0-206304E61225}" dt="2024-02-16T22:57:44.745" v="2182" actId="478"/>
          <ac:spMkLst>
            <pc:docMk/>
            <pc:sldMk cId="929248357" sldId="341"/>
            <ac:spMk id="32" creationId="{585FD8F0-52E0-7D34-A8D9-4FE8D48D5BA2}"/>
          </ac:spMkLst>
        </pc:spChg>
        <pc:spChg chg="mod">
          <ac:chgData name="Mark J. Dixon, CTP, AAP, APRP, NCP" userId="f12bdc06-fa60-4f63-ade7-283da0c179dd" providerId="ADAL" clId="{A347DFB5-D6D7-49E4-9DD0-206304E61225}" dt="2024-02-16T22:57:08.763" v="2172" actId="20577"/>
          <ac:spMkLst>
            <pc:docMk/>
            <pc:sldMk cId="929248357" sldId="341"/>
            <ac:spMk id="34" creationId="{26429E11-CAD2-788F-0B1D-F8D2786023A7}"/>
          </ac:spMkLst>
        </pc:spChg>
        <pc:spChg chg="mod">
          <ac:chgData name="Mark J. Dixon, CTP, AAP, APRP, NCP" userId="f12bdc06-fa60-4f63-ade7-283da0c179dd" providerId="ADAL" clId="{A347DFB5-D6D7-49E4-9DD0-206304E61225}" dt="2024-02-16T22:58:18.487" v="2256" actId="20577"/>
          <ac:spMkLst>
            <pc:docMk/>
            <pc:sldMk cId="929248357" sldId="341"/>
            <ac:spMk id="36" creationId="{B36F91D3-AFD3-DB8B-67F3-A977BF926D76}"/>
          </ac:spMkLst>
        </pc:spChg>
        <pc:spChg chg="mod">
          <ac:chgData name="Mark J. Dixon, CTP, AAP, APRP, NCP" userId="f12bdc06-fa60-4f63-ade7-283da0c179dd" providerId="ADAL" clId="{A347DFB5-D6D7-49E4-9DD0-206304E61225}" dt="2024-02-16T22:58:39.582" v="2266" actId="20577"/>
          <ac:spMkLst>
            <pc:docMk/>
            <pc:sldMk cId="929248357" sldId="341"/>
            <ac:spMk id="40" creationId="{596AE2AA-1447-CF3C-24F5-9AD50A844273}"/>
          </ac:spMkLst>
        </pc:spChg>
        <pc:spChg chg="mod">
          <ac:chgData name="Mark J. Dixon, CTP, AAP, APRP, NCP" userId="f12bdc06-fa60-4f63-ade7-283da0c179dd" providerId="ADAL" clId="{A347DFB5-D6D7-49E4-9DD0-206304E61225}" dt="2024-02-16T22:58:59.128" v="2343" actId="20577"/>
          <ac:spMkLst>
            <pc:docMk/>
            <pc:sldMk cId="929248357" sldId="341"/>
            <ac:spMk id="43" creationId="{7EE8CF97-0128-FA2D-C4A7-6D1D624983D0}"/>
          </ac:spMkLst>
        </pc:spChg>
        <pc:spChg chg="mod">
          <ac:chgData name="Mark J. Dixon, CTP, AAP, APRP, NCP" userId="f12bdc06-fa60-4f63-ade7-283da0c179dd" providerId="ADAL" clId="{A347DFB5-D6D7-49E4-9DD0-206304E61225}" dt="2024-02-16T22:56:37.329" v="2145" actId="20577"/>
          <ac:spMkLst>
            <pc:docMk/>
            <pc:sldMk cId="929248357" sldId="341"/>
            <ac:spMk id="49" creationId="{93674906-161A-EEBB-7ABE-03F9FE06F06A}"/>
          </ac:spMkLst>
        </pc:spChg>
        <pc:spChg chg="mod">
          <ac:chgData name="Mark J. Dixon, CTP, AAP, APRP, NCP" userId="f12bdc06-fa60-4f63-ade7-283da0c179dd" providerId="ADAL" clId="{A347DFB5-D6D7-49E4-9DD0-206304E61225}" dt="2024-02-16T22:59:49.238" v="2483" actId="20577"/>
          <ac:spMkLst>
            <pc:docMk/>
            <pc:sldMk cId="929248357" sldId="341"/>
            <ac:spMk id="50" creationId="{ADFD7352-AA4F-0981-40A0-0B8CD2E2C129}"/>
          </ac:spMkLst>
        </pc:spChg>
        <pc:spChg chg="mod">
          <ac:chgData name="Mark J. Dixon, CTP, AAP, APRP, NCP" userId="f12bdc06-fa60-4f63-ade7-283da0c179dd" providerId="ADAL" clId="{A347DFB5-D6D7-49E4-9DD0-206304E61225}" dt="2024-02-20T22:43:22.642" v="11057" actId="2"/>
          <ac:spMkLst>
            <pc:docMk/>
            <pc:sldMk cId="929248357" sldId="341"/>
            <ac:spMk id="51" creationId="{AAF8CECE-0799-F03F-FE80-82BC6D462B06}"/>
          </ac:spMkLst>
        </pc:spChg>
        <pc:spChg chg="mod">
          <ac:chgData name="Mark J. Dixon, CTP, AAP, APRP, NCP" userId="f12bdc06-fa60-4f63-ade7-283da0c179dd" providerId="ADAL" clId="{A347DFB5-D6D7-49E4-9DD0-206304E61225}" dt="2024-02-16T23:05:10.192" v="2707" actId="1076"/>
          <ac:spMkLst>
            <pc:docMk/>
            <pc:sldMk cId="929248357" sldId="341"/>
            <ac:spMk id="52" creationId="{357A8424-DFDF-C9D4-BB3E-CFE63DC62897}"/>
          </ac:spMkLst>
        </pc:spChg>
        <pc:grpChg chg="del">
          <ac:chgData name="Mark J. Dixon, CTP, AAP, APRP, NCP" userId="f12bdc06-fa60-4f63-ade7-283da0c179dd" providerId="ADAL" clId="{A347DFB5-D6D7-49E4-9DD0-206304E61225}" dt="2024-02-16T22:57:24.163" v="2175" actId="478"/>
          <ac:grpSpMkLst>
            <pc:docMk/>
            <pc:sldMk cId="929248357" sldId="341"/>
            <ac:grpSpMk id="16" creationId="{AC7F9E9B-2C64-FD33-2925-83AA42352A25}"/>
          </ac:grpSpMkLst>
        </pc:grpChg>
        <pc:grpChg chg="del">
          <ac:chgData name="Mark J. Dixon, CTP, AAP, APRP, NCP" userId="f12bdc06-fa60-4f63-ade7-283da0c179dd" providerId="ADAL" clId="{A347DFB5-D6D7-49E4-9DD0-206304E61225}" dt="2024-02-16T22:57:28.627" v="2177" actId="478"/>
          <ac:grpSpMkLst>
            <pc:docMk/>
            <pc:sldMk cId="929248357" sldId="341"/>
            <ac:grpSpMk id="24" creationId="{81B14D6D-5D6B-F4A2-C02C-B61799F7C67D}"/>
          </ac:grpSpMkLst>
        </pc:grpChg>
        <pc:grpChg chg="del mod">
          <ac:chgData name="Mark J. Dixon, CTP, AAP, APRP, NCP" userId="f12bdc06-fa60-4f63-ade7-283da0c179dd" providerId="ADAL" clId="{A347DFB5-D6D7-49E4-9DD0-206304E61225}" dt="2024-02-16T22:57:37.415" v="2180" actId="478"/>
          <ac:grpSpMkLst>
            <pc:docMk/>
            <pc:sldMk cId="929248357" sldId="341"/>
            <ac:grpSpMk id="27" creationId="{E3777CEE-779F-1B04-1488-215F7F1ED1A4}"/>
          </ac:grpSpMkLst>
        </pc:grpChg>
        <pc:grpChg chg="del">
          <ac:chgData name="Mark J. Dixon, CTP, AAP, APRP, NCP" userId="f12bdc06-fa60-4f63-ade7-283da0c179dd" providerId="ADAL" clId="{A347DFB5-D6D7-49E4-9DD0-206304E61225}" dt="2024-02-16T22:57:41.327" v="2181" actId="478"/>
          <ac:grpSpMkLst>
            <pc:docMk/>
            <pc:sldMk cId="929248357" sldId="341"/>
            <ac:grpSpMk id="30" creationId="{B5F4D5E9-09E4-F002-2B0F-D6BD7C986E9C}"/>
          </ac:grpSpMkLst>
        </pc:grpChg>
        <pc:picChg chg="add mod">
          <ac:chgData name="Mark J. Dixon, CTP, AAP, APRP, NCP" userId="f12bdc06-fa60-4f63-ade7-283da0c179dd" providerId="ADAL" clId="{A347DFB5-D6D7-49E4-9DD0-206304E61225}" dt="2024-02-16T23:01:28.623" v="2663" actId="207"/>
          <ac:picMkLst>
            <pc:docMk/>
            <pc:sldMk cId="929248357" sldId="341"/>
            <ac:picMk id="3" creationId="{6D2FD74F-9646-1104-3391-AC088790BE4A}"/>
          </ac:picMkLst>
        </pc:picChg>
        <pc:picChg chg="add mod">
          <ac:chgData name="Mark J. Dixon, CTP, AAP, APRP, NCP" userId="f12bdc06-fa60-4f63-ade7-283da0c179dd" providerId="ADAL" clId="{A347DFB5-D6D7-49E4-9DD0-206304E61225}" dt="2024-02-16T23:03:18.082" v="2689" actId="1076"/>
          <ac:picMkLst>
            <pc:docMk/>
            <pc:sldMk cId="929248357" sldId="341"/>
            <ac:picMk id="33" creationId="{AC59BE65-8F83-CC5A-3383-185E19934921}"/>
          </ac:picMkLst>
        </pc:picChg>
        <pc:picChg chg="add mod">
          <ac:chgData name="Mark J. Dixon, CTP, AAP, APRP, NCP" userId="f12bdc06-fa60-4f63-ade7-283da0c179dd" providerId="ADAL" clId="{A347DFB5-D6D7-49E4-9DD0-206304E61225}" dt="2024-02-16T23:03:53.236" v="2699" actId="1076"/>
          <ac:picMkLst>
            <pc:docMk/>
            <pc:sldMk cId="929248357" sldId="341"/>
            <ac:picMk id="37" creationId="{EC157562-3AED-FAE7-1A01-B43A9BDE6A68}"/>
          </ac:picMkLst>
        </pc:picChg>
        <pc:picChg chg="add mod">
          <ac:chgData name="Mark J. Dixon, CTP, AAP, APRP, NCP" userId="f12bdc06-fa60-4f63-ade7-283da0c179dd" providerId="ADAL" clId="{A347DFB5-D6D7-49E4-9DD0-206304E61225}" dt="2024-02-16T23:04:52.617" v="2704" actId="1076"/>
          <ac:picMkLst>
            <pc:docMk/>
            <pc:sldMk cId="929248357" sldId="341"/>
            <ac:picMk id="39" creationId="{FFB03C30-629E-2CD9-12D5-F24701075D96}"/>
          </ac:picMkLst>
        </pc:picChg>
      </pc:sldChg>
      <pc:sldChg chg="modSp mod ord replTag delTag">
        <pc:chgData name="Mark J. Dixon, CTP, AAP, APRP, NCP" userId="f12bdc06-fa60-4f63-ade7-283da0c179dd" providerId="ADAL" clId="{A347DFB5-D6D7-49E4-9DD0-206304E61225}" dt="2024-02-20T22:47:45.911" v="11131"/>
        <pc:sldMkLst>
          <pc:docMk/>
          <pc:sldMk cId="30684712" sldId="342"/>
        </pc:sldMkLst>
        <pc:spChg chg="mod">
          <ac:chgData name="Mark J. Dixon, CTP, AAP, APRP, NCP" userId="f12bdc06-fa60-4f63-ade7-283da0c179dd" providerId="ADAL" clId="{A347DFB5-D6D7-49E4-9DD0-206304E61225}" dt="2024-02-20T22:47:29.109" v="11124" actId="14100"/>
          <ac:spMkLst>
            <pc:docMk/>
            <pc:sldMk cId="30684712" sldId="342"/>
            <ac:spMk id="2" creationId="{E0BF207D-98FD-09E9-428B-7758AEDCC071}"/>
          </ac:spMkLst>
        </pc:spChg>
        <pc:spChg chg="mod">
          <ac:chgData name="Mark J. Dixon, CTP, AAP, APRP, NCP" userId="f12bdc06-fa60-4f63-ade7-283da0c179dd" providerId="ADAL" clId="{A347DFB5-D6D7-49E4-9DD0-206304E61225}" dt="2024-02-18T17:35:58.686" v="4837" actId="20577"/>
          <ac:spMkLst>
            <pc:docMk/>
            <pc:sldMk cId="30684712" sldId="342"/>
            <ac:spMk id="4" creationId="{F9A757B3-3735-F531-331B-667A7B0BD75B}"/>
          </ac:spMkLst>
        </pc:spChg>
        <pc:spChg chg="mod">
          <ac:chgData name="Mark J. Dixon, CTP, AAP, APRP, NCP" userId="f12bdc06-fa60-4f63-ade7-283da0c179dd" providerId="ADAL" clId="{A347DFB5-D6D7-49E4-9DD0-206304E61225}" dt="2024-02-18T17:40:16.147" v="5244" actId="20577"/>
          <ac:spMkLst>
            <pc:docMk/>
            <pc:sldMk cId="30684712" sldId="342"/>
            <ac:spMk id="5" creationId="{3AAA1DE6-1F02-1544-822F-135A1A0B98C8}"/>
          </ac:spMkLst>
        </pc:spChg>
        <pc:spChg chg="mod">
          <ac:chgData name="Mark J. Dixon, CTP, AAP, APRP, NCP" userId="f12bdc06-fa60-4f63-ade7-283da0c179dd" providerId="ADAL" clId="{A347DFB5-D6D7-49E4-9DD0-206304E61225}" dt="2024-02-18T17:36:14.971" v="4896" actId="20577"/>
          <ac:spMkLst>
            <pc:docMk/>
            <pc:sldMk cId="30684712" sldId="342"/>
            <ac:spMk id="6" creationId="{FFD1B950-9FDA-06B1-3EB4-BFC27458158F}"/>
          </ac:spMkLst>
        </pc:spChg>
        <pc:spChg chg="mod">
          <ac:chgData name="Mark J. Dixon, CTP, AAP, APRP, NCP" userId="f12bdc06-fa60-4f63-ade7-283da0c179dd" providerId="ADAL" clId="{A347DFB5-D6D7-49E4-9DD0-206304E61225}" dt="2024-02-20T22:47:18.243" v="11123" actId="33524"/>
          <ac:spMkLst>
            <pc:docMk/>
            <pc:sldMk cId="30684712" sldId="342"/>
            <ac:spMk id="7" creationId="{27185534-F003-AF19-003D-67FD586F4E94}"/>
          </ac:spMkLst>
        </pc:spChg>
        <pc:spChg chg="mod">
          <ac:chgData name="Mark J. Dixon, CTP, AAP, APRP, NCP" userId="f12bdc06-fa60-4f63-ade7-283da0c179dd" providerId="ADAL" clId="{A347DFB5-D6D7-49E4-9DD0-206304E61225}" dt="2024-02-18T17:46:44.204" v="5391" actId="20577"/>
          <ac:spMkLst>
            <pc:docMk/>
            <pc:sldMk cId="30684712" sldId="342"/>
            <ac:spMk id="14" creationId="{4F2541FB-3FC1-D0B1-FBDD-6D2198B2D018}"/>
          </ac:spMkLst>
        </pc:spChg>
        <pc:spChg chg="mod">
          <ac:chgData name="Mark J. Dixon, CTP, AAP, APRP, NCP" userId="f12bdc06-fa60-4f63-ade7-283da0c179dd" providerId="ADAL" clId="{A347DFB5-D6D7-49E4-9DD0-206304E61225}" dt="2024-02-20T22:47:42.806" v="11129" actId="20577"/>
          <ac:spMkLst>
            <pc:docMk/>
            <pc:sldMk cId="30684712" sldId="342"/>
            <ac:spMk id="27" creationId="{492CC604-5D17-49DC-08D9-AB04167CFFBD}"/>
          </ac:spMkLst>
        </pc:spChg>
        <pc:spChg chg="mod">
          <ac:chgData name="Mark J. Dixon, CTP, AAP, APRP, NCP" userId="f12bdc06-fa60-4f63-ade7-283da0c179dd" providerId="ADAL" clId="{A347DFB5-D6D7-49E4-9DD0-206304E61225}" dt="2024-02-18T17:36:49.045" v="5020" actId="20577"/>
          <ac:spMkLst>
            <pc:docMk/>
            <pc:sldMk cId="30684712" sldId="342"/>
            <ac:spMk id="28" creationId="{5B0A8559-8331-B5A1-ACE2-4C8C0BD2FADF}"/>
          </ac:spMkLst>
        </pc:spChg>
        <pc:spChg chg="mod">
          <ac:chgData name="Mark J. Dixon, CTP, AAP, APRP, NCP" userId="f12bdc06-fa60-4f63-ade7-283da0c179dd" providerId="ADAL" clId="{A347DFB5-D6D7-49E4-9DD0-206304E61225}" dt="2024-02-18T17:52:23.817" v="5804" actId="20577"/>
          <ac:spMkLst>
            <pc:docMk/>
            <pc:sldMk cId="30684712" sldId="342"/>
            <ac:spMk id="34" creationId="{DA58C9B4-BEFD-19B3-191A-F92D34F03071}"/>
          </ac:spMkLst>
        </pc:spChg>
        <pc:picChg chg="mod">
          <ac:chgData name="Mark J. Dixon, CTP, AAP, APRP, NCP" userId="f12bdc06-fa60-4f63-ade7-283da0c179dd" providerId="ADAL" clId="{A347DFB5-D6D7-49E4-9DD0-206304E61225}" dt="2024-02-18T17:37:36.428" v="5119" actId="1076"/>
          <ac:picMkLst>
            <pc:docMk/>
            <pc:sldMk cId="30684712" sldId="342"/>
            <ac:picMk id="3" creationId="{5858BADD-561D-C9C8-F57B-491C7F2078E5}"/>
          </ac:picMkLst>
        </pc:picChg>
        <pc:picChg chg="mod">
          <ac:chgData name="Mark J. Dixon, CTP, AAP, APRP, NCP" userId="f12bdc06-fa60-4f63-ade7-283da0c179dd" providerId="ADAL" clId="{A347DFB5-D6D7-49E4-9DD0-206304E61225}" dt="2024-02-18T17:37:49.956" v="5121" actId="1076"/>
          <ac:picMkLst>
            <pc:docMk/>
            <pc:sldMk cId="30684712" sldId="342"/>
            <ac:picMk id="30" creationId="{FD150D1D-E46F-E12C-67B4-18F714A14DAE}"/>
          </ac:picMkLst>
        </pc:picChg>
        <pc:picChg chg="mod">
          <ac:chgData name="Mark J. Dixon, CTP, AAP, APRP, NCP" userId="f12bdc06-fa60-4f63-ade7-283da0c179dd" providerId="ADAL" clId="{A347DFB5-D6D7-49E4-9DD0-206304E61225}" dt="2024-02-18T17:38:06.912" v="5124" actId="1076"/>
          <ac:picMkLst>
            <pc:docMk/>
            <pc:sldMk cId="30684712" sldId="342"/>
            <ac:picMk id="31" creationId="{7B1DA88B-D38E-764C-2CFF-F20A9AE4B804}"/>
          </ac:picMkLst>
        </pc:picChg>
        <pc:picChg chg="mod">
          <ac:chgData name="Mark J. Dixon, CTP, AAP, APRP, NCP" userId="f12bdc06-fa60-4f63-ade7-283da0c179dd" providerId="ADAL" clId="{A347DFB5-D6D7-49E4-9DD0-206304E61225}" dt="2024-02-18T17:38:15.527" v="5126" actId="1076"/>
          <ac:picMkLst>
            <pc:docMk/>
            <pc:sldMk cId="30684712" sldId="342"/>
            <ac:picMk id="32" creationId="{2FA8A952-F326-4C50-081D-8BF50A2E34C9}"/>
          </ac:picMkLst>
        </pc:picChg>
        <pc:picChg chg="mod">
          <ac:chgData name="Mark J. Dixon, CTP, AAP, APRP, NCP" userId="f12bdc06-fa60-4f63-ade7-283da0c179dd" providerId="ADAL" clId="{A347DFB5-D6D7-49E4-9DD0-206304E61225}" dt="2024-02-18T17:38:24.694" v="5128" actId="1076"/>
          <ac:picMkLst>
            <pc:docMk/>
            <pc:sldMk cId="30684712" sldId="342"/>
            <ac:picMk id="33" creationId="{2936CA91-0A37-3F98-B4BE-19954B8D6FCC}"/>
          </ac:picMkLst>
        </pc:picChg>
        <pc:picChg chg="mod">
          <ac:chgData name="Mark J. Dixon, CTP, AAP, APRP, NCP" userId="f12bdc06-fa60-4f63-ade7-283da0c179dd" providerId="ADAL" clId="{A347DFB5-D6D7-49E4-9DD0-206304E61225}" dt="2024-02-18T17:38:29.204" v="5129" actId="1076"/>
          <ac:picMkLst>
            <pc:docMk/>
            <pc:sldMk cId="30684712" sldId="342"/>
            <ac:picMk id="35" creationId="{70884B0E-0A85-DB19-CDF1-1328B13AC3B7}"/>
          </ac:picMkLst>
        </pc:picChg>
      </pc:sldChg>
      <pc:sldChg chg="addSp delSp modSp mod ord replTag delTag">
        <pc:chgData name="Mark J. Dixon, CTP, AAP, APRP, NCP" userId="f12bdc06-fa60-4f63-ade7-283da0c179dd" providerId="ADAL" clId="{A347DFB5-D6D7-49E4-9DD0-206304E61225}" dt="2024-02-20T22:28:34.877" v="10941"/>
        <pc:sldMkLst>
          <pc:docMk/>
          <pc:sldMk cId="3542084255" sldId="343"/>
        </pc:sldMkLst>
        <pc:spChg chg="add del mod">
          <ac:chgData name="Mark J. Dixon, CTP, AAP, APRP, NCP" userId="f12bdc06-fa60-4f63-ade7-283da0c179dd" providerId="ADAL" clId="{A347DFB5-D6D7-49E4-9DD0-206304E61225}" dt="2024-02-17T16:14:02.822" v="3651" actId="21"/>
          <ac:spMkLst>
            <pc:docMk/>
            <pc:sldMk cId="3542084255" sldId="343"/>
            <ac:spMk id="4" creationId="{7832BF9B-7874-5DE7-8778-B89C09211A42}"/>
          </ac:spMkLst>
        </pc:spChg>
        <pc:spChg chg="add del mod">
          <ac:chgData name="Mark J. Dixon, CTP, AAP, APRP, NCP" userId="f12bdc06-fa60-4f63-ade7-283da0c179dd" providerId="ADAL" clId="{A347DFB5-D6D7-49E4-9DD0-206304E61225}" dt="2024-02-17T16:13:29.321" v="3648" actId="478"/>
          <ac:spMkLst>
            <pc:docMk/>
            <pc:sldMk cId="3542084255" sldId="343"/>
            <ac:spMk id="6" creationId="{2553A23E-76AD-1F34-3317-51611E7B4982}"/>
          </ac:spMkLst>
        </pc:spChg>
        <pc:spChg chg="add del mod">
          <ac:chgData name="Mark J. Dixon, CTP, AAP, APRP, NCP" userId="f12bdc06-fa60-4f63-ade7-283da0c179dd" providerId="ADAL" clId="{A347DFB5-D6D7-49E4-9DD0-206304E61225}" dt="2024-02-17T16:13:32.321" v="3649" actId="478"/>
          <ac:spMkLst>
            <pc:docMk/>
            <pc:sldMk cId="3542084255" sldId="343"/>
            <ac:spMk id="8" creationId="{828C3277-7110-E0E4-76B4-F5D177CA90DC}"/>
          </ac:spMkLst>
        </pc:spChg>
        <pc:spChg chg="add del mod">
          <ac:chgData name="Mark J. Dixon, CTP, AAP, APRP, NCP" userId="f12bdc06-fa60-4f63-ade7-283da0c179dd" providerId="ADAL" clId="{A347DFB5-D6D7-49E4-9DD0-206304E61225}" dt="2024-02-17T16:17:17.329" v="3703" actId="478"/>
          <ac:spMkLst>
            <pc:docMk/>
            <pc:sldMk cId="3542084255" sldId="343"/>
            <ac:spMk id="11" creationId="{A4CF8FF0-6A80-573A-E866-6D624258A438}"/>
          </ac:spMkLst>
        </pc:spChg>
        <pc:spChg chg="mod">
          <ac:chgData name="Mark J. Dixon, CTP, AAP, APRP, NCP" userId="f12bdc06-fa60-4f63-ade7-283da0c179dd" providerId="ADAL" clId="{A347DFB5-D6D7-49E4-9DD0-206304E61225}" dt="2024-02-17T16:15:44.047" v="3661"/>
          <ac:spMkLst>
            <pc:docMk/>
            <pc:sldMk cId="3542084255" sldId="343"/>
            <ac:spMk id="13" creationId="{967DC87B-8273-D45A-6A7C-2760B1C0FED4}"/>
          </ac:spMkLst>
        </pc:spChg>
        <pc:spChg chg="add mod">
          <ac:chgData name="Mark J. Dixon, CTP, AAP, APRP, NCP" userId="f12bdc06-fa60-4f63-ade7-283da0c179dd" providerId="ADAL" clId="{A347DFB5-D6D7-49E4-9DD0-206304E61225}" dt="2024-02-17T16:20:47.976" v="3712" actId="1076"/>
          <ac:spMkLst>
            <pc:docMk/>
            <pc:sldMk cId="3542084255" sldId="343"/>
            <ac:spMk id="18" creationId="{EF292F81-D38E-E621-EE2D-25CD71BF4F42}"/>
          </ac:spMkLst>
        </pc:spChg>
        <pc:spChg chg="mod">
          <ac:chgData name="Mark J. Dixon, CTP, AAP, APRP, NCP" userId="f12bdc06-fa60-4f63-ade7-283da0c179dd" providerId="ADAL" clId="{A347DFB5-D6D7-49E4-9DD0-206304E61225}" dt="2024-02-17T15:53:38.488" v="3218" actId="1076"/>
          <ac:spMkLst>
            <pc:docMk/>
            <pc:sldMk cId="3542084255" sldId="343"/>
            <ac:spMk id="21" creationId="{BCFCFA03-C766-0DAD-0D32-B4A94C930E07}"/>
          </ac:spMkLst>
        </pc:spChg>
        <pc:spChg chg="mod">
          <ac:chgData name="Mark J. Dixon, CTP, AAP, APRP, NCP" userId="f12bdc06-fa60-4f63-ade7-283da0c179dd" providerId="ADAL" clId="{A347DFB5-D6D7-49E4-9DD0-206304E61225}" dt="2024-02-17T16:15:55.731" v="3662"/>
          <ac:spMkLst>
            <pc:docMk/>
            <pc:sldMk cId="3542084255" sldId="343"/>
            <ac:spMk id="23" creationId="{88627DD0-8952-642B-7353-C3A7D12DF70F}"/>
          </ac:spMkLst>
        </pc:spChg>
        <pc:spChg chg="del mod">
          <ac:chgData name="Mark J. Dixon, CTP, AAP, APRP, NCP" userId="f12bdc06-fa60-4f63-ade7-283da0c179dd" providerId="ADAL" clId="{A347DFB5-D6D7-49E4-9DD0-206304E61225}" dt="2024-02-17T15:53:16.685" v="3213" actId="21"/>
          <ac:spMkLst>
            <pc:docMk/>
            <pc:sldMk cId="3542084255" sldId="343"/>
            <ac:spMk id="26" creationId="{9BB53954-ABDE-5E18-BCC9-424E644C663F}"/>
          </ac:spMkLst>
        </pc:spChg>
        <pc:picChg chg="add del mod">
          <ac:chgData name="Mark J. Dixon, CTP, AAP, APRP, NCP" userId="f12bdc06-fa60-4f63-ade7-283da0c179dd" providerId="ADAL" clId="{A347DFB5-D6D7-49E4-9DD0-206304E61225}" dt="2024-02-17T16:17:17.329" v="3703" actId="478"/>
          <ac:picMkLst>
            <pc:docMk/>
            <pc:sldMk cId="3542084255" sldId="343"/>
            <ac:picMk id="10" creationId="{3467FDA0-2CDE-CDBE-96E3-62FD581EC3F3}"/>
          </ac:picMkLst>
        </pc:picChg>
        <pc:picChg chg="del mod">
          <ac:chgData name="Mark J. Dixon, CTP, AAP, APRP, NCP" userId="f12bdc06-fa60-4f63-ade7-283da0c179dd" providerId="ADAL" clId="{A347DFB5-D6D7-49E4-9DD0-206304E61225}" dt="2024-02-17T16:13:10.744" v="3634" actId="478"/>
          <ac:picMkLst>
            <pc:docMk/>
            <pc:sldMk cId="3542084255" sldId="343"/>
            <ac:picMk id="12" creationId="{0899CD17-2085-FAC7-ED9D-0E5F4DAAC430}"/>
          </ac:picMkLst>
        </pc:picChg>
        <pc:picChg chg="del">
          <ac:chgData name="Mark J. Dixon, CTP, AAP, APRP, NCP" userId="f12bdc06-fa60-4f63-ade7-283da0c179dd" providerId="ADAL" clId="{A347DFB5-D6D7-49E4-9DD0-206304E61225}" dt="2024-02-17T16:13:06.807" v="3632" actId="478"/>
          <ac:picMkLst>
            <pc:docMk/>
            <pc:sldMk cId="3542084255" sldId="343"/>
            <ac:picMk id="14" creationId="{BA50BEAC-31A3-D206-727E-101B692B89C7}"/>
          </ac:picMkLst>
        </pc:picChg>
        <pc:picChg chg="del">
          <ac:chgData name="Mark J. Dixon, CTP, AAP, APRP, NCP" userId="f12bdc06-fa60-4f63-ade7-283da0c179dd" providerId="ADAL" clId="{A347DFB5-D6D7-49E4-9DD0-206304E61225}" dt="2024-02-17T16:13:12.846" v="3635" actId="478"/>
          <ac:picMkLst>
            <pc:docMk/>
            <pc:sldMk cId="3542084255" sldId="343"/>
            <ac:picMk id="16" creationId="{3DF6A64C-220D-9CC2-399A-7A58F7E92E3B}"/>
          </ac:picMkLst>
        </pc:picChg>
        <pc:picChg chg="add mod">
          <ac:chgData name="Mark J. Dixon, CTP, AAP, APRP, NCP" userId="f12bdc06-fa60-4f63-ade7-283da0c179dd" providerId="ADAL" clId="{A347DFB5-D6D7-49E4-9DD0-206304E61225}" dt="2024-02-17T16:20:52.676" v="3713" actId="1076"/>
          <ac:picMkLst>
            <pc:docMk/>
            <pc:sldMk cId="3542084255" sldId="343"/>
            <ac:picMk id="20" creationId="{AE08E330-0F28-0BAD-906E-AF27312EC825}"/>
          </ac:picMkLst>
        </pc:picChg>
        <pc:cxnChg chg="mod">
          <ac:chgData name="Mark J. Dixon, CTP, AAP, APRP, NCP" userId="f12bdc06-fa60-4f63-ade7-283da0c179dd" providerId="ADAL" clId="{A347DFB5-D6D7-49E4-9DD0-206304E61225}" dt="2024-02-17T15:54:02.217" v="3222" actId="1076"/>
          <ac:cxnSpMkLst>
            <pc:docMk/>
            <pc:sldMk cId="3542084255" sldId="343"/>
            <ac:cxnSpMk id="17" creationId="{EC50234D-2E85-E1A8-8E8D-53B20210A7F9}"/>
          </ac:cxnSpMkLst>
        </pc:cxnChg>
      </pc:sldChg>
      <pc:sldChg chg="addSp delSp modSp mod ord replTag delTag">
        <pc:chgData name="Mark J. Dixon, CTP, AAP, APRP, NCP" userId="f12bdc06-fa60-4f63-ade7-283da0c179dd" providerId="ADAL" clId="{A347DFB5-D6D7-49E4-9DD0-206304E61225}" dt="2024-02-20T22:28:31" v="10933"/>
        <pc:sldMkLst>
          <pc:docMk/>
          <pc:sldMk cId="1548250601" sldId="344"/>
        </pc:sldMkLst>
        <pc:spChg chg="mod">
          <ac:chgData name="Mark J. Dixon, CTP, AAP, APRP, NCP" userId="f12bdc06-fa60-4f63-ade7-283da0c179dd" providerId="ADAL" clId="{A347DFB5-D6D7-49E4-9DD0-206304E61225}" dt="2024-02-17T15:54:56.101" v="3243"/>
          <ac:spMkLst>
            <pc:docMk/>
            <pc:sldMk cId="1548250601" sldId="344"/>
            <ac:spMk id="2" creationId="{47DEF334-C08F-C179-1174-6D39D3DFE369}"/>
          </ac:spMkLst>
        </pc:spChg>
        <pc:spChg chg="add del mod">
          <ac:chgData name="Mark J. Dixon, CTP, AAP, APRP, NCP" userId="f12bdc06-fa60-4f63-ade7-283da0c179dd" providerId="ADAL" clId="{A347DFB5-D6D7-49E4-9DD0-206304E61225}" dt="2024-02-17T16:04:30.893" v="3550" actId="12084"/>
          <ac:spMkLst>
            <pc:docMk/>
            <pc:sldMk cId="1548250601" sldId="344"/>
            <ac:spMk id="4" creationId="{10756989-8FE2-229A-2707-A88B64E5EEFF}"/>
          </ac:spMkLst>
        </pc:spChg>
        <pc:graphicFrameChg chg="add mod">
          <ac:chgData name="Mark J. Dixon, CTP, AAP, APRP, NCP" userId="f12bdc06-fa60-4f63-ade7-283da0c179dd" providerId="ADAL" clId="{A347DFB5-D6D7-49E4-9DD0-206304E61225}" dt="2024-02-17T16:04:21.005" v="3529" actId="13782"/>
          <ac:graphicFrameMkLst>
            <pc:docMk/>
            <pc:sldMk cId="1548250601" sldId="344"/>
            <ac:graphicFrameMk id="3" creationId="{869DBF06-DC9C-59B8-7696-CC97003A2D6A}"/>
          </ac:graphicFrameMkLst>
        </pc:graphicFrameChg>
      </pc:sldChg>
      <pc:sldChg chg="modSp mod replTag delTag">
        <pc:chgData name="Mark J. Dixon, CTP, AAP, APRP, NCP" userId="f12bdc06-fa60-4f63-ade7-283da0c179dd" providerId="ADAL" clId="{A347DFB5-D6D7-49E4-9DD0-206304E61225}" dt="2024-02-20T22:28:32.144" v="10935"/>
        <pc:sldMkLst>
          <pc:docMk/>
          <pc:sldMk cId="2284473236" sldId="345"/>
        </pc:sldMkLst>
        <pc:spChg chg="mod">
          <ac:chgData name="Mark J. Dixon, CTP, AAP, APRP, NCP" userId="f12bdc06-fa60-4f63-ade7-283da0c179dd" providerId="ADAL" clId="{A347DFB5-D6D7-49E4-9DD0-206304E61225}" dt="2024-02-17T15:58:11.386" v="3281"/>
          <ac:spMkLst>
            <pc:docMk/>
            <pc:sldMk cId="2284473236" sldId="345"/>
            <ac:spMk id="2" creationId="{F3BE3931-5224-7088-FAEA-7B01DE86E144}"/>
          </ac:spMkLst>
        </pc:spChg>
        <pc:spChg chg="mod">
          <ac:chgData name="Mark J. Dixon, CTP, AAP, APRP, NCP" userId="f12bdc06-fa60-4f63-ade7-283da0c179dd" providerId="ADAL" clId="{A347DFB5-D6D7-49E4-9DD0-206304E61225}" dt="2024-02-17T16:00:15.124" v="3376" actId="404"/>
          <ac:spMkLst>
            <pc:docMk/>
            <pc:sldMk cId="2284473236" sldId="345"/>
            <ac:spMk id="4" creationId="{57249C34-AA3E-9523-1FEB-002A858B29D1}"/>
          </ac:spMkLst>
        </pc:spChg>
      </pc:sldChg>
      <pc:sldChg chg="addSp modSp mod replTag delTag">
        <pc:chgData name="Mark J. Dixon, CTP, AAP, APRP, NCP" userId="f12bdc06-fa60-4f63-ade7-283da0c179dd" providerId="ADAL" clId="{A347DFB5-D6D7-49E4-9DD0-206304E61225}" dt="2024-02-20T22:28:33.982" v="10939"/>
        <pc:sldMkLst>
          <pc:docMk/>
          <pc:sldMk cId="2672315713" sldId="346"/>
        </pc:sldMkLst>
        <pc:spChg chg="mod">
          <ac:chgData name="Mark J. Dixon, CTP, AAP, APRP, NCP" userId="f12bdc06-fa60-4f63-ade7-283da0c179dd" providerId="ADAL" clId="{A347DFB5-D6D7-49E4-9DD0-206304E61225}" dt="2024-02-17T16:00:35.107" v="3424" actId="20577"/>
          <ac:spMkLst>
            <pc:docMk/>
            <pc:sldMk cId="2672315713" sldId="346"/>
            <ac:spMk id="2" creationId="{A2294524-3732-8CD6-5F34-45CA081A1CCA}"/>
          </ac:spMkLst>
        </pc:spChg>
        <pc:spChg chg="mod">
          <ac:chgData name="Mark J. Dixon, CTP, AAP, APRP, NCP" userId="f12bdc06-fa60-4f63-ade7-283da0c179dd" providerId="ADAL" clId="{A347DFB5-D6D7-49E4-9DD0-206304E61225}" dt="2024-02-17T16:06:32.208" v="3619" actId="1076"/>
          <ac:spMkLst>
            <pc:docMk/>
            <pc:sldMk cId="2672315713" sldId="346"/>
            <ac:spMk id="4" creationId="{93654C74-8A03-48B8-A994-C0A22C755412}"/>
          </ac:spMkLst>
        </pc:spChg>
        <pc:spChg chg="add mod">
          <ac:chgData name="Mark J. Dixon, CTP, AAP, APRP, NCP" userId="f12bdc06-fa60-4f63-ade7-283da0c179dd" providerId="ADAL" clId="{A347DFB5-D6D7-49E4-9DD0-206304E61225}" dt="2024-02-17T16:06:48.084" v="3621" actId="14100"/>
          <ac:spMkLst>
            <pc:docMk/>
            <pc:sldMk cId="2672315713" sldId="346"/>
            <ac:spMk id="6" creationId="{7FCF7BDA-BE5D-E4B6-1F77-9151CBA52C26}"/>
          </ac:spMkLst>
        </pc:spChg>
      </pc:sldChg>
      <pc:sldChg chg="modSp mod ord replTag delTag">
        <pc:chgData name="Mark J. Dixon, CTP, AAP, APRP, NCP" userId="f12bdc06-fa60-4f63-ade7-283da0c179dd" providerId="ADAL" clId="{A347DFB5-D6D7-49E4-9DD0-206304E61225}" dt="2024-02-20T22:28:33.252" v="10937"/>
        <pc:sldMkLst>
          <pc:docMk/>
          <pc:sldMk cId="417857308" sldId="347"/>
        </pc:sldMkLst>
        <pc:spChg chg="mod">
          <ac:chgData name="Mark J. Dixon, CTP, AAP, APRP, NCP" userId="f12bdc06-fa60-4f63-ade7-283da0c179dd" providerId="ADAL" clId="{A347DFB5-D6D7-49E4-9DD0-206304E61225}" dt="2024-02-17T16:03:16.251" v="3497" actId="20577"/>
          <ac:spMkLst>
            <pc:docMk/>
            <pc:sldMk cId="417857308" sldId="347"/>
            <ac:spMk id="2" creationId="{0867E70D-9B56-A1E5-2267-0F17BC0006F8}"/>
          </ac:spMkLst>
        </pc:spChg>
        <pc:spChg chg="mod">
          <ac:chgData name="Mark J. Dixon, CTP, AAP, APRP, NCP" userId="f12bdc06-fa60-4f63-ade7-283da0c179dd" providerId="ADAL" clId="{A347DFB5-D6D7-49E4-9DD0-206304E61225}" dt="2024-02-17T16:05:23.368" v="3558"/>
          <ac:spMkLst>
            <pc:docMk/>
            <pc:sldMk cId="417857308" sldId="347"/>
            <ac:spMk id="4" creationId="{54CFD9C4-98B9-A993-E94B-1645EB6296B1}"/>
          </ac:spMkLst>
        </pc:spChg>
      </pc:sldChg>
      <pc:sldChg chg="addSp delSp modSp mod ord replTag delTag">
        <pc:chgData name="Mark J. Dixon, CTP, AAP, APRP, NCP" userId="f12bdc06-fa60-4f63-ade7-283da0c179dd" providerId="ADAL" clId="{A347DFB5-D6D7-49E4-9DD0-206304E61225}" dt="2024-02-20T22:48:29.986" v="11163"/>
        <pc:sldMkLst>
          <pc:docMk/>
          <pc:sldMk cId="3971625073" sldId="348"/>
        </pc:sldMkLst>
        <pc:spChg chg="del">
          <ac:chgData name="Mark J. Dixon, CTP, AAP, APRP, NCP" userId="f12bdc06-fa60-4f63-ade7-283da0c179dd" providerId="ADAL" clId="{A347DFB5-D6D7-49E4-9DD0-206304E61225}" dt="2024-02-17T16:16:55.156" v="3677" actId="478"/>
          <ac:spMkLst>
            <pc:docMk/>
            <pc:sldMk cId="3971625073" sldId="348"/>
            <ac:spMk id="4" creationId="{C34DD3D5-772E-B874-FE2E-446CF0B68955}"/>
          </ac:spMkLst>
        </pc:spChg>
        <pc:spChg chg="add del mod">
          <ac:chgData name="Mark J. Dixon, CTP, AAP, APRP, NCP" userId="f12bdc06-fa60-4f63-ade7-283da0c179dd" providerId="ADAL" clId="{A347DFB5-D6D7-49E4-9DD0-206304E61225}" dt="2024-02-17T16:17:02.375" v="3680" actId="478"/>
          <ac:spMkLst>
            <pc:docMk/>
            <pc:sldMk cId="3971625073" sldId="348"/>
            <ac:spMk id="5" creationId="{332386A2-E476-4E9C-7349-1A20C27DEA88}"/>
          </ac:spMkLst>
        </pc:spChg>
        <pc:spChg chg="del mod">
          <ac:chgData name="Mark J. Dixon, CTP, AAP, APRP, NCP" userId="f12bdc06-fa60-4f63-ade7-283da0c179dd" providerId="ADAL" clId="{A347DFB5-D6D7-49E4-9DD0-206304E61225}" dt="2024-02-17T16:16:59.212" v="3679" actId="478"/>
          <ac:spMkLst>
            <pc:docMk/>
            <pc:sldMk cId="3971625073" sldId="348"/>
            <ac:spMk id="6" creationId="{6EDA27DD-8F2E-1162-D571-171A6BB618F8}"/>
          </ac:spMkLst>
        </pc:spChg>
        <pc:spChg chg="del">
          <ac:chgData name="Mark J. Dixon, CTP, AAP, APRP, NCP" userId="f12bdc06-fa60-4f63-ade7-283da0c179dd" providerId="ADAL" clId="{A347DFB5-D6D7-49E4-9DD0-206304E61225}" dt="2024-02-17T16:17:03.923" v="3681" actId="478"/>
          <ac:spMkLst>
            <pc:docMk/>
            <pc:sldMk cId="3971625073" sldId="348"/>
            <ac:spMk id="8" creationId="{33186EAC-D6A1-9CC3-A330-AC13B2C68DA9}"/>
          </ac:spMkLst>
        </pc:spChg>
        <pc:spChg chg="add mod">
          <ac:chgData name="Mark J. Dixon, CTP, AAP, APRP, NCP" userId="f12bdc06-fa60-4f63-ade7-283da0c179dd" providerId="ADAL" clId="{A347DFB5-D6D7-49E4-9DD0-206304E61225}" dt="2024-02-17T16:17:11.857" v="3694"/>
          <ac:spMkLst>
            <pc:docMk/>
            <pc:sldMk cId="3971625073" sldId="348"/>
            <ac:spMk id="9" creationId="{4B5A9213-C7F8-1002-DD05-AD3A116BEBD0}"/>
          </ac:spMkLst>
        </pc:spChg>
        <pc:picChg chg="add mod">
          <ac:chgData name="Mark J. Dixon, CTP, AAP, APRP, NCP" userId="f12bdc06-fa60-4f63-ade7-283da0c179dd" providerId="ADAL" clId="{A347DFB5-D6D7-49E4-9DD0-206304E61225}" dt="2024-02-17T16:17:13.864" v="3696" actId="962"/>
          <ac:picMkLst>
            <pc:docMk/>
            <pc:sldMk cId="3971625073" sldId="348"/>
            <ac:picMk id="7" creationId="{0577DBB0-A5DA-BD9A-C911-DCEE319AE514}"/>
          </ac:picMkLst>
        </pc:picChg>
      </pc:sldChg>
      <pc:sldChg chg="addSp delSp modSp mod replTag delTag">
        <pc:chgData name="Mark J. Dixon, CTP, AAP, APRP, NCP" userId="f12bdc06-fa60-4f63-ade7-283da0c179dd" providerId="ADAL" clId="{A347DFB5-D6D7-49E4-9DD0-206304E61225}" dt="2024-02-20T22:28:36.987" v="10943"/>
        <pc:sldMkLst>
          <pc:docMk/>
          <pc:sldMk cId="269261181" sldId="349"/>
        </pc:sldMkLst>
        <pc:spChg chg="add mod">
          <ac:chgData name="Mark J. Dixon, CTP, AAP, APRP, NCP" userId="f12bdc06-fa60-4f63-ade7-283da0c179dd" providerId="ADAL" clId="{A347DFB5-D6D7-49E4-9DD0-206304E61225}" dt="2024-02-17T16:30:05.167" v="3768" actId="1076"/>
          <ac:spMkLst>
            <pc:docMk/>
            <pc:sldMk cId="269261181" sldId="349"/>
            <ac:spMk id="4" creationId="{95CDFCAB-9298-A19A-F770-080DA4AFA1C9}"/>
          </ac:spMkLst>
        </pc:spChg>
        <pc:spChg chg="add">
          <ac:chgData name="Mark J. Dixon, CTP, AAP, APRP, NCP" userId="f12bdc06-fa60-4f63-ade7-283da0c179dd" providerId="ADAL" clId="{A347DFB5-D6D7-49E4-9DD0-206304E61225}" dt="2024-02-17T16:30:35.678" v="3797"/>
          <ac:spMkLst>
            <pc:docMk/>
            <pc:sldMk cId="269261181" sldId="349"/>
            <ac:spMk id="5" creationId="{872F571D-6C72-E3F2-F8D2-78358B464033}"/>
          </ac:spMkLst>
        </pc:spChg>
        <pc:spChg chg="mod">
          <ac:chgData name="Mark J. Dixon, CTP, AAP, APRP, NCP" userId="f12bdc06-fa60-4f63-ade7-283da0c179dd" providerId="ADAL" clId="{A347DFB5-D6D7-49E4-9DD0-206304E61225}" dt="2024-02-17T16:30:25.297" v="3796" actId="20577"/>
          <ac:spMkLst>
            <pc:docMk/>
            <pc:sldMk cId="269261181" sldId="349"/>
            <ac:spMk id="13" creationId="{F06DF3A9-B4B1-30E5-E369-04947C143D8D}"/>
          </ac:spMkLst>
        </pc:spChg>
        <pc:spChg chg="del mod">
          <ac:chgData name="Mark J. Dixon, CTP, AAP, APRP, NCP" userId="f12bdc06-fa60-4f63-ade7-283da0c179dd" providerId="ADAL" clId="{A347DFB5-D6D7-49E4-9DD0-206304E61225}" dt="2024-02-17T16:29:49.440" v="3765" actId="478"/>
          <ac:spMkLst>
            <pc:docMk/>
            <pc:sldMk cId="269261181" sldId="349"/>
            <ac:spMk id="18" creationId="{835BDE0E-76D7-AB90-5B8B-3EAF81F9BE22}"/>
          </ac:spMkLst>
        </pc:spChg>
        <pc:spChg chg="mod">
          <ac:chgData name="Mark J. Dixon, CTP, AAP, APRP, NCP" userId="f12bdc06-fa60-4f63-ade7-283da0c179dd" providerId="ADAL" clId="{A347DFB5-D6D7-49E4-9DD0-206304E61225}" dt="2024-02-17T16:29:12.199" v="3761" actId="1076"/>
          <ac:spMkLst>
            <pc:docMk/>
            <pc:sldMk cId="269261181" sldId="349"/>
            <ac:spMk id="21" creationId="{DAEE2237-BAD4-E33B-766C-2A36FC501A5C}"/>
          </ac:spMkLst>
        </pc:spChg>
        <pc:spChg chg="mod">
          <ac:chgData name="Mark J. Dixon, CTP, AAP, APRP, NCP" userId="f12bdc06-fa60-4f63-ade7-283da0c179dd" providerId="ADAL" clId="{A347DFB5-D6D7-49E4-9DD0-206304E61225}" dt="2024-02-17T16:29:41.878" v="3763"/>
          <ac:spMkLst>
            <pc:docMk/>
            <pc:sldMk cId="269261181" sldId="349"/>
            <ac:spMk id="23" creationId="{3B5B91AF-4B82-B007-071A-1F57E29CC973}"/>
          </ac:spMkLst>
        </pc:spChg>
        <pc:picChg chg="add mod">
          <ac:chgData name="Mark J. Dixon, CTP, AAP, APRP, NCP" userId="f12bdc06-fa60-4f63-ade7-283da0c179dd" providerId="ADAL" clId="{A347DFB5-D6D7-49E4-9DD0-206304E61225}" dt="2024-02-17T16:30:43.898" v="3800" actId="1076"/>
          <ac:picMkLst>
            <pc:docMk/>
            <pc:sldMk cId="269261181" sldId="349"/>
            <ac:picMk id="6" creationId="{40426785-F683-8607-EACC-1375E9977D89}"/>
          </ac:picMkLst>
        </pc:picChg>
        <pc:picChg chg="del">
          <ac:chgData name="Mark J. Dixon, CTP, AAP, APRP, NCP" userId="f12bdc06-fa60-4f63-ade7-283da0c179dd" providerId="ADAL" clId="{A347DFB5-D6D7-49E4-9DD0-206304E61225}" dt="2024-02-17T16:29:50.832" v="3766" actId="478"/>
          <ac:picMkLst>
            <pc:docMk/>
            <pc:sldMk cId="269261181" sldId="349"/>
            <ac:picMk id="20" creationId="{46D30F54-883C-4ADE-10D8-E29979142C1D}"/>
          </ac:picMkLst>
        </pc:picChg>
        <pc:cxnChg chg="mod">
          <ac:chgData name="Mark J. Dixon, CTP, AAP, APRP, NCP" userId="f12bdc06-fa60-4f63-ade7-283da0c179dd" providerId="ADAL" clId="{A347DFB5-D6D7-49E4-9DD0-206304E61225}" dt="2024-02-17T16:29:08.547" v="3760" actId="1076"/>
          <ac:cxnSpMkLst>
            <pc:docMk/>
            <pc:sldMk cId="269261181" sldId="349"/>
            <ac:cxnSpMk id="17" creationId="{F8D9FB8E-25F2-CA9A-309A-BE57FE7BC4EE}"/>
          </ac:cxnSpMkLst>
        </pc:cxnChg>
      </pc:sldChg>
      <pc:sldChg chg="addSp delSp modSp mod replTag delTag">
        <pc:chgData name="Mark J. Dixon, CTP, AAP, APRP, NCP" userId="f12bdc06-fa60-4f63-ade7-283da0c179dd" providerId="ADAL" clId="{A347DFB5-D6D7-49E4-9DD0-206304E61225}" dt="2024-02-20T22:28:37.652" v="10945"/>
        <pc:sldMkLst>
          <pc:docMk/>
          <pc:sldMk cId="2380974003" sldId="350"/>
        </pc:sldMkLst>
        <pc:spChg chg="del">
          <ac:chgData name="Mark J. Dixon, CTP, AAP, APRP, NCP" userId="f12bdc06-fa60-4f63-ade7-283da0c179dd" providerId="ADAL" clId="{A347DFB5-D6D7-49E4-9DD0-206304E61225}" dt="2024-02-17T16:32:01.705" v="3810" actId="478"/>
          <ac:spMkLst>
            <pc:docMk/>
            <pc:sldMk cId="2380974003" sldId="350"/>
            <ac:spMk id="4" creationId="{BB8F6DF3-3B04-EB7A-2E3F-FD34BD854E9B}"/>
          </ac:spMkLst>
        </pc:spChg>
        <pc:spChg chg="add mod">
          <ac:chgData name="Mark J. Dixon, CTP, AAP, APRP, NCP" userId="f12bdc06-fa60-4f63-ade7-283da0c179dd" providerId="ADAL" clId="{A347DFB5-D6D7-49E4-9DD0-206304E61225}" dt="2024-02-17T16:34:17.480" v="3824" actId="1076"/>
          <ac:spMkLst>
            <pc:docMk/>
            <pc:sldMk cId="2380974003" sldId="350"/>
            <ac:spMk id="8" creationId="{0CA9C0E5-41C7-7353-51B9-2ADEA066F9CD}"/>
          </ac:spMkLst>
        </pc:spChg>
        <pc:spChg chg="mod">
          <ac:chgData name="Mark J. Dixon, CTP, AAP, APRP, NCP" userId="f12bdc06-fa60-4f63-ade7-283da0c179dd" providerId="ADAL" clId="{A347DFB5-D6D7-49E4-9DD0-206304E61225}" dt="2024-02-17T16:32:17.178" v="3811"/>
          <ac:spMkLst>
            <pc:docMk/>
            <pc:sldMk cId="2380974003" sldId="350"/>
            <ac:spMk id="13" creationId="{FB428632-3461-5AF1-38A8-77C973613028}"/>
          </ac:spMkLst>
        </pc:spChg>
        <pc:spChg chg="mod">
          <ac:chgData name="Mark J. Dixon, CTP, AAP, APRP, NCP" userId="f12bdc06-fa60-4f63-ade7-283da0c179dd" providerId="ADAL" clId="{A347DFB5-D6D7-49E4-9DD0-206304E61225}" dt="2024-02-17T16:33:32.988" v="3814" actId="1076"/>
          <ac:spMkLst>
            <pc:docMk/>
            <pc:sldMk cId="2380974003" sldId="350"/>
            <ac:spMk id="21" creationId="{ACAABFE3-E0CA-36CB-80FF-8EA878611ACA}"/>
          </ac:spMkLst>
        </pc:spChg>
        <pc:spChg chg="mod">
          <ac:chgData name="Mark J. Dixon, CTP, AAP, APRP, NCP" userId="f12bdc06-fa60-4f63-ade7-283da0c179dd" providerId="ADAL" clId="{A347DFB5-D6D7-49E4-9DD0-206304E61225}" dt="2024-02-17T16:33:38.578" v="3816" actId="14100"/>
          <ac:spMkLst>
            <pc:docMk/>
            <pc:sldMk cId="2380974003" sldId="350"/>
            <ac:spMk id="23" creationId="{C1023337-2E7F-7305-7AFE-29C6CFC0F6B8}"/>
          </ac:spMkLst>
        </pc:spChg>
        <pc:picChg chg="del">
          <ac:chgData name="Mark J. Dixon, CTP, AAP, APRP, NCP" userId="f12bdc06-fa60-4f63-ade7-283da0c179dd" providerId="ADAL" clId="{A347DFB5-D6D7-49E4-9DD0-206304E61225}" dt="2024-02-17T16:31:59.495" v="3809" actId="478"/>
          <ac:picMkLst>
            <pc:docMk/>
            <pc:sldMk cId="2380974003" sldId="350"/>
            <ac:picMk id="6" creationId="{CF5D35F8-4C15-5676-B907-4EEAAB0B51F7}"/>
          </ac:picMkLst>
        </pc:picChg>
        <pc:picChg chg="add mod">
          <ac:chgData name="Mark J. Dixon, CTP, AAP, APRP, NCP" userId="f12bdc06-fa60-4f63-ade7-283da0c179dd" providerId="ADAL" clId="{A347DFB5-D6D7-49E4-9DD0-206304E61225}" dt="2024-02-17T16:34:17.480" v="3824" actId="1076"/>
          <ac:picMkLst>
            <pc:docMk/>
            <pc:sldMk cId="2380974003" sldId="350"/>
            <ac:picMk id="7" creationId="{191BA2C3-D05A-5D2B-21E1-3D634A52BF48}"/>
          </ac:picMkLst>
        </pc:picChg>
        <pc:cxnChg chg="mod">
          <ac:chgData name="Mark J. Dixon, CTP, AAP, APRP, NCP" userId="f12bdc06-fa60-4f63-ade7-283da0c179dd" providerId="ADAL" clId="{A347DFB5-D6D7-49E4-9DD0-206304E61225}" dt="2024-02-17T16:33:45.384" v="3817" actId="1076"/>
          <ac:cxnSpMkLst>
            <pc:docMk/>
            <pc:sldMk cId="2380974003" sldId="350"/>
            <ac:cxnSpMk id="17" creationId="{2D253DE9-348B-C002-72E5-9E055DC5B6A1}"/>
          </ac:cxnSpMkLst>
        </pc:cxnChg>
      </pc:sldChg>
      <pc:sldChg chg="modSp mod replTag delTag">
        <pc:chgData name="Mark J. Dixon, CTP, AAP, APRP, NCP" userId="f12bdc06-fa60-4f63-ade7-283da0c179dd" providerId="ADAL" clId="{A347DFB5-D6D7-49E4-9DD0-206304E61225}" dt="2024-02-20T22:29:36.961" v="10999"/>
        <pc:sldMkLst>
          <pc:docMk/>
          <pc:sldMk cId="4129275270" sldId="351"/>
        </pc:sldMkLst>
        <pc:spChg chg="mod">
          <ac:chgData name="Mark J. Dixon, CTP, AAP, APRP, NCP" userId="f12bdc06-fa60-4f63-ade7-283da0c179dd" providerId="ADAL" clId="{A347DFB5-D6D7-49E4-9DD0-206304E61225}" dt="2024-02-18T19:01:36.378" v="7911" actId="20577"/>
          <ac:spMkLst>
            <pc:docMk/>
            <pc:sldMk cId="4129275270" sldId="351"/>
            <ac:spMk id="12" creationId="{D06FA56C-6A86-7B5B-1C44-14FEAFA591AF}"/>
          </ac:spMkLst>
        </pc:spChg>
        <pc:spChg chg="mod">
          <ac:chgData name="Mark J. Dixon, CTP, AAP, APRP, NCP" userId="f12bdc06-fa60-4f63-ade7-283da0c179dd" providerId="ADAL" clId="{A347DFB5-D6D7-49E4-9DD0-206304E61225}" dt="2024-02-17T16:35:21.181" v="3856" actId="14100"/>
          <ac:spMkLst>
            <pc:docMk/>
            <pc:sldMk cId="4129275270" sldId="351"/>
            <ac:spMk id="20" creationId="{F98F6ECD-2E83-CEFD-EBBD-F53A3D5D12B4}"/>
          </ac:spMkLst>
        </pc:spChg>
      </pc:sldChg>
      <pc:sldChg chg="addSp delSp modSp mod replTag delTag">
        <pc:chgData name="Mark J. Dixon, CTP, AAP, APRP, NCP" userId="f12bdc06-fa60-4f63-ade7-283da0c179dd" providerId="ADAL" clId="{A347DFB5-D6D7-49E4-9DD0-206304E61225}" dt="2024-02-20T22:29:20.774" v="10980"/>
        <pc:sldMkLst>
          <pc:docMk/>
          <pc:sldMk cId="4158107257" sldId="352"/>
        </pc:sldMkLst>
        <pc:spChg chg="mod">
          <ac:chgData name="Mark J. Dixon, CTP, AAP, APRP, NCP" userId="f12bdc06-fa60-4f63-ade7-283da0c179dd" providerId="ADAL" clId="{A347DFB5-D6D7-49E4-9DD0-206304E61225}" dt="2024-02-18T18:45:34.794" v="7081" actId="20577"/>
          <ac:spMkLst>
            <pc:docMk/>
            <pc:sldMk cId="4158107257" sldId="352"/>
            <ac:spMk id="6" creationId="{E0FD4B35-A188-2021-2563-91054FB13C8A}"/>
          </ac:spMkLst>
        </pc:spChg>
        <pc:spChg chg="add del mod">
          <ac:chgData name="Mark J. Dixon, CTP, AAP, APRP, NCP" userId="f12bdc06-fa60-4f63-ade7-283da0c179dd" providerId="ADAL" clId="{A347DFB5-D6D7-49E4-9DD0-206304E61225}" dt="2024-02-17T16:46:49.424" v="4433" actId="478"/>
          <ac:spMkLst>
            <pc:docMk/>
            <pc:sldMk cId="4158107257" sldId="352"/>
            <ac:spMk id="8" creationId="{759E9ED7-51DC-9463-9A19-BBEC625FB197}"/>
          </ac:spMkLst>
        </pc:spChg>
        <pc:spChg chg="mod">
          <ac:chgData name="Mark J. Dixon, CTP, AAP, APRP, NCP" userId="f12bdc06-fa60-4f63-ade7-283da0c179dd" providerId="ADAL" clId="{A347DFB5-D6D7-49E4-9DD0-206304E61225}" dt="2024-02-17T16:39:52.997" v="4029" actId="20577"/>
          <ac:spMkLst>
            <pc:docMk/>
            <pc:sldMk cId="4158107257" sldId="352"/>
            <ac:spMk id="10" creationId="{A7FBCC43-96A6-7EC0-1805-ECD4F854A824}"/>
          </ac:spMkLst>
        </pc:spChg>
        <pc:spChg chg="add del mod">
          <ac:chgData name="Mark J. Dixon, CTP, AAP, APRP, NCP" userId="f12bdc06-fa60-4f63-ade7-283da0c179dd" providerId="ADAL" clId="{A347DFB5-D6D7-49E4-9DD0-206304E61225}" dt="2024-02-17T16:47:36.430" v="4436" actId="478"/>
          <ac:spMkLst>
            <pc:docMk/>
            <pc:sldMk cId="4158107257" sldId="352"/>
            <ac:spMk id="12" creationId="{E35C99B5-87E2-BB6E-BBB5-4EDA71E2C853}"/>
          </ac:spMkLst>
        </pc:spChg>
        <pc:spChg chg="mod">
          <ac:chgData name="Mark J. Dixon, CTP, AAP, APRP, NCP" userId="f12bdc06-fa60-4f63-ade7-283da0c179dd" providerId="ADAL" clId="{A347DFB5-D6D7-49E4-9DD0-206304E61225}" dt="2024-02-17T16:40:33.091" v="4128" actId="20577"/>
          <ac:spMkLst>
            <pc:docMk/>
            <pc:sldMk cId="4158107257" sldId="352"/>
            <ac:spMk id="13" creationId="{722E6BD1-35D4-95DC-E3CA-A8B5122CC1A7}"/>
          </ac:spMkLst>
        </pc:spChg>
        <pc:spChg chg="mod">
          <ac:chgData name="Mark J. Dixon, CTP, AAP, APRP, NCP" userId="f12bdc06-fa60-4f63-ade7-283da0c179dd" providerId="ADAL" clId="{A347DFB5-D6D7-49E4-9DD0-206304E61225}" dt="2024-02-17T16:40:44.660" v="4176" actId="20577"/>
          <ac:spMkLst>
            <pc:docMk/>
            <pc:sldMk cId="4158107257" sldId="352"/>
            <ac:spMk id="16" creationId="{28B9ACD6-D60E-C5C1-4209-36647D28F180}"/>
          </ac:spMkLst>
        </pc:spChg>
        <pc:spChg chg="add del mod">
          <ac:chgData name="Mark J. Dixon, CTP, AAP, APRP, NCP" userId="f12bdc06-fa60-4f63-ade7-283da0c179dd" providerId="ADAL" clId="{A347DFB5-D6D7-49E4-9DD0-206304E61225}" dt="2024-02-17T16:48:31.610" v="4444" actId="478"/>
          <ac:spMkLst>
            <pc:docMk/>
            <pc:sldMk cId="4158107257" sldId="352"/>
            <ac:spMk id="17" creationId="{E57467CD-AA43-7BA0-071C-74C06825D618}"/>
          </ac:spMkLst>
        </pc:spChg>
        <pc:spChg chg="mod">
          <ac:chgData name="Mark J. Dixon, CTP, AAP, APRP, NCP" userId="f12bdc06-fa60-4f63-ade7-283da0c179dd" providerId="ADAL" clId="{A347DFB5-D6D7-49E4-9DD0-206304E61225}" dt="2024-02-17T16:41:11.466" v="4271" actId="20577"/>
          <ac:spMkLst>
            <pc:docMk/>
            <pc:sldMk cId="4158107257" sldId="352"/>
            <ac:spMk id="19" creationId="{0A78C7AE-CCE0-9413-0F48-B7B9FFF421A9}"/>
          </ac:spMkLst>
        </pc:spChg>
        <pc:spChg chg="add mod">
          <ac:chgData name="Mark J. Dixon, CTP, AAP, APRP, NCP" userId="f12bdc06-fa60-4f63-ade7-283da0c179dd" providerId="ADAL" clId="{A347DFB5-D6D7-49E4-9DD0-206304E61225}" dt="2024-02-17T16:49:07.325" v="4453" actId="1076"/>
          <ac:spMkLst>
            <pc:docMk/>
            <pc:sldMk cId="4158107257" sldId="352"/>
            <ac:spMk id="24" creationId="{034A71BA-E521-D8C2-2DC2-E5FBF2CEE193}"/>
          </ac:spMkLst>
        </pc:spChg>
        <pc:picChg chg="del">
          <ac:chgData name="Mark J. Dixon, CTP, AAP, APRP, NCP" userId="f12bdc06-fa60-4f63-ade7-283da0c179dd" providerId="ADAL" clId="{A347DFB5-D6D7-49E4-9DD0-206304E61225}" dt="2024-02-17T16:46:41.022" v="4432" actId="21"/>
          <ac:picMkLst>
            <pc:docMk/>
            <pc:sldMk cId="4158107257" sldId="352"/>
            <ac:picMk id="4" creationId="{D39BB61C-A026-784E-C3ED-D748ACCB81E5}"/>
          </ac:picMkLst>
        </pc:picChg>
        <pc:picChg chg="add del mod">
          <ac:chgData name="Mark J. Dixon, CTP, AAP, APRP, NCP" userId="f12bdc06-fa60-4f63-ade7-283da0c179dd" providerId="ADAL" clId="{A347DFB5-D6D7-49E4-9DD0-206304E61225}" dt="2024-02-17T16:47:36.430" v="4436" actId="478"/>
          <ac:picMkLst>
            <pc:docMk/>
            <pc:sldMk cId="4158107257" sldId="352"/>
            <ac:picMk id="11" creationId="{2D4D8015-1ABE-2BB8-DFAB-D342B1407B88}"/>
          </ac:picMkLst>
        </pc:picChg>
        <pc:picChg chg="add del mod">
          <ac:chgData name="Mark J. Dixon, CTP, AAP, APRP, NCP" userId="f12bdc06-fa60-4f63-ade7-283da0c179dd" providerId="ADAL" clId="{A347DFB5-D6D7-49E4-9DD0-206304E61225}" dt="2024-02-17T16:48:31.610" v="4444" actId="478"/>
          <ac:picMkLst>
            <pc:docMk/>
            <pc:sldMk cId="4158107257" sldId="352"/>
            <ac:picMk id="15" creationId="{F09686FC-A94F-D092-5B22-ED81144A7C08}"/>
          </ac:picMkLst>
        </pc:picChg>
        <pc:picChg chg="add mod">
          <ac:chgData name="Mark J. Dixon, CTP, AAP, APRP, NCP" userId="f12bdc06-fa60-4f63-ade7-283da0c179dd" providerId="ADAL" clId="{A347DFB5-D6D7-49E4-9DD0-206304E61225}" dt="2024-02-17T16:49:03.822" v="4452" actId="1076"/>
          <ac:picMkLst>
            <pc:docMk/>
            <pc:sldMk cId="4158107257" sldId="352"/>
            <ac:picMk id="23" creationId="{99D577C0-74CE-FAA1-0361-0CD90D3696D8}"/>
          </ac:picMkLst>
        </pc:picChg>
      </pc:sldChg>
      <pc:sldChg chg="replTag delTag">
        <pc:chgData name="Mark J. Dixon, CTP, AAP, APRP, NCP" userId="f12bdc06-fa60-4f63-ade7-283da0c179dd" providerId="ADAL" clId="{A347DFB5-D6D7-49E4-9DD0-206304E61225}" dt="2024-02-20T22:46:33.803" v="11114"/>
        <pc:sldMkLst>
          <pc:docMk/>
          <pc:sldMk cId="2076579295" sldId="353"/>
        </pc:sldMkLst>
      </pc:sldChg>
      <pc:sldChg chg="addSp delSp modSp del mod ord replTag delTag">
        <pc:chgData name="Mark J. Dixon, CTP, AAP, APRP, NCP" userId="f12bdc06-fa60-4f63-ade7-283da0c179dd" providerId="ADAL" clId="{A347DFB5-D6D7-49E4-9DD0-206304E61225}" dt="2024-02-18T18:28:06.807" v="6961" actId="2696"/>
        <pc:sldMkLst>
          <pc:docMk/>
          <pc:sldMk cId="3231688290" sldId="353"/>
        </pc:sldMkLst>
        <pc:spChg chg="mod">
          <ac:chgData name="Mark J. Dixon, CTP, AAP, APRP, NCP" userId="f12bdc06-fa60-4f63-ade7-283da0c179dd" providerId="ADAL" clId="{A347DFB5-D6D7-49E4-9DD0-206304E61225}" dt="2024-02-17T16:44:41.349" v="4341" actId="14100"/>
          <ac:spMkLst>
            <pc:docMk/>
            <pc:sldMk cId="3231688290" sldId="353"/>
            <ac:spMk id="2" creationId="{374C0EA0-CC35-C731-6952-FD6D0413F3FA}"/>
          </ac:spMkLst>
        </pc:spChg>
        <pc:spChg chg="add del">
          <ac:chgData name="Mark J. Dixon, CTP, AAP, APRP, NCP" userId="f12bdc06-fa60-4f63-ade7-283da0c179dd" providerId="ADAL" clId="{A347DFB5-D6D7-49E4-9DD0-206304E61225}" dt="2024-02-18T18:27:17.952" v="6945" actId="22"/>
          <ac:spMkLst>
            <pc:docMk/>
            <pc:sldMk cId="3231688290" sldId="353"/>
            <ac:spMk id="7" creationId="{C035EA5D-66F5-A8BA-77AF-6B48733241CA}"/>
          </ac:spMkLst>
        </pc:spChg>
        <pc:spChg chg="mod">
          <ac:chgData name="Mark J. Dixon, CTP, AAP, APRP, NCP" userId="f12bdc06-fa60-4f63-ade7-283da0c179dd" providerId="ADAL" clId="{A347DFB5-D6D7-49E4-9DD0-206304E61225}" dt="2024-02-17T16:46:26.202" v="4425" actId="20577"/>
          <ac:spMkLst>
            <pc:docMk/>
            <pc:sldMk cId="3231688290" sldId="353"/>
            <ac:spMk id="8" creationId="{8F1451B6-D187-7440-5582-FD5CC9D38F78}"/>
          </ac:spMkLst>
        </pc:spChg>
        <pc:spChg chg="del">
          <ac:chgData name="Mark J. Dixon, CTP, AAP, APRP, NCP" userId="f12bdc06-fa60-4f63-ade7-283da0c179dd" providerId="ADAL" clId="{A347DFB5-D6D7-49E4-9DD0-206304E61225}" dt="2024-02-18T18:25:54.505" v="6926" actId="478"/>
          <ac:spMkLst>
            <pc:docMk/>
            <pc:sldMk cId="3231688290" sldId="353"/>
            <ac:spMk id="9" creationId="{D37F4E17-58A5-CAC5-0C0B-9FBABC2207CB}"/>
          </ac:spMkLst>
        </pc:spChg>
        <pc:spChg chg="del">
          <ac:chgData name="Mark J. Dixon, CTP, AAP, APRP, NCP" userId="f12bdc06-fa60-4f63-ade7-283da0c179dd" providerId="ADAL" clId="{A347DFB5-D6D7-49E4-9DD0-206304E61225}" dt="2024-02-18T18:26:01.755" v="6928" actId="478"/>
          <ac:spMkLst>
            <pc:docMk/>
            <pc:sldMk cId="3231688290" sldId="353"/>
            <ac:spMk id="10" creationId="{B3AFCCFE-D2AE-972A-6E1B-25DD5329AE9D}"/>
          </ac:spMkLst>
        </pc:spChg>
        <pc:spChg chg="del">
          <ac:chgData name="Mark J. Dixon, CTP, AAP, APRP, NCP" userId="f12bdc06-fa60-4f63-ade7-283da0c179dd" providerId="ADAL" clId="{A347DFB5-D6D7-49E4-9DD0-206304E61225}" dt="2024-02-18T18:26:39.849" v="6930" actId="478"/>
          <ac:spMkLst>
            <pc:docMk/>
            <pc:sldMk cId="3231688290" sldId="353"/>
            <ac:spMk id="11" creationId="{46C4C690-461F-8EDB-597F-331068C9C5F5}"/>
          </ac:spMkLst>
        </pc:spChg>
        <pc:spChg chg="del">
          <ac:chgData name="Mark J. Dixon, CTP, AAP, APRP, NCP" userId="f12bdc06-fa60-4f63-ade7-283da0c179dd" providerId="ADAL" clId="{A347DFB5-D6D7-49E4-9DD0-206304E61225}" dt="2024-02-18T18:26:53.446" v="6933" actId="478"/>
          <ac:spMkLst>
            <pc:docMk/>
            <pc:sldMk cId="3231688290" sldId="353"/>
            <ac:spMk id="12" creationId="{E7BE4D96-DCBB-4F89-221F-A88823C7739B}"/>
          </ac:spMkLst>
        </pc:spChg>
        <pc:spChg chg="mod">
          <ac:chgData name="Mark J. Dixon, CTP, AAP, APRP, NCP" userId="f12bdc06-fa60-4f63-ade7-283da0c179dd" providerId="ADAL" clId="{A347DFB5-D6D7-49E4-9DD0-206304E61225}" dt="2024-02-18T18:26:21.592" v="6929"/>
          <ac:spMkLst>
            <pc:docMk/>
            <pc:sldMk cId="3231688290" sldId="353"/>
            <ac:spMk id="27" creationId="{69A908E3-9B40-5705-B15D-9DCE44145A42}"/>
          </ac:spMkLst>
        </pc:spChg>
        <pc:spChg chg="mod">
          <ac:chgData name="Mark J. Dixon, CTP, AAP, APRP, NCP" userId="f12bdc06-fa60-4f63-ade7-283da0c179dd" providerId="ADAL" clId="{A347DFB5-D6D7-49E4-9DD0-206304E61225}" dt="2024-02-18T18:26:47.583" v="6932" actId="14100"/>
          <ac:spMkLst>
            <pc:docMk/>
            <pc:sldMk cId="3231688290" sldId="353"/>
            <ac:spMk id="30" creationId="{38A321D6-3EA0-3321-9142-31BCB895BA07}"/>
          </ac:spMkLst>
        </pc:spChg>
        <pc:spChg chg="add del mod">
          <ac:chgData name="Mark J. Dixon, CTP, AAP, APRP, NCP" userId="f12bdc06-fa60-4f63-ade7-283da0c179dd" providerId="ADAL" clId="{A347DFB5-D6D7-49E4-9DD0-206304E61225}" dt="2024-02-18T18:27:33.887" v="6950" actId="1076"/>
          <ac:spMkLst>
            <pc:docMk/>
            <pc:sldMk cId="3231688290" sldId="353"/>
            <ac:spMk id="33" creationId="{584FA0E1-ADBC-446D-C2BA-3D5A4C101322}"/>
          </ac:spMkLst>
        </pc:spChg>
        <pc:spChg chg="mod">
          <ac:chgData name="Mark J. Dixon, CTP, AAP, APRP, NCP" userId="f12bdc06-fa60-4f63-ade7-283da0c179dd" providerId="ADAL" clId="{A347DFB5-D6D7-49E4-9DD0-206304E61225}" dt="2024-02-18T18:25:58.425" v="6927" actId="14100"/>
          <ac:spMkLst>
            <pc:docMk/>
            <pc:sldMk cId="3231688290" sldId="353"/>
            <ac:spMk id="81" creationId="{091AEC78-B270-03BF-FD03-0610BF89EA97}"/>
          </ac:spMkLst>
        </pc:spChg>
      </pc:sldChg>
      <pc:sldChg chg="addSp delSp modSp mod setBg addAnim delAnim replTag delTag">
        <pc:chgData name="Mark J. Dixon, CTP, AAP, APRP, NCP" userId="f12bdc06-fa60-4f63-ade7-283da0c179dd" providerId="ADAL" clId="{A347DFB5-D6D7-49E4-9DD0-206304E61225}" dt="2024-02-20T22:29:21.551" v="10982"/>
        <pc:sldMkLst>
          <pc:docMk/>
          <pc:sldMk cId="1250322018" sldId="354"/>
        </pc:sldMkLst>
        <pc:spChg chg="mod ord">
          <ac:chgData name="Mark J. Dixon, CTP, AAP, APRP, NCP" userId="f12bdc06-fa60-4f63-ade7-283da0c179dd" providerId="ADAL" clId="{A347DFB5-D6D7-49E4-9DD0-206304E61225}" dt="2024-02-17T16:53:38.002" v="4525" actId="26606"/>
          <ac:spMkLst>
            <pc:docMk/>
            <pc:sldMk cId="1250322018" sldId="354"/>
            <ac:spMk id="2" creationId="{273F9617-8FA9-7699-CF2A-4D81EA6CE701}"/>
          </ac:spMkLst>
        </pc:spChg>
        <pc:spChg chg="del">
          <ac:chgData name="Mark J. Dixon, CTP, AAP, APRP, NCP" userId="f12bdc06-fa60-4f63-ade7-283da0c179dd" providerId="ADAL" clId="{A347DFB5-D6D7-49E4-9DD0-206304E61225}" dt="2024-02-17T16:52:04.138" v="4484" actId="478"/>
          <ac:spMkLst>
            <pc:docMk/>
            <pc:sldMk cId="1250322018" sldId="354"/>
            <ac:spMk id="4" creationId="{AAF87FB7-1554-206A-83E8-912BF238A4FA}"/>
          </ac:spMkLst>
        </pc:spChg>
        <pc:spChg chg="mod ord">
          <ac:chgData name="Mark J. Dixon, CTP, AAP, APRP, NCP" userId="f12bdc06-fa60-4f63-ade7-283da0c179dd" providerId="ADAL" clId="{A347DFB5-D6D7-49E4-9DD0-206304E61225}" dt="2024-02-17T16:53:38.002" v="4525" actId="26606"/>
          <ac:spMkLst>
            <pc:docMk/>
            <pc:sldMk cId="1250322018" sldId="354"/>
            <ac:spMk id="5" creationId="{F1961B46-F424-3B6F-883F-090427564791}"/>
          </ac:spMkLst>
        </pc:spChg>
        <pc:spChg chg="add del mod">
          <ac:chgData name="Mark J. Dixon, CTP, AAP, APRP, NCP" userId="f12bdc06-fa60-4f63-ade7-283da0c179dd" providerId="ADAL" clId="{A347DFB5-D6D7-49E4-9DD0-206304E61225}" dt="2024-02-17T16:52:05.823" v="4485" actId="478"/>
          <ac:spMkLst>
            <pc:docMk/>
            <pc:sldMk cId="1250322018" sldId="354"/>
            <ac:spMk id="6" creationId="{35B46002-7B3F-3832-CCDF-3A125E44B1F4}"/>
          </ac:spMkLst>
        </pc:spChg>
        <pc:spChg chg="add del">
          <ac:chgData name="Mark J. Dixon, CTP, AAP, APRP, NCP" userId="f12bdc06-fa60-4f63-ade7-283da0c179dd" providerId="ADAL" clId="{A347DFB5-D6D7-49E4-9DD0-206304E61225}" dt="2024-02-17T16:53:23.396" v="4511" actId="26606"/>
          <ac:spMkLst>
            <pc:docMk/>
            <pc:sldMk cId="1250322018" sldId="354"/>
            <ac:spMk id="19" creationId="{78BA5F19-D5E1-4ECC-BEC2-DF7AEDFD7C50}"/>
          </ac:spMkLst>
        </pc:spChg>
        <pc:spChg chg="add del">
          <ac:chgData name="Mark J. Dixon, CTP, AAP, APRP, NCP" userId="f12bdc06-fa60-4f63-ade7-283da0c179dd" providerId="ADAL" clId="{A347DFB5-D6D7-49E4-9DD0-206304E61225}" dt="2024-02-17T16:53:23.396" v="4511" actId="26606"/>
          <ac:spMkLst>
            <pc:docMk/>
            <pc:sldMk cId="1250322018" sldId="354"/>
            <ac:spMk id="21" creationId="{BB4D578A-F2C4-4EA9-A811-B48E66D63696}"/>
          </ac:spMkLst>
        </pc:spChg>
        <pc:spChg chg="add del">
          <ac:chgData name="Mark J. Dixon, CTP, AAP, APRP, NCP" userId="f12bdc06-fa60-4f63-ade7-283da0c179dd" providerId="ADAL" clId="{A347DFB5-D6D7-49E4-9DD0-206304E61225}" dt="2024-02-17T16:53:28.498" v="4514" actId="26606"/>
          <ac:spMkLst>
            <pc:docMk/>
            <pc:sldMk cId="1250322018" sldId="354"/>
            <ac:spMk id="24" creationId="{C9002B31-A065-494A-B889-DFEFD7D890D3}"/>
          </ac:spMkLst>
        </pc:spChg>
        <pc:spChg chg="add del">
          <ac:chgData name="Mark J. Dixon, CTP, AAP, APRP, NCP" userId="f12bdc06-fa60-4f63-ade7-283da0c179dd" providerId="ADAL" clId="{A347DFB5-D6D7-49E4-9DD0-206304E61225}" dt="2024-02-17T16:53:29.940" v="4516" actId="26606"/>
          <ac:spMkLst>
            <pc:docMk/>
            <pc:sldMk cId="1250322018" sldId="354"/>
            <ac:spMk id="27" creationId="{1486A1FB-BD35-4FEB-91EB-B2F5055B23F6}"/>
          </ac:spMkLst>
        </pc:spChg>
        <pc:spChg chg="add del">
          <ac:chgData name="Mark J. Dixon, CTP, AAP, APRP, NCP" userId="f12bdc06-fa60-4f63-ade7-283da0c179dd" providerId="ADAL" clId="{A347DFB5-D6D7-49E4-9DD0-206304E61225}" dt="2024-02-17T16:53:29.940" v="4516" actId="26606"/>
          <ac:spMkLst>
            <pc:docMk/>
            <pc:sldMk cId="1250322018" sldId="354"/>
            <ac:spMk id="28" creationId="{32863260-465E-4A9B-98CA-77693B32C207}"/>
          </ac:spMkLst>
        </pc:spChg>
        <pc:spChg chg="add del">
          <ac:chgData name="Mark J. Dixon, CTP, AAP, APRP, NCP" userId="f12bdc06-fa60-4f63-ade7-283da0c179dd" providerId="ADAL" clId="{A347DFB5-D6D7-49E4-9DD0-206304E61225}" dt="2024-02-17T16:53:34.173" v="4518" actId="26606"/>
          <ac:spMkLst>
            <pc:docMk/>
            <pc:sldMk cId="1250322018" sldId="354"/>
            <ac:spMk id="32" creationId="{78BA5F19-D5E1-4ECC-BEC2-DF7AEDFD7C50}"/>
          </ac:spMkLst>
        </pc:spChg>
        <pc:spChg chg="add del">
          <ac:chgData name="Mark J. Dixon, CTP, AAP, APRP, NCP" userId="f12bdc06-fa60-4f63-ade7-283da0c179dd" providerId="ADAL" clId="{A347DFB5-D6D7-49E4-9DD0-206304E61225}" dt="2024-02-17T16:53:34.173" v="4518" actId="26606"/>
          <ac:spMkLst>
            <pc:docMk/>
            <pc:sldMk cId="1250322018" sldId="354"/>
            <ac:spMk id="33" creationId="{BB4D578A-F2C4-4EA9-A811-B48E66D63696}"/>
          </ac:spMkLst>
        </pc:spChg>
        <pc:spChg chg="add del">
          <ac:chgData name="Mark J. Dixon, CTP, AAP, APRP, NCP" userId="f12bdc06-fa60-4f63-ade7-283da0c179dd" providerId="ADAL" clId="{A347DFB5-D6D7-49E4-9DD0-206304E61225}" dt="2024-02-17T16:53:35.180" v="4520" actId="26606"/>
          <ac:spMkLst>
            <pc:docMk/>
            <pc:sldMk cId="1250322018" sldId="354"/>
            <ac:spMk id="35" creationId="{1486A1FB-BD35-4FEB-91EB-B2F5055B23F6}"/>
          </ac:spMkLst>
        </pc:spChg>
        <pc:spChg chg="add del">
          <ac:chgData name="Mark J. Dixon, CTP, AAP, APRP, NCP" userId="f12bdc06-fa60-4f63-ade7-283da0c179dd" providerId="ADAL" clId="{A347DFB5-D6D7-49E4-9DD0-206304E61225}" dt="2024-02-17T16:53:35.180" v="4520" actId="26606"/>
          <ac:spMkLst>
            <pc:docMk/>
            <pc:sldMk cId="1250322018" sldId="354"/>
            <ac:spMk id="36" creationId="{32863260-465E-4A9B-98CA-77693B32C207}"/>
          </ac:spMkLst>
        </pc:spChg>
        <pc:spChg chg="add del">
          <ac:chgData name="Mark J. Dixon, CTP, AAP, APRP, NCP" userId="f12bdc06-fa60-4f63-ade7-283da0c179dd" providerId="ADAL" clId="{A347DFB5-D6D7-49E4-9DD0-206304E61225}" dt="2024-02-17T16:53:35.840" v="4522" actId="26606"/>
          <ac:spMkLst>
            <pc:docMk/>
            <pc:sldMk cId="1250322018" sldId="354"/>
            <ac:spMk id="39" creationId="{398F3DEE-0E56-499F-AFAE-C2DA7C2C815B}"/>
          </ac:spMkLst>
        </pc:spChg>
        <pc:spChg chg="add del">
          <ac:chgData name="Mark J. Dixon, CTP, AAP, APRP, NCP" userId="f12bdc06-fa60-4f63-ade7-283da0c179dd" providerId="ADAL" clId="{A347DFB5-D6D7-49E4-9DD0-206304E61225}" dt="2024-02-17T16:53:35.840" v="4522" actId="26606"/>
          <ac:spMkLst>
            <pc:docMk/>
            <pc:sldMk cId="1250322018" sldId="354"/>
            <ac:spMk id="40" creationId="{33B9C452-2C6E-4D52-8FC7-669291EE91D4}"/>
          </ac:spMkLst>
        </pc:spChg>
        <pc:spChg chg="add del">
          <ac:chgData name="Mark J. Dixon, CTP, AAP, APRP, NCP" userId="f12bdc06-fa60-4f63-ade7-283da0c179dd" providerId="ADAL" clId="{A347DFB5-D6D7-49E4-9DD0-206304E61225}" dt="2024-02-17T16:53:35.840" v="4522" actId="26606"/>
          <ac:spMkLst>
            <pc:docMk/>
            <pc:sldMk cId="1250322018" sldId="354"/>
            <ac:spMk id="41" creationId="{34E1CC44-1B7F-472B-B668-B4F2F4723D7E}"/>
          </ac:spMkLst>
        </pc:spChg>
        <pc:spChg chg="add del">
          <ac:chgData name="Mark J. Dixon, CTP, AAP, APRP, NCP" userId="f12bdc06-fa60-4f63-ade7-283da0c179dd" providerId="ADAL" clId="{A347DFB5-D6D7-49E4-9DD0-206304E61225}" dt="2024-02-17T16:53:35.840" v="4522" actId="26606"/>
          <ac:spMkLst>
            <pc:docMk/>
            <pc:sldMk cId="1250322018" sldId="354"/>
            <ac:spMk id="42" creationId="{B5BAD077-4A41-458D-9909-1A108699EA38}"/>
          </ac:spMkLst>
        </pc:spChg>
        <pc:spChg chg="add del">
          <ac:chgData name="Mark J. Dixon, CTP, AAP, APRP, NCP" userId="f12bdc06-fa60-4f63-ade7-283da0c179dd" providerId="ADAL" clId="{A347DFB5-D6D7-49E4-9DD0-206304E61225}" dt="2024-02-17T16:53:35.840" v="4522" actId="26606"/>
          <ac:spMkLst>
            <pc:docMk/>
            <pc:sldMk cId="1250322018" sldId="354"/>
            <ac:spMk id="43" creationId="{F1FC21CE-01FD-49CC-BAFC-06F38B34BB81}"/>
          </ac:spMkLst>
        </pc:spChg>
        <pc:spChg chg="add del">
          <ac:chgData name="Mark J. Dixon, CTP, AAP, APRP, NCP" userId="f12bdc06-fa60-4f63-ade7-283da0c179dd" providerId="ADAL" clId="{A347DFB5-D6D7-49E4-9DD0-206304E61225}" dt="2024-02-17T16:53:37.979" v="4524" actId="26606"/>
          <ac:spMkLst>
            <pc:docMk/>
            <pc:sldMk cId="1250322018" sldId="354"/>
            <ac:spMk id="45" creationId="{78BA5F19-D5E1-4ECC-BEC2-DF7AEDFD7C50}"/>
          </ac:spMkLst>
        </pc:spChg>
        <pc:spChg chg="add del">
          <ac:chgData name="Mark J. Dixon, CTP, AAP, APRP, NCP" userId="f12bdc06-fa60-4f63-ade7-283da0c179dd" providerId="ADAL" clId="{A347DFB5-D6D7-49E4-9DD0-206304E61225}" dt="2024-02-17T16:53:37.979" v="4524" actId="26606"/>
          <ac:spMkLst>
            <pc:docMk/>
            <pc:sldMk cId="1250322018" sldId="354"/>
            <ac:spMk id="46" creationId="{BB4D578A-F2C4-4EA9-A811-B48E66D63696}"/>
          </ac:spMkLst>
        </pc:spChg>
        <pc:spChg chg="add">
          <ac:chgData name="Mark J. Dixon, CTP, AAP, APRP, NCP" userId="f12bdc06-fa60-4f63-ade7-283da0c179dd" providerId="ADAL" clId="{A347DFB5-D6D7-49E4-9DD0-206304E61225}" dt="2024-02-17T16:53:38.002" v="4525" actId="26606"/>
          <ac:spMkLst>
            <pc:docMk/>
            <pc:sldMk cId="1250322018" sldId="354"/>
            <ac:spMk id="48" creationId="{5F875D2C-C1A6-49C7-9357-2BB8FBC29839}"/>
          </ac:spMkLst>
        </pc:spChg>
        <pc:grpChg chg="add del">
          <ac:chgData name="Mark J. Dixon, CTP, AAP, APRP, NCP" userId="f12bdc06-fa60-4f63-ade7-283da0c179dd" providerId="ADAL" clId="{A347DFB5-D6D7-49E4-9DD0-206304E61225}" dt="2024-02-17T16:53:28.498" v="4514" actId="26606"/>
          <ac:grpSpMkLst>
            <pc:docMk/>
            <pc:sldMk cId="1250322018" sldId="354"/>
            <ac:grpSpMk id="25" creationId="{CB018903-3549-4A3B-A9DF-B26757CAA9C6}"/>
          </ac:grpSpMkLst>
        </pc:grpChg>
        <pc:grpChg chg="add">
          <ac:chgData name="Mark J. Dixon, CTP, AAP, APRP, NCP" userId="f12bdc06-fa60-4f63-ade7-283da0c179dd" providerId="ADAL" clId="{A347DFB5-D6D7-49E4-9DD0-206304E61225}" dt="2024-02-17T16:53:38.002" v="4525" actId="26606"/>
          <ac:grpSpMkLst>
            <pc:docMk/>
            <pc:sldMk cId="1250322018" sldId="354"/>
            <ac:grpSpMk id="49" creationId="{CB018903-3549-4A3B-A9DF-B26757CAA9C6}"/>
          </ac:grpSpMkLst>
        </pc:grpChg>
        <pc:picChg chg="add mod ord">
          <ac:chgData name="Mark J. Dixon, CTP, AAP, APRP, NCP" userId="f12bdc06-fa60-4f63-ade7-283da0c179dd" providerId="ADAL" clId="{A347DFB5-D6D7-49E4-9DD0-206304E61225}" dt="2024-02-17T16:53:55.827" v="4529" actId="1076"/>
          <ac:picMkLst>
            <pc:docMk/>
            <pc:sldMk cId="1250322018" sldId="354"/>
            <ac:picMk id="8" creationId="{0D422E9C-BD44-402E-7B7F-AA6F2716CD58}"/>
          </ac:picMkLst>
        </pc:picChg>
        <pc:picChg chg="add mod">
          <ac:chgData name="Mark J. Dixon, CTP, AAP, APRP, NCP" userId="f12bdc06-fa60-4f63-ade7-283da0c179dd" providerId="ADAL" clId="{A347DFB5-D6D7-49E4-9DD0-206304E61225}" dt="2024-02-17T16:54:03.696" v="4531" actId="1076"/>
          <ac:picMkLst>
            <pc:docMk/>
            <pc:sldMk cId="1250322018" sldId="354"/>
            <ac:picMk id="10" creationId="{C8968FCB-83F5-38FA-A067-7FA7B9FD2796}"/>
          </ac:picMkLst>
        </pc:picChg>
        <pc:picChg chg="add mod ord">
          <ac:chgData name="Mark J. Dixon, CTP, AAP, APRP, NCP" userId="f12bdc06-fa60-4f63-ade7-283da0c179dd" providerId="ADAL" clId="{A347DFB5-D6D7-49E4-9DD0-206304E61225}" dt="2024-02-17T16:54:00.952" v="4530" actId="1076"/>
          <ac:picMkLst>
            <pc:docMk/>
            <pc:sldMk cId="1250322018" sldId="354"/>
            <ac:picMk id="12" creationId="{33483813-B774-5FEC-BCE7-71D97BC0BF66}"/>
          </ac:picMkLst>
        </pc:picChg>
        <pc:picChg chg="add mod">
          <ac:chgData name="Mark J. Dixon, CTP, AAP, APRP, NCP" userId="f12bdc06-fa60-4f63-ade7-283da0c179dd" providerId="ADAL" clId="{A347DFB5-D6D7-49E4-9DD0-206304E61225}" dt="2024-02-17T16:53:49.997" v="4527" actId="1076"/>
          <ac:picMkLst>
            <pc:docMk/>
            <pc:sldMk cId="1250322018" sldId="354"/>
            <ac:picMk id="14" creationId="{F3330C70-8FAF-A376-2A20-F6F3C2FB5D06}"/>
          </ac:picMkLst>
        </pc:picChg>
        <pc:cxnChg chg="add del">
          <ac:chgData name="Mark J. Dixon, CTP, AAP, APRP, NCP" userId="f12bdc06-fa60-4f63-ade7-283da0c179dd" providerId="ADAL" clId="{A347DFB5-D6D7-49E4-9DD0-206304E61225}" dt="2024-02-17T16:53:35.180" v="4520" actId="26606"/>
          <ac:cxnSpMkLst>
            <pc:docMk/>
            <pc:sldMk cId="1250322018" sldId="354"/>
            <ac:cxnSpMk id="23" creationId="{7C53DECA-A5E8-4D5D-B13F-D6AD333809F9}"/>
          </ac:cxnSpMkLst>
        </pc:cxnChg>
        <pc:cxnChg chg="add del">
          <ac:chgData name="Mark J. Dixon, CTP, AAP, APRP, NCP" userId="f12bdc06-fa60-4f63-ade7-283da0c179dd" providerId="ADAL" clId="{A347DFB5-D6D7-49E4-9DD0-206304E61225}" dt="2024-02-17T16:53:29.940" v="4516" actId="26606"/>
          <ac:cxnSpMkLst>
            <pc:docMk/>
            <pc:sldMk cId="1250322018" sldId="354"/>
            <ac:cxnSpMk id="29" creationId="{7C53DECA-A5E8-4D5D-B13F-D6AD333809F9}"/>
          </ac:cxnSpMkLst>
        </pc:cxnChg>
        <pc:cxnChg chg="add del">
          <ac:chgData name="Mark J. Dixon, CTP, AAP, APRP, NCP" userId="f12bdc06-fa60-4f63-ade7-283da0c179dd" providerId="ADAL" clId="{A347DFB5-D6D7-49E4-9DD0-206304E61225}" dt="2024-02-17T16:53:29.940" v="4516" actId="26606"/>
          <ac:cxnSpMkLst>
            <pc:docMk/>
            <pc:sldMk cId="1250322018" sldId="354"/>
            <ac:cxnSpMk id="30" creationId="{C0B7D759-A40B-4440-8F92-5C4DE42253A7}"/>
          </ac:cxnSpMkLst>
        </pc:cxnChg>
        <pc:cxnChg chg="add del">
          <ac:chgData name="Mark J. Dixon, CTP, AAP, APRP, NCP" userId="f12bdc06-fa60-4f63-ade7-283da0c179dd" providerId="ADAL" clId="{A347DFB5-D6D7-49E4-9DD0-206304E61225}" dt="2024-02-17T16:53:35.180" v="4520" actId="26606"/>
          <ac:cxnSpMkLst>
            <pc:docMk/>
            <pc:sldMk cId="1250322018" sldId="354"/>
            <ac:cxnSpMk id="37" creationId="{C0B7D759-A40B-4440-8F92-5C4DE42253A7}"/>
          </ac:cxnSpMkLst>
        </pc:cxnChg>
      </pc:sldChg>
      <pc:sldChg chg="addSp delSp modSp new del mod ord setBg replTag delTag">
        <pc:chgData name="Mark J. Dixon, CTP, AAP, APRP, NCP" userId="f12bdc06-fa60-4f63-ade7-283da0c179dd" providerId="ADAL" clId="{A347DFB5-D6D7-49E4-9DD0-206304E61225}" dt="2024-02-18T17:32:52.500" v="4761" actId="2696"/>
        <pc:sldMkLst>
          <pc:docMk/>
          <pc:sldMk cId="1579075796" sldId="355"/>
        </pc:sldMkLst>
        <pc:spChg chg="mod ord">
          <ac:chgData name="Mark J. Dixon, CTP, AAP, APRP, NCP" userId="f12bdc06-fa60-4f63-ade7-283da0c179dd" providerId="ADAL" clId="{A347DFB5-D6D7-49E4-9DD0-206304E61225}" dt="2024-02-18T17:31:31.230" v="4694" actId="26606"/>
          <ac:spMkLst>
            <pc:docMk/>
            <pc:sldMk cId="1579075796" sldId="355"/>
            <ac:spMk id="2" creationId="{7ABDB8A9-75DD-A7BC-3424-E086C9D338BA}"/>
          </ac:spMkLst>
        </pc:spChg>
        <pc:spChg chg="del">
          <ac:chgData name="Mark J. Dixon, CTP, AAP, APRP, NCP" userId="f12bdc06-fa60-4f63-ade7-283da0c179dd" providerId="ADAL" clId="{A347DFB5-D6D7-49E4-9DD0-206304E61225}" dt="2024-02-18T17:28:11.147" v="4572" actId="21"/>
          <ac:spMkLst>
            <pc:docMk/>
            <pc:sldMk cId="1579075796" sldId="355"/>
            <ac:spMk id="3" creationId="{66B30129-7671-8836-CD36-BFDB6593531D}"/>
          </ac:spMkLst>
        </pc:spChg>
        <pc:spChg chg="mod ord">
          <ac:chgData name="Mark J. Dixon, CTP, AAP, APRP, NCP" userId="f12bdc06-fa60-4f63-ade7-283da0c179dd" providerId="ADAL" clId="{A347DFB5-D6D7-49E4-9DD0-206304E61225}" dt="2024-02-18T17:31:31.230" v="4694" actId="26606"/>
          <ac:spMkLst>
            <pc:docMk/>
            <pc:sldMk cId="1579075796" sldId="355"/>
            <ac:spMk id="4" creationId="{50B2015D-304B-43E4-C647-F2C707A4FBB4}"/>
          </ac:spMkLst>
        </pc:spChg>
        <pc:spChg chg="add del mod">
          <ac:chgData name="Mark J. Dixon, CTP, AAP, APRP, NCP" userId="f12bdc06-fa60-4f63-ade7-283da0c179dd" providerId="ADAL" clId="{A347DFB5-D6D7-49E4-9DD0-206304E61225}" dt="2024-02-18T17:28:11.161" v="4574"/>
          <ac:spMkLst>
            <pc:docMk/>
            <pc:sldMk cId="1579075796" sldId="355"/>
            <ac:spMk id="6" creationId="{60CC5C55-2C00-540C-BE70-8A2A973EC24A}"/>
          </ac:spMkLst>
        </pc:spChg>
        <pc:spChg chg="add mod">
          <ac:chgData name="Mark J. Dixon, CTP, AAP, APRP, NCP" userId="f12bdc06-fa60-4f63-ade7-283da0c179dd" providerId="ADAL" clId="{A347DFB5-D6D7-49E4-9DD0-206304E61225}" dt="2024-02-18T17:28:42.329" v="4580" actId="14100"/>
          <ac:spMkLst>
            <pc:docMk/>
            <pc:sldMk cId="1579075796" sldId="355"/>
            <ac:spMk id="7" creationId="{360EA677-C7A8-4112-91CF-87610CA2610A}"/>
          </ac:spMkLst>
        </pc:spChg>
        <pc:spChg chg="add del">
          <ac:chgData name="Mark J. Dixon, CTP, AAP, APRP, NCP" userId="f12bdc06-fa60-4f63-ade7-283da0c179dd" providerId="ADAL" clId="{A347DFB5-D6D7-49E4-9DD0-206304E61225}" dt="2024-02-18T17:31:31.220" v="4693" actId="26606"/>
          <ac:spMkLst>
            <pc:docMk/>
            <pc:sldMk cId="1579075796" sldId="355"/>
            <ac:spMk id="18" creationId="{99ED5833-B85B-4103-8A3B-CAB0308E6C15}"/>
          </ac:spMkLst>
        </pc:spChg>
        <pc:spChg chg="add">
          <ac:chgData name="Mark J. Dixon, CTP, AAP, APRP, NCP" userId="f12bdc06-fa60-4f63-ade7-283da0c179dd" providerId="ADAL" clId="{A347DFB5-D6D7-49E4-9DD0-206304E61225}" dt="2024-02-18T17:31:31.230" v="4694" actId="26606"/>
          <ac:spMkLst>
            <pc:docMk/>
            <pc:sldMk cId="1579075796" sldId="355"/>
            <ac:spMk id="20" creationId="{02D44074-0B69-4F0C-A7B3-5645CE40D8E3}"/>
          </ac:spMkLst>
        </pc:spChg>
        <pc:picChg chg="add del mod">
          <ac:chgData name="Mark J. Dixon, CTP, AAP, APRP, NCP" userId="f12bdc06-fa60-4f63-ade7-283da0c179dd" providerId="ADAL" clId="{A347DFB5-D6D7-49E4-9DD0-206304E61225}" dt="2024-02-18T17:28:25.865" v="4577" actId="21"/>
          <ac:picMkLst>
            <pc:docMk/>
            <pc:sldMk cId="1579075796" sldId="355"/>
            <ac:picMk id="5" creationId="{A435B8FA-60D1-3CD0-6C5F-4EAB2706A04E}"/>
          </ac:picMkLst>
        </pc:picChg>
        <pc:picChg chg="add mod">
          <ac:chgData name="Mark J. Dixon, CTP, AAP, APRP, NCP" userId="f12bdc06-fa60-4f63-ade7-283da0c179dd" providerId="ADAL" clId="{A347DFB5-D6D7-49E4-9DD0-206304E61225}" dt="2024-02-18T17:31:33.860" v="4698" actId="27614"/>
          <ac:picMkLst>
            <pc:docMk/>
            <pc:sldMk cId="1579075796" sldId="355"/>
            <ac:picMk id="9" creationId="{17779837-C4F3-F974-463B-8BECAEA440B6}"/>
          </ac:picMkLst>
        </pc:picChg>
        <pc:picChg chg="add del mod">
          <ac:chgData name="Mark J. Dixon, CTP, AAP, APRP, NCP" userId="f12bdc06-fa60-4f63-ade7-283da0c179dd" providerId="ADAL" clId="{A347DFB5-D6D7-49E4-9DD0-206304E61225}" dt="2024-02-18T17:31:08.995" v="4686" actId="21"/>
          <ac:picMkLst>
            <pc:docMk/>
            <pc:sldMk cId="1579075796" sldId="355"/>
            <ac:picMk id="11" creationId="{5272700F-77C4-9FA8-DD3B-9695B36AE065}"/>
          </ac:picMkLst>
        </pc:picChg>
        <pc:picChg chg="add mod">
          <ac:chgData name="Mark J. Dixon, CTP, AAP, APRP, NCP" userId="f12bdc06-fa60-4f63-ade7-283da0c179dd" providerId="ADAL" clId="{A347DFB5-D6D7-49E4-9DD0-206304E61225}" dt="2024-02-18T17:31:33.857" v="4697" actId="27614"/>
          <ac:picMkLst>
            <pc:docMk/>
            <pc:sldMk cId="1579075796" sldId="355"/>
            <ac:picMk id="13" creationId="{B60A8EC8-B72B-1287-6BC9-9BAA6564473E}"/>
          </ac:picMkLst>
        </pc:picChg>
      </pc:sldChg>
      <pc:sldChg chg="addSp modSp mod setBg replTag delTag delDesignElem">
        <pc:chgData name="Mark J. Dixon, CTP, AAP, APRP, NCP" userId="f12bdc06-fa60-4f63-ade7-283da0c179dd" providerId="ADAL" clId="{A347DFB5-D6D7-49E4-9DD0-206304E61225}" dt="2024-02-20T22:47:48.148" v="11135"/>
        <pc:sldMkLst>
          <pc:docMk/>
          <pc:sldMk cId="1731796375" sldId="355"/>
        </pc:sldMkLst>
        <pc:spChg chg="add">
          <ac:chgData name="Mark J. Dixon, CTP, AAP, APRP, NCP" userId="f12bdc06-fa60-4f63-ade7-283da0c179dd" providerId="ADAL" clId="{A347DFB5-D6D7-49E4-9DD0-206304E61225}" dt="2024-02-18T17:33:08.189" v="4779" actId="26606"/>
          <ac:spMkLst>
            <pc:docMk/>
            <pc:sldMk cId="1731796375" sldId="355"/>
            <ac:spMk id="18" creationId="{02D44074-0B69-4F0C-A7B3-5645CE40D8E3}"/>
          </ac:spMkLst>
        </pc:spChg>
        <pc:picChg chg="mod">
          <ac:chgData name="Mark J. Dixon, CTP, AAP, APRP, NCP" userId="f12bdc06-fa60-4f63-ade7-283da0c179dd" providerId="ADAL" clId="{A347DFB5-D6D7-49E4-9DD0-206304E61225}" dt="2024-02-18T17:33:08.189" v="4779" actId="26606"/>
          <ac:picMkLst>
            <pc:docMk/>
            <pc:sldMk cId="1731796375" sldId="355"/>
            <ac:picMk id="9" creationId="{F75ED688-2F1A-D1B0-DD5A-8084CD1FA002}"/>
          </ac:picMkLst>
        </pc:picChg>
        <pc:picChg chg="mod">
          <ac:chgData name="Mark J. Dixon, CTP, AAP, APRP, NCP" userId="f12bdc06-fa60-4f63-ade7-283da0c179dd" providerId="ADAL" clId="{A347DFB5-D6D7-49E4-9DD0-206304E61225}" dt="2024-02-18T17:33:08.189" v="4779" actId="26606"/>
          <ac:picMkLst>
            <pc:docMk/>
            <pc:sldMk cId="1731796375" sldId="355"/>
            <ac:picMk id="13" creationId="{2431AF9A-901C-7419-A220-7B44FA1EF4BF}"/>
          </ac:picMkLst>
        </pc:picChg>
      </pc:sldChg>
      <pc:sldChg chg="addSp delSp modSp new mod setBg replTag delTag">
        <pc:chgData name="Mark J. Dixon, CTP, AAP, APRP, NCP" userId="f12bdc06-fa60-4f63-ade7-283da0c179dd" providerId="ADAL" clId="{A347DFB5-D6D7-49E4-9DD0-206304E61225}" dt="2024-02-20T22:47:46.368" v="11133"/>
        <pc:sldMkLst>
          <pc:docMk/>
          <pc:sldMk cId="2758815263" sldId="356"/>
        </pc:sldMkLst>
        <pc:spChg chg="del">
          <ac:chgData name="Mark J. Dixon, CTP, AAP, APRP, NCP" userId="f12bdc06-fa60-4f63-ade7-283da0c179dd" providerId="ADAL" clId="{A347DFB5-D6D7-49E4-9DD0-206304E61225}" dt="2024-02-18T17:35:06.220" v="4796" actId="22"/>
          <ac:spMkLst>
            <pc:docMk/>
            <pc:sldMk cId="2758815263" sldId="356"/>
            <ac:spMk id="2" creationId="{3313869A-35DC-FD96-E4D5-BA439C6230BB}"/>
          </ac:spMkLst>
        </pc:spChg>
        <pc:spChg chg="add del">
          <ac:chgData name="Mark J. Dixon, CTP, AAP, APRP, NCP" userId="f12bdc06-fa60-4f63-ade7-283da0c179dd" providerId="ADAL" clId="{A347DFB5-D6D7-49E4-9DD0-206304E61225}" dt="2024-02-18T17:35:11.271" v="4798" actId="26606"/>
          <ac:spMkLst>
            <pc:docMk/>
            <pc:sldMk cId="2758815263" sldId="356"/>
            <ac:spMk id="9" creationId="{32BC26D8-82FB-445E-AA49-62A77D7C1EE0}"/>
          </ac:spMkLst>
        </pc:spChg>
        <pc:spChg chg="add del">
          <ac:chgData name="Mark J. Dixon, CTP, AAP, APRP, NCP" userId="f12bdc06-fa60-4f63-ade7-283da0c179dd" providerId="ADAL" clId="{A347DFB5-D6D7-49E4-9DD0-206304E61225}" dt="2024-02-18T17:35:11.271" v="4798" actId="26606"/>
          <ac:spMkLst>
            <pc:docMk/>
            <pc:sldMk cId="2758815263" sldId="356"/>
            <ac:spMk id="11" creationId="{CB44330D-EA18-4254-AA95-EB49948539B8}"/>
          </ac:spMkLst>
        </pc:spChg>
        <pc:spChg chg="add del">
          <ac:chgData name="Mark J. Dixon, CTP, AAP, APRP, NCP" userId="f12bdc06-fa60-4f63-ade7-283da0c179dd" providerId="ADAL" clId="{A347DFB5-D6D7-49E4-9DD0-206304E61225}" dt="2024-02-18T17:35:14.153" v="4800" actId="26606"/>
          <ac:spMkLst>
            <pc:docMk/>
            <pc:sldMk cId="2758815263" sldId="356"/>
            <ac:spMk id="13" creationId="{C3896A03-3945-419A-B66B-4EE266EDD152}"/>
          </ac:spMkLst>
        </pc:spChg>
        <pc:spChg chg="add del">
          <ac:chgData name="Mark J. Dixon, CTP, AAP, APRP, NCP" userId="f12bdc06-fa60-4f63-ade7-283da0c179dd" providerId="ADAL" clId="{A347DFB5-D6D7-49E4-9DD0-206304E61225}" dt="2024-02-18T17:35:18.087" v="4802" actId="26606"/>
          <ac:spMkLst>
            <pc:docMk/>
            <pc:sldMk cId="2758815263" sldId="356"/>
            <ac:spMk id="15" creationId="{A8D57A06-A426-446D-B02C-A2DC6B62E45E}"/>
          </ac:spMkLst>
        </pc:spChg>
        <pc:spChg chg="add del">
          <ac:chgData name="Mark J. Dixon, CTP, AAP, APRP, NCP" userId="f12bdc06-fa60-4f63-ade7-283da0c179dd" providerId="ADAL" clId="{A347DFB5-D6D7-49E4-9DD0-206304E61225}" dt="2024-02-18T17:35:18.087" v="4802" actId="26606"/>
          <ac:spMkLst>
            <pc:docMk/>
            <pc:sldMk cId="2758815263" sldId="356"/>
            <ac:spMk id="16" creationId="{AB8C311F-7253-4AED-9701-7FC0708C41C7}"/>
          </ac:spMkLst>
        </pc:spChg>
        <pc:spChg chg="add del">
          <ac:chgData name="Mark J. Dixon, CTP, AAP, APRP, NCP" userId="f12bdc06-fa60-4f63-ade7-283da0c179dd" providerId="ADAL" clId="{A347DFB5-D6D7-49E4-9DD0-206304E61225}" dt="2024-02-18T17:35:18.087" v="4802" actId="26606"/>
          <ac:spMkLst>
            <pc:docMk/>
            <pc:sldMk cId="2758815263" sldId="356"/>
            <ac:spMk id="17" creationId="{E2384209-CB15-4CDF-9D31-C44FD9A3F20D}"/>
          </ac:spMkLst>
        </pc:spChg>
        <pc:spChg chg="add del">
          <ac:chgData name="Mark J. Dixon, CTP, AAP, APRP, NCP" userId="f12bdc06-fa60-4f63-ade7-283da0c179dd" providerId="ADAL" clId="{A347DFB5-D6D7-49E4-9DD0-206304E61225}" dt="2024-02-18T17:35:18.087" v="4802" actId="26606"/>
          <ac:spMkLst>
            <pc:docMk/>
            <pc:sldMk cId="2758815263" sldId="356"/>
            <ac:spMk id="18" creationId="{2633B3B5-CC90-43F0-8714-D31D1F3F0209}"/>
          </ac:spMkLst>
        </pc:spChg>
        <pc:spChg chg="add">
          <ac:chgData name="Mark J. Dixon, CTP, AAP, APRP, NCP" userId="f12bdc06-fa60-4f63-ade7-283da0c179dd" providerId="ADAL" clId="{A347DFB5-D6D7-49E4-9DD0-206304E61225}" dt="2024-02-18T17:35:18.103" v="4803" actId="26606"/>
          <ac:spMkLst>
            <pc:docMk/>
            <pc:sldMk cId="2758815263" sldId="356"/>
            <ac:spMk id="19" creationId="{FF9F2414-84E8-453E-B1F3-389FDE8192D9}"/>
          </ac:spMkLst>
        </pc:spChg>
        <pc:spChg chg="add">
          <ac:chgData name="Mark J. Dixon, CTP, AAP, APRP, NCP" userId="f12bdc06-fa60-4f63-ade7-283da0c179dd" providerId="ADAL" clId="{A347DFB5-D6D7-49E4-9DD0-206304E61225}" dt="2024-02-18T17:35:18.103" v="4803" actId="26606"/>
          <ac:spMkLst>
            <pc:docMk/>
            <pc:sldMk cId="2758815263" sldId="356"/>
            <ac:spMk id="20" creationId="{F3060C83-F051-4F0E-ABAD-AA0DFC48B218}"/>
          </ac:spMkLst>
        </pc:spChg>
        <pc:spChg chg="add">
          <ac:chgData name="Mark J. Dixon, CTP, AAP, APRP, NCP" userId="f12bdc06-fa60-4f63-ade7-283da0c179dd" providerId="ADAL" clId="{A347DFB5-D6D7-49E4-9DD0-206304E61225}" dt="2024-02-18T17:35:18.103" v="4803" actId="26606"/>
          <ac:spMkLst>
            <pc:docMk/>
            <pc:sldMk cId="2758815263" sldId="356"/>
            <ac:spMk id="21" creationId="{3ECA69A1-7536-43AC-85EF-C7106179F5ED}"/>
          </ac:spMkLst>
        </pc:spChg>
        <pc:spChg chg="add">
          <ac:chgData name="Mark J. Dixon, CTP, AAP, APRP, NCP" userId="f12bdc06-fa60-4f63-ade7-283da0c179dd" providerId="ADAL" clId="{A347DFB5-D6D7-49E4-9DD0-206304E61225}" dt="2024-02-18T17:35:18.103" v="4803" actId="26606"/>
          <ac:spMkLst>
            <pc:docMk/>
            <pc:sldMk cId="2758815263" sldId="356"/>
            <ac:spMk id="22" creationId="{83C98ABE-055B-441F-B07E-44F97F083C39}"/>
          </ac:spMkLst>
        </pc:spChg>
        <pc:spChg chg="add">
          <ac:chgData name="Mark J. Dixon, CTP, AAP, APRP, NCP" userId="f12bdc06-fa60-4f63-ade7-283da0c179dd" providerId="ADAL" clId="{A347DFB5-D6D7-49E4-9DD0-206304E61225}" dt="2024-02-18T17:35:18.103" v="4803" actId="26606"/>
          <ac:spMkLst>
            <pc:docMk/>
            <pc:sldMk cId="2758815263" sldId="356"/>
            <ac:spMk id="23" creationId="{29FDB030-9B49-4CED-8CCD-4D99382388AC}"/>
          </ac:spMkLst>
        </pc:spChg>
        <pc:spChg chg="add">
          <ac:chgData name="Mark J. Dixon, CTP, AAP, APRP, NCP" userId="f12bdc06-fa60-4f63-ade7-283da0c179dd" providerId="ADAL" clId="{A347DFB5-D6D7-49E4-9DD0-206304E61225}" dt="2024-02-18T17:35:18.103" v="4803" actId="26606"/>
          <ac:spMkLst>
            <pc:docMk/>
            <pc:sldMk cId="2758815263" sldId="356"/>
            <ac:spMk id="24" creationId="{3783CA14-24A1-485C-8B30-D6A5D87987AD}"/>
          </ac:spMkLst>
        </pc:spChg>
        <pc:spChg chg="add">
          <ac:chgData name="Mark J. Dixon, CTP, AAP, APRP, NCP" userId="f12bdc06-fa60-4f63-ade7-283da0c179dd" providerId="ADAL" clId="{A347DFB5-D6D7-49E4-9DD0-206304E61225}" dt="2024-02-18T17:35:18.103" v="4803" actId="26606"/>
          <ac:spMkLst>
            <pc:docMk/>
            <pc:sldMk cId="2758815263" sldId="356"/>
            <ac:spMk id="25" creationId="{9A97C86A-04D6-40F7-AE84-31AB43E6A846}"/>
          </ac:spMkLst>
        </pc:spChg>
        <pc:picChg chg="add mod ord">
          <ac:chgData name="Mark J. Dixon, CTP, AAP, APRP, NCP" userId="f12bdc06-fa60-4f63-ade7-283da0c179dd" providerId="ADAL" clId="{A347DFB5-D6D7-49E4-9DD0-206304E61225}" dt="2024-02-18T17:35:18.103" v="4803" actId="26606"/>
          <ac:picMkLst>
            <pc:docMk/>
            <pc:sldMk cId="2758815263" sldId="356"/>
            <ac:picMk id="4" creationId="{D9B88B4A-4A2B-53C5-0AC2-BC52BBD5066A}"/>
          </ac:picMkLst>
        </pc:picChg>
      </pc:sldChg>
      <pc:sldChg chg="addSp delSp modSp new mod setBg modClrScheme replTag delTag chgLayout">
        <pc:chgData name="Mark J. Dixon, CTP, AAP, APRP, NCP" userId="f12bdc06-fa60-4f63-ade7-283da0c179dd" providerId="ADAL" clId="{A347DFB5-D6D7-49E4-9DD0-206304E61225}" dt="2024-02-20T22:29:28.740" v="10985" actId="26606"/>
        <pc:sldMkLst>
          <pc:docMk/>
          <pc:sldMk cId="734106964" sldId="357"/>
        </pc:sldMkLst>
        <pc:spChg chg="del">
          <ac:chgData name="Mark J. Dixon, CTP, AAP, APRP, NCP" userId="f12bdc06-fa60-4f63-ade7-283da0c179dd" providerId="ADAL" clId="{A347DFB5-D6D7-49E4-9DD0-206304E61225}" dt="2024-02-18T17:41:31.555" v="5259" actId="700"/>
          <ac:spMkLst>
            <pc:docMk/>
            <pc:sldMk cId="734106964" sldId="357"/>
            <ac:spMk id="2" creationId="{0C69BBD2-521C-E33F-8BE3-C5FA16906EFE}"/>
          </ac:spMkLst>
        </pc:spChg>
        <pc:spChg chg="del">
          <ac:chgData name="Mark J. Dixon, CTP, AAP, APRP, NCP" userId="f12bdc06-fa60-4f63-ade7-283da0c179dd" providerId="ADAL" clId="{A347DFB5-D6D7-49E4-9DD0-206304E61225}" dt="2024-02-18T17:41:31.555" v="5259" actId="700"/>
          <ac:spMkLst>
            <pc:docMk/>
            <pc:sldMk cId="734106964" sldId="357"/>
            <ac:spMk id="3" creationId="{4C0E100B-F627-90FC-B752-A436F16BDBA7}"/>
          </ac:spMkLst>
        </pc:spChg>
        <pc:spChg chg="mod ord">
          <ac:chgData name="Mark J. Dixon, CTP, AAP, APRP, NCP" userId="f12bdc06-fa60-4f63-ade7-283da0c179dd" providerId="ADAL" clId="{A347DFB5-D6D7-49E4-9DD0-206304E61225}" dt="2024-02-18T17:42:06.129" v="5274" actId="26606"/>
          <ac:spMkLst>
            <pc:docMk/>
            <pc:sldMk cId="734106964" sldId="357"/>
            <ac:spMk id="4" creationId="{D8A89534-F0B8-9EB1-6351-3B2966D607A5}"/>
          </ac:spMkLst>
        </pc:spChg>
        <pc:spChg chg="add del">
          <ac:chgData name="Mark J. Dixon, CTP, AAP, APRP, NCP" userId="f12bdc06-fa60-4f63-ade7-283da0c179dd" providerId="ADAL" clId="{A347DFB5-D6D7-49E4-9DD0-206304E61225}" dt="2024-02-18T17:41:56.922" v="5265" actId="26606"/>
          <ac:spMkLst>
            <pc:docMk/>
            <pc:sldMk cId="734106964" sldId="357"/>
            <ac:spMk id="11" creationId="{AB8C311F-7253-4AED-9701-7FC0708C41C7}"/>
          </ac:spMkLst>
        </pc:spChg>
        <pc:spChg chg="add del">
          <ac:chgData name="Mark J. Dixon, CTP, AAP, APRP, NCP" userId="f12bdc06-fa60-4f63-ade7-283da0c179dd" providerId="ADAL" clId="{A347DFB5-D6D7-49E4-9DD0-206304E61225}" dt="2024-02-18T17:41:56.922" v="5265" actId="26606"/>
          <ac:spMkLst>
            <pc:docMk/>
            <pc:sldMk cId="734106964" sldId="357"/>
            <ac:spMk id="13" creationId="{FD073016-B734-483B-8953-5BADEE145112}"/>
          </ac:spMkLst>
        </pc:spChg>
        <pc:spChg chg="add del">
          <ac:chgData name="Mark J. Dixon, CTP, AAP, APRP, NCP" userId="f12bdc06-fa60-4f63-ade7-283da0c179dd" providerId="ADAL" clId="{A347DFB5-D6D7-49E4-9DD0-206304E61225}" dt="2024-02-18T17:41:56.922" v="5265" actId="26606"/>
          <ac:spMkLst>
            <pc:docMk/>
            <pc:sldMk cId="734106964" sldId="357"/>
            <ac:spMk id="15" creationId="{90A7EAB6-59D3-4325-8DE6-E0CA4009CE53}"/>
          </ac:spMkLst>
        </pc:spChg>
        <pc:spChg chg="add del">
          <ac:chgData name="Mark J. Dixon, CTP, AAP, APRP, NCP" userId="f12bdc06-fa60-4f63-ade7-283da0c179dd" providerId="ADAL" clId="{A347DFB5-D6D7-49E4-9DD0-206304E61225}" dt="2024-02-18T17:41:56.922" v="5265" actId="26606"/>
          <ac:spMkLst>
            <pc:docMk/>
            <pc:sldMk cId="734106964" sldId="357"/>
            <ac:spMk id="17" creationId="{A8D57A06-A426-446D-B02C-A2DC6B62E45E}"/>
          </ac:spMkLst>
        </pc:spChg>
        <pc:spChg chg="add del">
          <ac:chgData name="Mark J. Dixon, CTP, AAP, APRP, NCP" userId="f12bdc06-fa60-4f63-ade7-283da0c179dd" providerId="ADAL" clId="{A347DFB5-D6D7-49E4-9DD0-206304E61225}" dt="2024-02-18T17:41:58.696" v="5267" actId="26606"/>
          <ac:spMkLst>
            <pc:docMk/>
            <pc:sldMk cId="734106964" sldId="357"/>
            <ac:spMk id="19" creationId="{DA2E7C1E-2B5A-4BBA-AE51-1CD8C19309D7}"/>
          </ac:spMkLst>
        </pc:spChg>
        <pc:spChg chg="add del">
          <ac:chgData name="Mark J. Dixon, CTP, AAP, APRP, NCP" userId="f12bdc06-fa60-4f63-ade7-283da0c179dd" providerId="ADAL" clId="{A347DFB5-D6D7-49E4-9DD0-206304E61225}" dt="2024-02-18T17:41:58.696" v="5267" actId="26606"/>
          <ac:spMkLst>
            <pc:docMk/>
            <pc:sldMk cId="734106964" sldId="357"/>
            <ac:spMk id="20" creationId="{43DF76B1-5174-4FAF-9D19-FFEE98426836}"/>
          </ac:spMkLst>
        </pc:spChg>
        <pc:spChg chg="add del">
          <ac:chgData name="Mark J. Dixon, CTP, AAP, APRP, NCP" userId="f12bdc06-fa60-4f63-ade7-283da0c179dd" providerId="ADAL" clId="{A347DFB5-D6D7-49E4-9DD0-206304E61225}" dt="2024-02-18T17:42:06.114" v="5273" actId="26606"/>
          <ac:spMkLst>
            <pc:docMk/>
            <pc:sldMk cId="734106964" sldId="357"/>
            <ac:spMk id="21" creationId="{FF9F2414-84E8-453E-B1F3-389FDE8192D9}"/>
          </ac:spMkLst>
        </pc:spChg>
        <pc:spChg chg="add del">
          <ac:chgData name="Mark J. Dixon, CTP, AAP, APRP, NCP" userId="f12bdc06-fa60-4f63-ade7-283da0c179dd" providerId="ADAL" clId="{A347DFB5-D6D7-49E4-9DD0-206304E61225}" dt="2024-02-18T17:42:02.948" v="5269" actId="26606"/>
          <ac:spMkLst>
            <pc:docMk/>
            <pc:sldMk cId="734106964" sldId="357"/>
            <ac:spMk id="22" creationId="{B9FF99BD-075F-4761-A995-6FC574BD25EA}"/>
          </ac:spMkLst>
        </pc:spChg>
        <pc:spChg chg="add del">
          <ac:chgData name="Mark J. Dixon, CTP, AAP, APRP, NCP" userId="f12bdc06-fa60-4f63-ade7-283da0c179dd" providerId="ADAL" clId="{A347DFB5-D6D7-49E4-9DD0-206304E61225}" dt="2024-02-18T17:42:02.948" v="5269" actId="26606"/>
          <ac:spMkLst>
            <pc:docMk/>
            <pc:sldMk cId="734106964" sldId="357"/>
            <ac:spMk id="23" creationId="{A7B21A54-9BA3-4EA9-B460-5A829ADD9051}"/>
          </ac:spMkLst>
        </pc:spChg>
        <pc:spChg chg="add del">
          <ac:chgData name="Mark J. Dixon, CTP, AAP, APRP, NCP" userId="f12bdc06-fa60-4f63-ade7-283da0c179dd" providerId="ADAL" clId="{A347DFB5-D6D7-49E4-9DD0-206304E61225}" dt="2024-02-18T17:42:02.948" v="5269" actId="26606"/>
          <ac:spMkLst>
            <pc:docMk/>
            <pc:sldMk cId="734106964" sldId="357"/>
            <ac:spMk id="24" creationId="{6FA8F714-B9D8-488A-8CCA-E9948FF913A9}"/>
          </ac:spMkLst>
        </pc:spChg>
        <pc:spChg chg="add del">
          <ac:chgData name="Mark J. Dixon, CTP, AAP, APRP, NCP" userId="f12bdc06-fa60-4f63-ade7-283da0c179dd" providerId="ADAL" clId="{A347DFB5-D6D7-49E4-9DD0-206304E61225}" dt="2024-02-18T17:42:05.300" v="5271" actId="26606"/>
          <ac:spMkLst>
            <pc:docMk/>
            <pc:sldMk cId="734106964" sldId="357"/>
            <ac:spMk id="26" creationId="{86FF76B9-219D-4469-AF87-0236D29032F1}"/>
          </ac:spMkLst>
        </pc:spChg>
        <pc:spChg chg="add del">
          <ac:chgData name="Mark J. Dixon, CTP, AAP, APRP, NCP" userId="f12bdc06-fa60-4f63-ade7-283da0c179dd" providerId="ADAL" clId="{A347DFB5-D6D7-49E4-9DD0-206304E61225}" dt="2024-02-18T17:42:05.300" v="5271" actId="26606"/>
          <ac:spMkLst>
            <pc:docMk/>
            <pc:sldMk cId="734106964" sldId="357"/>
            <ac:spMk id="29" creationId="{2E80C965-DB6D-4F81-9E9E-B027384D0BD6}"/>
          </ac:spMkLst>
        </pc:spChg>
        <pc:spChg chg="add del">
          <ac:chgData name="Mark J. Dixon, CTP, AAP, APRP, NCP" userId="f12bdc06-fa60-4f63-ade7-283da0c179dd" providerId="ADAL" clId="{A347DFB5-D6D7-49E4-9DD0-206304E61225}" dt="2024-02-18T17:42:05.300" v="5271" actId="26606"/>
          <ac:spMkLst>
            <pc:docMk/>
            <pc:sldMk cId="734106964" sldId="357"/>
            <ac:spMk id="30" creationId="{633C5E46-DAC5-4661-9C87-22B08E2A512F}"/>
          </ac:spMkLst>
        </pc:spChg>
        <pc:spChg chg="add del">
          <ac:chgData name="Mark J. Dixon, CTP, AAP, APRP, NCP" userId="f12bdc06-fa60-4f63-ade7-283da0c179dd" providerId="ADAL" clId="{A347DFB5-D6D7-49E4-9DD0-206304E61225}" dt="2024-02-18T17:42:06.114" v="5273" actId="26606"/>
          <ac:spMkLst>
            <pc:docMk/>
            <pc:sldMk cId="734106964" sldId="357"/>
            <ac:spMk id="32" creationId="{F3060C83-F051-4F0E-ABAD-AA0DFC48B218}"/>
          </ac:spMkLst>
        </pc:spChg>
        <pc:spChg chg="add del">
          <ac:chgData name="Mark J. Dixon, CTP, AAP, APRP, NCP" userId="f12bdc06-fa60-4f63-ade7-283da0c179dd" providerId="ADAL" clId="{A347DFB5-D6D7-49E4-9DD0-206304E61225}" dt="2024-02-18T17:42:06.114" v="5273" actId="26606"/>
          <ac:spMkLst>
            <pc:docMk/>
            <pc:sldMk cId="734106964" sldId="357"/>
            <ac:spMk id="33" creationId="{83C98ABE-055B-441F-B07E-44F97F083C39}"/>
          </ac:spMkLst>
        </pc:spChg>
        <pc:spChg chg="add del">
          <ac:chgData name="Mark J. Dixon, CTP, AAP, APRP, NCP" userId="f12bdc06-fa60-4f63-ade7-283da0c179dd" providerId="ADAL" clId="{A347DFB5-D6D7-49E4-9DD0-206304E61225}" dt="2024-02-18T17:42:06.114" v="5273" actId="26606"/>
          <ac:spMkLst>
            <pc:docMk/>
            <pc:sldMk cId="734106964" sldId="357"/>
            <ac:spMk id="34" creationId="{29FDB030-9B49-4CED-8CCD-4D99382388AC}"/>
          </ac:spMkLst>
        </pc:spChg>
        <pc:spChg chg="add del">
          <ac:chgData name="Mark J. Dixon, CTP, AAP, APRP, NCP" userId="f12bdc06-fa60-4f63-ade7-283da0c179dd" providerId="ADAL" clId="{A347DFB5-D6D7-49E4-9DD0-206304E61225}" dt="2024-02-18T17:42:06.114" v="5273" actId="26606"/>
          <ac:spMkLst>
            <pc:docMk/>
            <pc:sldMk cId="734106964" sldId="357"/>
            <ac:spMk id="35" creationId="{3783CA14-24A1-485C-8B30-D6A5D87987AD}"/>
          </ac:spMkLst>
        </pc:spChg>
        <pc:spChg chg="add del">
          <ac:chgData name="Mark J. Dixon, CTP, AAP, APRP, NCP" userId="f12bdc06-fa60-4f63-ade7-283da0c179dd" providerId="ADAL" clId="{A347DFB5-D6D7-49E4-9DD0-206304E61225}" dt="2024-02-18T17:42:06.114" v="5273" actId="26606"/>
          <ac:spMkLst>
            <pc:docMk/>
            <pc:sldMk cId="734106964" sldId="357"/>
            <ac:spMk id="36" creationId="{9A97C86A-04D6-40F7-AE84-31AB43E6A846}"/>
          </ac:spMkLst>
        </pc:spChg>
        <pc:spChg chg="add del">
          <ac:chgData name="Mark J. Dixon, CTP, AAP, APRP, NCP" userId="f12bdc06-fa60-4f63-ade7-283da0c179dd" providerId="ADAL" clId="{A347DFB5-D6D7-49E4-9DD0-206304E61225}" dt="2024-02-18T17:42:06.114" v="5273" actId="26606"/>
          <ac:spMkLst>
            <pc:docMk/>
            <pc:sldMk cId="734106964" sldId="357"/>
            <ac:spMk id="37" creationId="{3ECA69A1-7536-43AC-85EF-C7106179F5ED}"/>
          </ac:spMkLst>
        </pc:spChg>
        <pc:spChg chg="add del">
          <ac:chgData name="Mark J. Dixon, CTP, AAP, APRP, NCP" userId="f12bdc06-fa60-4f63-ade7-283da0c179dd" providerId="ADAL" clId="{A347DFB5-D6D7-49E4-9DD0-206304E61225}" dt="2024-02-20T22:29:28.740" v="10985" actId="26606"/>
          <ac:spMkLst>
            <pc:docMk/>
            <pc:sldMk cId="734106964" sldId="357"/>
            <ac:spMk id="39" creationId="{86FF76B9-219D-4469-AF87-0236D29032F1}"/>
          </ac:spMkLst>
        </pc:spChg>
        <pc:spChg chg="add del">
          <ac:chgData name="Mark J. Dixon, CTP, AAP, APRP, NCP" userId="f12bdc06-fa60-4f63-ade7-283da0c179dd" providerId="ADAL" clId="{A347DFB5-D6D7-49E4-9DD0-206304E61225}" dt="2024-02-20T22:29:28.740" v="10985" actId="26606"/>
          <ac:spMkLst>
            <pc:docMk/>
            <pc:sldMk cId="734106964" sldId="357"/>
            <ac:spMk id="42" creationId="{2E80C965-DB6D-4F81-9E9E-B027384D0BD6}"/>
          </ac:spMkLst>
        </pc:spChg>
        <pc:spChg chg="add del">
          <ac:chgData name="Mark J. Dixon, CTP, AAP, APRP, NCP" userId="f12bdc06-fa60-4f63-ade7-283da0c179dd" providerId="ADAL" clId="{A347DFB5-D6D7-49E4-9DD0-206304E61225}" dt="2024-02-20T22:29:28.740" v="10985" actId="26606"/>
          <ac:spMkLst>
            <pc:docMk/>
            <pc:sldMk cId="734106964" sldId="357"/>
            <ac:spMk id="43" creationId="{633C5E46-DAC5-4661-9C87-22B08E2A512F}"/>
          </ac:spMkLst>
        </pc:spChg>
        <pc:spChg chg="add">
          <ac:chgData name="Mark J. Dixon, CTP, AAP, APRP, NCP" userId="f12bdc06-fa60-4f63-ade7-283da0c179dd" providerId="ADAL" clId="{A347DFB5-D6D7-49E4-9DD0-206304E61225}" dt="2024-02-20T22:29:28.740" v="10985" actId="26606"/>
          <ac:spMkLst>
            <pc:docMk/>
            <pc:sldMk cId="734106964" sldId="357"/>
            <ac:spMk id="48" creationId="{F3060C83-F051-4F0E-ABAD-AA0DFC48B218}"/>
          </ac:spMkLst>
        </pc:spChg>
        <pc:spChg chg="add">
          <ac:chgData name="Mark J. Dixon, CTP, AAP, APRP, NCP" userId="f12bdc06-fa60-4f63-ade7-283da0c179dd" providerId="ADAL" clId="{A347DFB5-D6D7-49E4-9DD0-206304E61225}" dt="2024-02-20T22:29:28.740" v="10985" actId="26606"/>
          <ac:spMkLst>
            <pc:docMk/>
            <pc:sldMk cId="734106964" sldId="357"/>
            <ac:spMk id="50" creationId="{83C98ABE-055B-441F-B07E-44F97F083C39}"/>
          </ac:spMkLst>
        </pc:spChg>
        <pc:spChg chg="add">
          <ac:chgData name="Mark J. Dixon, CTP, AAP, APRP, NCP" userId="f12bdc06-fa60-4f63-ade7-283da0c179dd" providerId="ADAL" clId="{A347DFB5-D6D7-49E4-9DD0-206304E61225}" dt="2024-02-20T22:29:28.740" v="10985" actId="26606"/>
          <ac:spMkLst>
            <pc:docMk/>
            <pc:sldMk cId="734106964" sldId="357"/>
            <ac:spMk id="52" creationId="{29FDB030-9B49-4CED-8CCD-4D99382388AC}"/>
          </ac:spMkLst>
        </pc:spChg>
        <pc:spChg chg="add">
          <ac:chgData name="Mark J. Dixon, CTP, AAP, APRP, NCP" userId="f12bdc06-fa60-4f63-ade7-283da0c179dd" providerId="ADAL" clId="{A347DFB5-D6D7-49E4-9DD0-206304E61225}" dt="2024-02-20T22:29:28.740" v="10985" actId="26606"/>
          <ac:spMkLst>
            <pc:docMk/>
            <pc:sldMk cId="734106964" sldId="357"/>
            <ac:spMk id="54" creationId="{3783CA14-24A1-485C-8B30-D6A5D87987AD}"/>
          </ac:spMkLst>
        </pc:spChg>
        <pc:spChg chg="add">
          <ac:chgData name="Mark J. Dixon, CTP, AAP, APRP, NCP" userId="f12bdc06-fa60-4f63-ade7-283da0c179dd" providerId="ADAL" clId="{A347DFB5-D6D7-49E4-9DD0-206304E61225}" dt="2024-02-20T22:29:28.740" v="10985" actId="26606"/>
          <ac:spMkLst>
            <pc:docMk/>
            <pc:sldMk cId="734106964" sldId="357"/>
            <ac:spMk id="56" creationId="{9A97C86A-04D6-40F7-AE84-31AB43E6A846}"/>
          </ac:spMkLst>
        </pc:spChg>
        <pc:spChg chg="add">
          <ac:chgData name="Mark J. Dixon, CTP, AAP, APRP, NCP" userId="f12bdc06-fa60-4f63-ade7-283da0c179dd" providerId="ADAL" clId="{A347DFB5-D6D7-49E4-9DD0-206304E61225}" dt="2024-02-20T22:29:28.740" v="10985" actId="26606"/>
          <ac:spMkLst>
            <pc:docMk/>
            <pc:sldMk cId="734106964" sldId="357"/>
            <ac:spMk id="58" creationId="{FF9F2414-84E8-453E-B1F3-389FDE8192D9}"/>
          </ac:spMkLst>
        </pc:spChg>
        <pc:spChg chg="add">
          <ac:chgData name="Mark J. Dixon, CTP, AAP, APRP, NCP" userId="f12bdc06-fa60-4f63-ade7-283da0c179dd" providerId="ADAL" clId="{A347DFB5-D6D7-49E4-9DD0-206304E61225}" dt="2024-02-20T22:29:28.740" v="10985" actId="26606"/>
          <ac:spMkLst>
            <pc:docMk/>
            <pc:sldMk cId="734106964" sldId="357"/>
            <ac:spMk id="60" creationId="{3ECA69A1-7536-43AC-85EF-C7106179F5ED}"/>
          </ac:spMkLst>
        </pc:spChg>
        <pc:grpChg chg="add del">
          <ac:chgData name="Mark J. Dixon, CTP, AAP, APRP, NCP" userId="f12bdc06-fa60-4f63-ade7-283da0c179dd" providerId="ADAL" clId="{A347DFB5-D6D7-49E4-9DD0-206304E61225}" dt="2024-02-18T17:42:05.300" v="5271" actId="26606"/>
          <ac:grpSpMkLst>
            <pc:docMk/>
            <pc:sldMk cId="734106964" sldId="357"/>
            <ac:grpSpMk id="27" creationId="{DB88BD78-87E1-424D-B479-C37D8E41B12E}"/>
          </ac:grpSpMkLst>
        </pc:grpChg>
        <pc:grpChg chg="add del">
          <ac:chgData name="Mark J. Dixon, CTP, AAP, APRP, NCP" userId="f12bdc06-fa60-4f63-ade7-283da0c179dd" providerId="ADAL" clId="{A347DFB5-D6D7-49E4-9DD0-206304E61225}" dt="2024-02-20T22:29:28.740" v="10985" actId="26606"/>
          <ac:grpSpMkLst>
            <pc:docMk/>
            <pc:sldMk cId="734106964" sldId="357"/>
            <ac:grpSpMk id="40" creationId="{DB88BD78-87E1-424D-B479-C37D8E41B12E}"/>
          </ac:grpSpMkLst>
        </pc:grpChg>
        <pc:picChg chg="add mod ord">
          <ac:chgData name="Mark J. Dixon, CTP, AAP, APRP, NCP" userId="f12bdc06-fa60-4f63-ade7-283da0c179dd" providerId="ADAL" clId="{A347DFB5-D6D7-49E4-9DD0-206304E61225}" dt="2024-02-20T22:29:28.740" v="10985" actId="26606"/>
          <ac:picMkLst>
            <pc:docMk/>
            <pc:sldMk cId="734106964" sldId="357"/>
            <ac:picMk id="6" creationId="{E8AFD68C-1B85-C2B3-46C8-4A99DEF689DC}"/>
          </ac:picMkLst>
        </pc:picChg>
      </pc:sldChg>
      <pc:sldChg chg="delSp modSp mod replTag delTag">
        <pc:chgData name="Mark J. Dixon, CTP, AAP, APRP, NCP" userId="f12bdc06-fa60-4f63-ade7-283da0c179dd" providerId="ADAL" clId="{A347DFB5-D6D7-49E4-9DD0-206304E61225}" dt="2024-02-20T22:48:02.886" v="11139"/>
        <pc:sldMkLst>
          <pc:docMk/>
          <pc:sldMk cId="3230172838" sldId="358"/>
        </pc:sldMkLst>
        <pc:spChg chg="mod">
          <ac:chgData name="Mark J. Dixon, CTP, AAP, APRP, NCP" userId="f12bdc06-fa60-4f63-ade7-283da0c179dd" providerId="ADAL" clId="{A347DFB5-D6D7-49E4-9DD0-206304E61225}" dt="2024-02-18T18:05:57.226" v="6336" actId="20577"/>
          <ac:spMkLst>
            <pc:docMk/>
            <pc:sldMk cId="3230172838" sldId="358"/>
            <ac:spMk id="2" creationId="{2D5ED514-20FA-5E19-D0CC-D5567DADFABD}"/>
          </ac:spMkLst>
        </pc:spChg>
        <pc:spChg chg="mod">
          <ac:chgData name="Mark J. Dixon, CTP, AAP, APRP, NCP" userId="f12bdc06-fa60-4f63-ade7-283da0c179dd" providerId="ADAL" clId="{A347DFB5-D6D7-49E4-9DD0-206304E61225}" dt="2024-02-18T18:08:25.692" v="6482" actId="404"/>
          <ac:spMkLst>
            <pc:docMk/>
            <pc:sldMk cId="3230172838" sldId="358"/>
            <ac:spMk id="8" creationId="{89B85A2B-50B3-B931-B451-EB956A0E9EBD}"/>
          </ac:spMkLst>
        </pc:spChg>
        <pc:spChg chg="del">
          <ac:chgData name="Mark J. Dixon, CTP, AAP, APRP, NCP" userId="f12bdc06-fa60-4f63-ade7-283da0c179dd" providerId="ADAL" clId="{A347DFB5-D6D7-49E4-9DD0-206304E61225}" dt="2024-02-18T18:08:01.065" v="6469" actId="478"/>
          <ac:spMkLst>
            <pc:docMk/>
            <pc:sldMk cId="3230172838" sldId="358"/>
            <ac:spMk id="9" creationId="{2DB092C7-B634-E7A9-EC5E-E7A5A758D22E}"/>
          </ac:spMkLst>
        </pc:spChg>
        <pc:spChg chg="del">
          <ac:chgData name="Mark J. Dixon, CTP, AAP, APRP, NCP" userId="f12bdc06-fa60-4f63-ade7-283da0c179dd" providerId="ADAL" clId="{A347DFB5-D6D7-49E4-9DD0-206304E61225}" dt="2024-02-18T18:08:01.065" v="6469" actId="478"/>
          <ac:spMkLst>
            <pc:docMk/>
            <pc:sldMk cId="3230172838" sldId="358"/>
            <ac:spMk id="10" creationId="{E129CC40-37AC-7C18-8C3F-45AFA5E593CE}"/>
          </ac:spMkLst>
        </pc:spChg>
        <pc:spChg chg="del">
          <ac:chgData name="Mark J. Dixon, CTP, AAP, APRP, NCP" userId="f12bdc06-fa60-4f63-ade7-283da0c179dd" providerId="ADAL" clId="{A347DFB5-D6D7-49E4-9DD0-206304E61225}" dt="2024-02-18T18:08:01.065" v="6469" actId="478"/>
          <ac:spMkLst>
            <pc:docMk/>
            <pc:sldMk cId="3230172838" sldId="358"/>
            <ac:spMk id="11" creationId="{D0C3E682-15AA-EA11-A0E0-631FCFCFCF0B}"/>
          </ac:spMkLst>
        </pc:spChg>
        <pc:spChg chg="del">
          <ac:chgData name="Mark J. Dixon, CTP, AAP, APRP, NCP" userId="f12bdc06-fa60-4f63-ade7-283da0c179dd" providerId="ADAL" clId="{A347DFB5-D6D7-49E4-9DD0-206304E61225}" dt="2024-02-18T18:08:01.065" v="6469" actId="478"/>
          <ac:spMkLst>
            <pc:docMk/>
            <pc:sldMk cId="3230172838" sldId="358"/>
            <ac:spMk id="12" creationId="{C1394469-7FC2-CB23-ADC7-6E392BB7653D}"/>
          </ac:spMkLst>
        </pc:spChg>
        <pc:spChg chg="del">
          <ac:chgData name="Mark J. Dixon, CTP, AAP, APRP, NCP" userId="f12bdc06-fa60-4f63-ade7-283da0c179dd" providerId="ADAL" clId="{A347DFB5-D6D7-49E4-9DD0-206304E61225}" dt="2024-02-18T18:08:01.065" v="6469" actId="478"/>
          <ac:spMkLst>
            <pc:docMk/>
            <pc:sldMk cId="3230172838" sldId="358"/>
            <ac:spMk id="27" creationId="{A88E68B7-4EF8-E408-5F92-82E7DE76B731}"/>
          </ac:spMkLst>
        </pc:spChg>
        <pc:spChg chg="del">
          <ac:chgData name="Mark J. Dixon, CTP, AAP, APRP, NCP" userId="f12bdc06-fa60-4f63-ade7-283da0c179dd" providerId="ADAL" clId="{A347DFB5-D6D7-49E4-9DD0-206304E61225}" dt="2024-02-18T18:08:01.065" v="6469" actId="478"/>
          <ac:spMkLst>
            <pc:docMk/>
            <pc:sldMk cId="3230172838" sldId="358"/>
            <ac:spMk id="30" creationId="{00408DA3-9CA3-E7DC-DAA1-F9A632F42738}"/>
          </ac:spMkLst>
        </pc:spChg>
        <pc:spChg chg="del">
          <ac:chgData name="Mark J. Dixon, CTP, AAP, APRP, NCP" userId="f12bdc06-fa60-4f63-ade7-283da0c179dd" providerId="ADAL" clId="{A347DFB5-D6D7-49E4-9DD0-206304E61225}" dt="2024-02-18T18:08:01.065" v="6469" actId="478"/>
          <ac:spMkLst>
            <pc:docMk/>
            <pc:sldMk cId="3230172838" sldId="358"/>
            <ac:spMk id="33" creationId="{7DCED4DF-C9E5-388B-67D3-CF956B34F3D5}"/>
          </ac:spMkLst>
        </pc:spChg>
        <pc:spChg chg="del">
          <ac:chgData name="Mark J. Dixon, CTP, AAP, APRP, NCP" userId="f12bdc06-fa60-4f63-ade7-283da0c179dd" providerId="ADAL" clId="{A347DFB5-D6D7-49E4-9DD0-206304E61225}" dt="2024-02-18T18:08:01.065" v="6469" actId="478"/>
          <ac:spMkLst>
            <pc:docMk/>
            <pc:sldMk cId="3230172838" sldId="358"/>
            <ac:spMk id="81" creationId="{A8ED6814-9741-E34C-788D-BB4BF652497C}"/>
          </ac:spMkLst>
        </pc:spChg>
        <pc:grpChg chg="del">
          <ac:chgData name="Mark J. Dixon, CTP, AAP, APRP, NCP" userId="f12bdc06-fa60-4f63-ade7-283da0c179dd" providerId="ADAL" clId="{A347DFB5-D6D7-49E4-9DD0-206304E61225}" dt="2024-02-18T18:08:01.065" v="6469" actId="478"/>
          <ac:grpSpMkLst>
            <pc:docMk/>
            <pc:sldMk cId="3230172838" sldId="358"/>
            <ac:grpSpMk id="89" creationId="{6B3DEAC9-43B6-5C6E-DA04-ABEC12FEAA8E}"/>
          </ac:grpSpMkLst>
        </pc:grpChg>
      </pc:sldChg>
      <pc:sldChg chg="modSp mod replTag delTag">
        <pc:chgData name="Mark J. Dixon, CTP, AAP, APRP, NCP" userId="f12bdc06-fa60-4f63-ade7-283da0c179dd" providerId="ADAL" clId="{A347DFB5-D6D7-49E4-9DD0-206304E61225}" dt="2024-02-20T22:46:12.504" v="11112"/>
        <pc:sldMkLst>
          <pc:docMk/>
          <pc:sldMk cId="2269291333" sldId="359"/>
        </pc:sldMkLst>
        <pc:spChg chg="mod">
          <ac:chgData name="Mark J. Dixon, CTP, AAP, APRP, NCP" userId="f12bdc06-fa60-4f63-ade7-283da0c179dd" providerId="ADAL" clId="{A347DFB5-D6D7-49E4-9DD0-206304E61225}" dt="2024-02-18T18:13:45.411" v="6560" actId="20577"/>
          <ac:spMkLst>
            <pc:docMk/>
            <pc:sldMk cId="2269291333" sldId="359"/>
            <ac:spMk id="2" creationId="{096544F7-43E6-FF5E-64E4-6B9F25FE2422}"/>
          </ac:spMkLst>
        </pc:spChg>
        <pc:spChg chg="mod">
          <ac:chgData name="Mark J. Dixon, CTP, AAP, APRP, NCP" userId="f12bdc06-fa60-4f63-ade7-283da0c179dd" providerId="ADAL" clId="{A347DFB5-D6D7-49E4-9DD0-206304E61225}" dt="2024-02-18T18:14:29.294" v="6641" actId="20577"/>
          <ac:spMkLst>
            <pc:docMk/>
            <pc:sldMk cId="2269291333" sldId="359"/>
            <ac:spMk id="24" creationId="{8DD30F83-B006-89C7-F492-F4400B451961}"/>
          </ac:spMkLst>
        </pc:spChg>
        <pc:spChg chg="mod">
          <ac:chgData name="Mark J. Dixon, CTP, AAP, APRP, NCP" userId="f12bdc06-fa60-4f63-ade7-283da0c179dd" providerId="ADAL" clId="{A347DFB5-D6D7-49E4-9DD0-206304E61225}" dt="2024-02-18T18:15:44.838" v="6897" actId="1076"/>
          <ac:spMkLst>
            <pc:docMk/>
            <pc:sldMk cId="2269291333" sldId="359"/>
            <ac:spMk id="34" creationId="{A04DAA91-BF20-E47E-5586-AFB5E7E11132}"/>
          </ac:spMkLst>
        </pc:spChg>
        <pc:spChg chg="mod">
          <ac:chgData name="Mark J. Dixon, CTP, AAP, APRP, NCP" userId="f12bdc06-fa60-4f63-ade7-283da0c179dd" providerId="ADAL" clId="{A347DFB5-D6D7-49E4-9DD0-206304E61225}" dt="2024-02-18T18:15:49.609" v="6898" actId="1076"/>
          <ac:spMkLst>
            <pc:docMk/>
            <pc:sldMk cId="2269291333" sldId="359"/>
            <ac:spMk id="35" creationId="{86E93A7C-857A-A4D2-80AC-72F66C225D29}"/>
          </ac:spMkLst>
        </pc:spChg>
        <pc:spChg chg="mod">
          <ac:chgData name="Mark J. Dixon, CTP, AAP, APRP, NCP" userId="f12bdc06-fa60-4f63-ade7-283da0c179dd" providerId="ADAL" clId="{A347DFB5-D6D7-49E4-9DD0-206304E61225}" dt="2024-02-18T18:15:40.800" v="6896" actId="20577"/>
          <ac:spMkLst>
            <pc:docMk/>
            <pc:sldMk cId="2269291333" sldId="359"/>
            <ac:spMk id="63" creationId="{FA1BC3BD-7FFF-FD13-0FBF-63FC948C9FF3}"/>
          </ac:spMkLst>
        </pc:spChg>
      </pc:sldChg>
      <pc:sldChg chg="addSp delSp modSp new mod setBg replTag delTag">
        <pc:chgData name="Mark J. Dixon, CTP, AAP, APRP, NCP" userId="f12bdc06-fa60-4f63-ade7-283da0c179dd" providerId="ADAL" clId="{A347DFB5-D6D7-49E4-9DD0-206304E61225}" dt="2024-02-20T22:29:19.727" v="10976"/>
        <pc:sldMkLst>
          <pc:docMk/>
          <pc:sldMk cId="3005454083" sldId="360"/>
        </pc:sldMkLst>
        <pc:spChg chg="del">
          <ac:chgData name="Mark J. Dixon, CTP, AAP, APRP, NCP" userId="f12bdc06-fa60-4f63-ade7-283da0c179dd" providerId="ADAL" clId="{A347DFB5-D6D7-49E4-9DD0-206304E61225}" dt="2024-02-18T18:34:32.504" v="7004" actId="22"/>
          <ac:spMkLst>
            <pc:docMk/>
            <pc:sldMk cId="3005454083" sldId="360"/>
            <ac:spMk id="2" creationId="{D5801515-91F8-1908-A640-F328EFDFCFF5}"/>
          </ac:spMkLst>
        </pc:spChg>
        <pc:spChg chg="add del mod">
          <ac:chgData name="Mark J. Dixon, CTP, AAP, APRP, NCP" userId="f12bdc06-fa60-4f63-ade7-283da0c179dd" providerId="ADAL" clId="{A347DFB5-D6D7-49E4-9DD0-206304E61225}" dt="2024-02-18T18:37:50.341" v="7013" actId="478"/>
          <ac:spMkLst>
            <pc:docMk/>
            <pc:sldMk cId="3005454083" sldId="360"/>
            <ac:spMk id="6" creationId="{227F2E5D-F290-3ED2-3A71-3CAFD6F878D0}"/>
          </ac:spMkLst>
        </pc:spChg>
        <pc:spChg chg="add del">
          <ac:chgData name="Mark J. Dixon, CTP, AAP, APRP, NCP" userId="f12bdc06-fa60-4f63-ade7-283da0c179dd" providerId="ADAL" clId="{A347DFB5-D6D7-49E4-9DD0-206304E61225}" dt="2024-02-18T18:37:55.925" v="7015" actId="26606"/>
          <ac:spMkLst>
            <pc:docMk/>
            <pc:sldMk cId="3005454083" sldId="360"/>
            <ac:spMk id="9" creationId="{F3060C83-F051-4F0E-ABAD-AA0DFC48B218}"/>
          </ac:spMkLst>
        </pc:spChg>
        <pc:spChg chg="add del">
          <ac:chgData name="Mark J. Dixon, CTP, AAP, APRP, NCP" userId="f12bdc06-fa60-4f63-ade7-283da0c179dd" providerId="ADAL" clId="{A347DFB5-D6D7-49E4-9DD0-206304E61225}" dt="2024-02-18T18:37:55.925" v="7015" actId="26606"/>
          <ac:spMkLst>
            <pc:docMk/>
            <pc:sldMk cId="3005454083" sldId="360"/>
            <ac:spMk id="11" creationId="{83C98ABE-055B-441F-B07E-44F97F083C39}"/>
          </ac:spMkLst>
        </pc:spChg>
        <pc:spChg chg="add del">
          <ac:chgData name="Mark J. Dixon, CTP, AAP, APRP, NCP" userId="f12bdc06-fa60-4f63-ade7-283da0c179dd" providerId="ADAL" clId="{A347DFB5-D6D7-49E4-9DD0-206304E61225}" dt="2024-02-18T18:37:55.925" v="7015" actId="26606"/>
          <ac:spMkLst>
            <pc:docMk/>
            <pc:sldMk cId="3005454083" sldId="360"/>
            <ac:spMk id="13" creationId="{29FDB030-9B49-4CED-8CCD-4D99382388AC}"/>
          </ac:spMkLst>
        </pc:spChg>
        <pc:spChg chg="add del">
          <ac:chgData name="Mark J. Dixon, CTP, AAP, APRP, NCP" userId="f12bdc06-fa60-4f63-ade7-283da0c179dd" providerId="ADAL" clId="{A347DFB5-D6D7-49E4-9DD0-206304E61225}" dt="2024-02-18T18:37:55.925" v="7015" actId="26606"/>
          <ac:spMkLst>
            <pc:docMk/>
            <pc:sldMk cId="3005454083" sldId="360"/>
            <ac:spMk id="15" creationId="{3783CA14-24A1-485C-8B30-D6A5D87987AD}"/>
          </ac:spMkLst>
        </pc:spChg>
        <pc:spChg chg="add del">
          <ac:chgData name="Mark J. Dixon, CTP, AAP, APRP, NCP" userId="f12bdc06-fa60-4f63-ade7-283da0c179dd" providerId="ADAL" clId="{A347DFB5-D6D7-49E4-9DD0-206304E61225}" dt="2024-02-18T18:37:55.925" v="7015" actId="26606"/>
          <ac:spMkLst>
            <pc:docMk/>
            <pc:sldMk cId="3005454083" sldId="360"/>
            <ac:spMk id="17" creationId="{9A97C86A-04D6-40F7-AE84-31AB43E6A846}"/>
          </ac:spMkLst>
        </pc:spChg>
        <pc:spChg chg="add del">
          <ac:chgData name="Mark J. Dixon, CTP, AAP, APRP, NCP" userId="f12bdc06-fa60-4f63-ade7-283da0c179dd" providerId="ADAL" clId="{A347DFB5-D6D7-49E4-9DD0-206304E61225}" dt="2024-02-18T18:37:55.925" v="7015" actId="26606"/>
          <ac:spMkLst>
            <pc:docMk/>
            <pc:sldMk cId="3005454083" sldId="360"/>
            <ac:spMk id="19" creationId="{FF9F2414-84E8-453E-B1F3-389FDE8192D9}"/>
          </ac:spMkLst>
        </pc:spChg>
        <pc:spChg chg="add del">
          <ac:chgData name="Mark J. Dixon, CTP, AAP, APRP, NCP" userId="f12bdc06-fa60-4f63-ade7-283da0c179dd" providerId="ADAL" clId="{A347DFB5-D6D7-49E4-9DD0-206304E61225}" dt="2024-02-18T18:37:55.925" v="7015" actId="26606"/>
          <ac:spMkLst>
            <pc:docMk/>
            <pc:sldMk cId="3005454083" sldId="360"/>
            <ac:spMk id="21" creationId="{3ECA69A1-7536-43AC-85EF-C7106179F5ED}"/>
          </ac:spMkLst>
        </pc:spChg>
        <pc:spChg chg="add del">
          <ac:chgData name="Mark J. Dixon, CTP, AAP, APRP, NCP" userId="f12bdc06-fa60-4f63-ade7-283da0c179dd" providerId="ADAL" clId="{A347DFB5-D6D7-49E4-9DD0-206304E61225}" dt="2024-02-18T18:38:10.707" v="7020" actId="26606"/>
          <ac:spMkLst>
            <pc:docMk/>
            <pc:sldMk cId="3005454083" sldId="360"/>
            <ac:spMk id="26" creationId="{F3060C83-F051-4F0E-ABAD-AA0DFC48B218}"/>
          </ac:spMkLst>
        </pc:spChg>
        <pc:spChg chg="add del">
          <ac:chgData name="Mark J. Dixon, CTP, AAP, APRP, NCP" userId="f12bdc06-fa60-4f63-ade7-283da0c179dd" providerId="ADAL" clId="{A347DFB5-D6D7-49E4-9DD0-206304E61225}" dt="2024-02-18T18:38:10.707" v="7020" actId="26606"/>
          <ac:spMkLst>
            <pc:docMk/>
            <pc:sldMk cId="3005454083" sldId="360"/>
            <ac:spMk id="28" creationId="{83C98ABE-055B-441F-B07E-44F97F083C39}"/>
          </ac:spMkLst>
        </pc:spChg>
        <pc:spChg chg="add del">
          <ac:chgData name="Mark J. Dixon, CTP, AAP, APRP, NCP" userId="f12bdc06-fa60-4f63-ade7-283da0c179dd" providerId="ADAL" clId="{A347DFB5-D6D7-49E4-9DD0-206304E61225}" dt="2024-02-18T18:38:10.707" v="7020" actId="26606"/>
          <ac:spMkLst>
            <pc:docMk/>
            <pc:sldMk cId="3005454083" sldId="360"/>
            <ac:spMk id="30" creationId="{29FDB030-9B49-4CED-8CCD-4D99382388AC}"/>
          </ac:spMkLst>
        </pc:spChg>
        <pc:spChg chg="add del">
          <ac:chgData name="Mark J. Dixon, CTP, AAP, APRP, NCP" userId="f12bdc06-fa60-4f63-ade7-283da0c179dd" providerId="ADAL" clId="{A347DFB5-D6D7-49E4-9DD0-206304E61225}" dt="2024-02-18T18:38:10.707" v="7020" actId="26606"/>
          <ac:spMkLst>
            <pc:docMk/>
            <pc:sldMk cId="3005454083" sldId="360"/>
            <ac:spMk id="32" creationId="{3783CA14-24A1-485C-8B30-D6A5D87987AD}"/>
          </ac:spMkLst>
        </pc:spChg>
        <pc:spChg chg="add del">
          <ac:chgData name="Mark J. Dixon, CTP, AAP, APRP, NCP" userId="f12bdc06-fa60-4f63-ade7-283da0c179dd" providerId="ADAL" clId="{A347DFB5-D6D7-49E4-9DD0-206304E61225}" dt="2024-02-18T18:38:10.707" v="7020" actId="26606"/>
          <ac:spMkLst>
            <pc:docMk/>
            <pc:sldMk cId="3005454083" sldId="360"/>
            <ac:spMk id="34" creationId="{9A97C86A-04D6-40F7-AE84-31AB43E6A846}"/>
          </ac:spMkLst>
        </pc:spChg>
        <pc:spChg chg="add del">
          <ac:chgData name="Mark J. Dixon, CTP, AAP, APRP, NCP" userId="f12bdc06-fa60-4f63-ade7-283da0c179dd" providerId="ADAL" clId="{A347DFB5-D6D7-49E4-9DD0-206304E61225}" dt="2024-02-18T18:38:10.707" v="7020" actId="26606"/>
          <ac:spMkLst>
            <pc:docMk/>
            <pc:sldMk cId="3005454083" sldId="360"/>
            <ac:spMk id="36" creationId="{FF9F2414-84E8-453E-B1F3-389FDE8192D9}"/>
          </ac:spMkLst>
        </pc:spChg>
        <pc:spChg chg="add del">
          <ac:chgData name="Mark J. Dixon, CTP, AAP, APRP, NCP" userId="f12bdc06-fa60-4f63-ade7-283da0c179dd" providerId="ADAL" clId="{A347DFB5-D6D7-49E4-9DD0-206304E61225}" dt="2024-02-18T18:38:10.707" v="7020" actId="26606"/>
          <ac:spMkLst>
            <pc:docMk/>
            <pc:sldMk cId="3005454083" sldId="360"/>
            <ac:spMk id="38" creationId="{3ECA69A1-7536-43AC-85EF-C7106179F5ED}"/>
          </ac:spMkLst>
        </pc:spChg>
        <pc:spChg chg="add">
          <ac:chgData name="Mark J. Dixon, CTP, AAP, APRP, NCP" userId="f12bdc06-fa60-4f63-ade7-283da0c179dd" providerId="ADAL" clId="{A347DFB5-D6D7-49E4-9DD0-206304E61225}" dt="2024-02-18T18:38:10.707" v="7020" actId="26606"/>
          <ac:spMkLst>
            <pc:docMk/>
            <pc:sldMk cId="3005454083" sldId="360"/>
            <ac:spMk id="43" creationId="{F3060C83-F051-4F0E-ABAD-AA0DFC48B218}"/>
          </ac:spMkLst>
        </pc:spChg>
        <pc:spChg chg="add">
          <ac:chgData name="Mark J. Dixon, CTP, AAP, APRP, NCP" userId="f12bdc06-fa60-4f63-ade7-283da0c179dd" providerId="ADAL" clId="{A347DFB5-D6D7-49E4-9DD0-206304E61225}" dt="2024-02-18T18:38:10.707" v="7020" actId="26606"/>
          <ac:spMkLst>
            <pc:docMk/>
            <pc:sldMk cId="3005454083" sldId="360"/>
            <ac:spMk id="45" creationId="{83C98ABE-055B-441F-B07E-44F97F083C39}"/>
          </ac:spMkLst>
        </pc:spChg>
        <pc:spChg chg="add">
          <ac:chgData name="Mark J. Dixon, CTP, AAP, APRP, NCP" userId="f12bdc06-fa60-4f63-ade7-283da0c179dd" providerId="ADAL" clId="{A347DFB5-D6D7-49E4-9DD0-206304E61225}" dt="2024-02-18T18:38:10.707" v="7020" actId="26606"/>
          <ac:spMkLst>
            <pc:docMk/>
            <pc:sldMk cId="3005454083" sldId="360"/>
            <ac:spMk id="47" creationId="{29FDB030-9B49-4CED-8CCD-4D99382388AC}"/>
          </ac:spMkLst>
        </pc:spChg>
        <pc:spChg chg="add">
          <ac:chgData name="Mark J. Dixon, CTP, AAP, APRP, NCP" userId="f12bdc06-fa60-4f63-ade7-283da0c179dd" providerId="ADAL" clId="{A347DFB5-D6D7-49E4-9DD0-206304E61225}" dt="2024-02-18T18:38:10.707" v="7020" actId="26606"/>
          <ac:spMkLst>
            <pc:docMk/>
            <pc:sldMk cId="3005454083" sldId="360"/>
            <ac:spMk id="49" creationId="{3783CA14-24A1-485C-8B30-D6A5D87987AD}"/>
          </ac:spMkLst>
        </pc:spChg>
        <pc:spChg chg="add">
          <ac:chgData name="Mark J. Dixon, CTP, AAP, APRP, NCP" userId="f12bdc06-fa60-4f63-ade7-283da0c179dd" providerId="ADAL" clId="{A347DFB5-D6D7-49E4-9DD0-206304E61225}" dt="2024-02-18T18:38:10.707" v="7020" actId="26606"/>
          <ac:spMkLst>
            <pc:docMk/>
            <pc:sldMk cId="3005454083" sldId="360"/>
            <ac:spMk id="51" creationId="{9A97C86A-04D6-40F7-AE84-31AB43E6A846}"/>
          </ac:spMkLst>
        </pc:spChg>
        <pc:spChg chg="add">
          <ac:chgData name="Mark J. Dixon, CTP, AAP, APRP, NCP" userId="f12bdc06-fa60-4f63-ade7-283da0c179dd" providerId="ADAL" clId="{A347DFB5-D6D7-49E4-9DD0-206304E61225}" dt="2024-02-18T18:38:10.707" v="7020" actId="26606"/>
          <ac:spMkLst>
            <pc:docMk/>
            <pc:sldMk cId="3005454083" sldId="360"/>
            <ac:spMk id="53" creationId="{FF9F2414-84E8-453E-B1F3-389FDE8192D9}"/>
          </ac:spMkLst>
        </pc:spChg>
        <pc:spChg chg="add">
          <ac:chgData name="Mark J. Dixon, CTP, AAP, APRP, NCP" userId="f12bdc06-fa60-4f63-ade7-283da0c179dd" providerId="ADAL" clId="{A347DFB5-D6D7-49E4-9DD0-206304E61225}" dt="2024-02-18T18:38:10.707" v="7020" actId="26606"/>
          <ac:spMkLst>
            <pc:docMk/>
            <pc:sldMk cId="3005454083" sldId="360"/>
            <ac:spMk id="55" creationId="{3ECA69A1-7536-43AC-85EF-C7106179F5ED}"/>
          </ac:spMkLst>
        </pc:spChg>
        <pc:picChg chg="add del mod ord">
          <ac:chgData name="Mark J. Dixon, CTP, AAP, APRP, NCP" userId="f12bdc06-fa60-4f63-ade7-283da0c179dd" providerId="ADAL" clId="{A347DFB5-D6D7-49E4-9DD0-206304E61225}" dt="2024-02-18T18:37:36.662" v="7008" actId="478"/>
          <ac:picMkLst>
            <pc:docMk/>
            <pc:sldMk cId="3005454083" sldId="360"/>
            <ac:picMk id="4" creationId="{8DF5A9DA-B604-75EA-3BA0-EE529DAEA0D3}"/>
          </ac:picMkLst>
        </pc:picChg>
        <pc:picChg chg="add del mod ord">
          <ac:chgData name="Mark J. Dixon, CTP, AAP, APRP, NCP" userId="f12bdc06-fa60-4f63-ade7-283da0c179dd" providerId="ADAL" clId="{A347DFB5-D6D7-49E4-9DD0-206304E61225}" dt="2024-02-18T18:37:43.510" v="7012" actId="22"/>
          <ac:picMkLst>
            <pc:docMk/>
            <pc:sldMk cId="3005454083" sldId="360"/>
            <ac:picMk id="8" creationId="{E0CA9844-4ACD-982A-442D-3CAB4C5D01E3}"/>
          </ac:picMkLst>
        </pc:picChg>
        <pc:picChg chg="add mod">
          <ac:chgData name="Mark J. Dixon, CTP, AAP, APRP, NCP" userId="f12bdc06-fa60-4f63-ade7-283da0c179dd" providerId="ADAL" clId="{A347DFB5-D6D7-49E4-9DD0-206304E61225}" dt="2024-02-18T18:40:32.815" v="7023" actId="27614"/>
          <ac:picMkLst>
            <pc:docMk/>
            <pc:sldMk cId="3005454083" sldId="360"/>
            <ac:picMk id="12" creationId="{C7FF81C6-E1B1-282A-EA81-B1D1FF34BC3A}"/>
          </ac:picMkLst>
        </pc:picChg>
      </pc:sldChg>
      <pc:sldChg chg="new del replTag delTag">
        <pc:chgData name="Mark J. Dixon, CTP, AAP, APRP, NCP" userId="f12bdc06-fa60-4f63-ade7-283da0c179dd" providerId="ADAL" clId="{A347DFB5-D6D7-49E4-9DD0-206304E61225}" dt="2024-02-18T18:40:47.366" v="7037" actId="680"/>
        <pc:sldMkLst>
          <pc:docMk/>
          <pc:sldMk cId="2474639957" sldId="361"/>
        </pc:sldMkLst>
      </pc:sldChg>
      <pc:sldChg chg="addSp delSp modSp new mod setBg replTag delTag">
        <pc:chgData name="Mark J. Dixon, CTP, AAP, APRP, NCP" userId="f12bdc06-fa60-4f63-ade7-283da0c179dd" providerId="ADAL" clId="{A347DFB5-D6D7-49E4-9DD0-206304E61225}" dt="2024-02-20T22:29:34.516" v="10993"/>
        <pc:sldMkLst>
          <pc:docMk/>
          <pc:sldMk cId="2535558628" sldId="361"/>
        </pc:sldMkLst>
        <pc:spChg chg="del">
          <ac:chgData name="Mark J. Dixon, CTP, AAP, APRP, NCP" userId="f12bdc06-fa60-4f63-ade7-283da0c179dd" providerId="ADAL" clId="{A347DFB5-D6D7-49E4-9DD0-206304E61225}" dt="2024-02-18T18:43:04.680" v="7048" actId="22"/>
          <ac:spMkLst>
            <pc:docMk/>
            <pc:sldMk cId="2535558628" sldId="361"/>
            <ac:spMk id="2" creationId="{D52FE5C2-89FB-7058-F920-87FD0BACEDCC}"/>
          </ac:spMkLst>
        </pc:spChg>
        <pc:spChg chg="add del mod">
          <ac:chgData name="Mark J. Dixon, CTP, AAP, APRP, NCP" userId="f12bdc06-fa60-4f63-ade7-283da0c179dd" providerId="ADAL" clId="{A347DFB5-D6D7-49E4-9DD0-206304E61225}" dt="2024-02-18T18:43:14.053" v="7050" actId="478"/>
          <ac:spMkLst>
            <pc:docMk/>
            <pc:sldMk cId="2535558628" sldId="361"/>
            <ac:spMk id="6" creationId="{32A7A60E-46D3-B399-7E08-200F65DA7209}"/>
          </ac:spMkLst>
        </pc:spChg>
        <pc:spChg chg="add del">
          <ac:chgData name="Mark J. Dixon, CTP, AAP, APRP, NCP" userId="f12bdc06-fa60-4f63-ade7-283da0c179dd" providerId="ADAL" clId="{A347DFB5-D6D7-49E4-9DD0-206304E61225}" dt="2024-02-18T18:43:24.155" v="7053" actId="26606"/>
          <ac:spMkLst>
            <pc:docMk/>
            <pc:sldMk cId="2535558628" sldId="361"/>
            <ac:spMk id="13" creationId="{86FF76B9-219D-4469-AF87-0236D29032F1}"/>
          </ac:spMkLst>
        </pc:spChg>
        <pc:spChg chg="add del">
          <ac:chgData name="Mark J. Dixon, CTP, AAP, APRP, NCP" userId="f12bdc06-fa60-4f63-ade7-283da0c179dd" providerId="ADAL" clId="{A347DFB5-D6D7-49E4-9DD0-206304E61225}" dt="2024-02-18T18:43:24.155" v="7053" actId="26606"/>
          <ac:spMkLst>
            <pc:docMk/>
            <pc:sldMk cId="2535558628" sldId="361"/>
            <ac:spMk id="19" creationId="{2E80C965-DB6D-4F81-9E9E-B027384D0BD6}"/>
          </ac:spMkLst>
        </pc:spChg>
        <pc:spChg chg="add del">
          <ac:chgData name="Mark J. Dixon, CTP, AAP, APRP, NCP" userId="f12bdc06-fa60-4f63-ade7-283da0c179dd" providerId="ADAL" clId="{A347DFB5-D6D7-49E4-9DD0-206304E61225}" dt="2024-02-18T18:43:24.155" v="7053" actId="26606"/>
          <ac:spMkLst>
            <pc:docMk/>
            <pc:sldMk cId="2535558628" sldId="361"/>
            <ac:spMk id="21" creationId="{633C5E46-DAC5-4661-9C87-22B08E2A512F}"/>
          </ac:spMkLst>
        </pc:spChg>
        <pc:spChg chg="add del">
          <ac:chgData name="Mark J. Dixon, CTP, AAP, APRP, NCP" userId="f12bdc06-fa60-4f63-ade7-283da0c179dd" providerId="ADAL" clId="{A347DFB5-D6D7-49E4-9DD0-206304E61225}" dt="2024-02-18T18:43:33.566" v="7057" actId="26606"/>
          <ac:spMkLst>
            <pc:docMk/>
            <pc:sldMk cId="2535558628" sldId="361"/>
            <ac:spMk id="23" creationId="{7C1E5815-D54C-487F-A054-6D4930ADE3DF}"/>
          </ac:spMkLst>
        </pc:spChg>
        <pc:spChg chg="add del">
          <ac:chgData name="Mark J. Dixon, CTP, AAP, APRP, NCP" userId="f12bdc06-fa60-4f63-ade7-283da0c179dd" providerId="ADAL" clId="{A347DFB5-D6D7-49E4-9DD0-206304E61225}" dt="2024-02-18T18:43:33.566" v="7057" actId="26606"/>
          <ac:spMkLst>
            <pc:docMk/>
            <pc:sldMk cId="2535558628" sldId="361"/>
            <ac:spMk id="24" creationId="{736F0DFD-0954-464F-BF12-DD2E6F6E0380}"/>
          </ac:spMkLst>
        </pc:spChg>
        <pc:spChg chg="add del">
          <ac:chgData name="Mark J. Dixon, CTP, AAP, APRP, NCP" userId="f12bdc06-fa60-4f63-ade7-283da0c179dd" providerId="ADAL" clId="{A347DFB5-D6D7-49E4-9DD0-206304E61225}" dt="2024-02-20T22:29:05.417" v="10966" actId="26606"/>
          <ac:spMkLst>
            <pc:docMk/>
            <pc:sldMk cId="2535558628" sldId="361"/>
            <ac:spMk id="29" creationId="{F3060C83-F051-4F0E-ABAD-AA0DFC48B218}"/>
          </ac:spMkLst>
        </pc:spChg>
        <pc:spChg chg="add del">
          <ac:chgData name="Mark J. Dixon, CTP, AAP, APRP, NCP" userId="f12bdc06-fa60-4f63-ade7-283da0c179dd" providerId="ADAL" clId="{A347DFB5-D6D7-49E4-9DD0-206304E61225}" dt="2024-02-20T22:29:05.417" v="10966" actId="26606"/>
          <ac:spMkLst>
            <pc:docMk/>
            <pc:sldMk cId="2535558628" sldId="361"/>
            <ac:spMk id="31" creationId="{83C98ABE-055B-441F-B07E-44F97F083C39}"/>
          </ac:spMkLst>
        </pc:spChg>
        <pc:spChg chg="add del">
          <ac:chgData name="Mark J. Dixon, CTP, AAP, APRP, NCP" userId="f12bdc06-fa60-4f63-ade7-283da0c179dd" providerId="ADAL" clId="{A347DFB5-D6D7-49E4-9DD0-206304E61225}" dt="2024-02-20T22:29:05.417" v="10966" actId="26606"/>
          <ac:spMkLst>
            <pc:docMk/>
            <pc:sldMk cId="2535558628" sldId="361"/>
            <ac:spMk id="33" creationId="{29FDB030-9B49-4CED-8CCD-4D99382388AC}"/>
          </ac:spMkLst>
        </pc:spChg>
        <pc:spChg chg="add del">
          <ac:chgData name="Mark J. Dixon, CTP, AAP, APRP, NCP" userId="f12bdc06-fa60-4f63-ade7-283da0c179dd" providerId="ADAL" clId="{A347DFB5-D6D7-49E4-9DD0-206304E61225}" dt="2024-02-20T22:29:05.417" v="10966" actId="26606"/>
          <ac:spMkLst>
            <pc:docMk/>
            <pc:sldMk cId="2535558628" sldId="361"/>
            <ac:spMk id="35" creationId="{3783CA14-24A1-485C-8B30-D6A5D87987AD}"/>
          </ac:spMkLst>
        </pc:spChg>
        <pc:spChg chg="add del">
          <ac:chgData name="Mark J. Dixon, CTP, AAP, APRP, NCP" userId="f12bdc06-fa60-4f63-ade7-283da0c179dd" providerId="ADAL" clId="{A347DFB5-D6D7-49E4-9DD0-206304E61225}" dt="2024-02-20T22:29:05.417" v="10966" actId="26606"/>
          <ac:spMkLst>
            <pc:docMk/>
            <pc:sldMk cId="2535558628" sldId="361"/>
            <ac:spMk id="37" creationId="{9A97C86A-04D6-40F7-AE84-31AB43E6A846}"/>
          </ac:spMkLst>
        </pc:spChg>
        <pc:spChg chg="add del">
          <ac:chgData name="Mark J. Dixon, CTP, AAP, APRP, NCP" userId="f12bdc06-fa60-4f63-ade7-283da0c179dd" providerId="ADAL" clId="{A347DFB5-D6D7-49E4-9DD0-206304E61225}" dt="2024-02-20T22:29:05.417" v="10966" actId="26606"/>
          <ac:spMkLst>
            <pc:docMk/>
            <pc:sldMk cId="2535558628" sldId="361"/>
            <ac:spMk id="39" creationId="{FF9F2414-84E8-453E-B1F3-389FDE8192D9}"/>
          </ac:spMkLst>
        </pc:spChg>
        <pc:spChg chg="add del">
          <ac:chgData name="Mark J. Dixon, CTP, AAP, APRP, NCP" userId="f12bdc06-fa60-4f63-ade7-283da0c179dd" providerId="ADAL" clId="{A347DFB5-D6D7-49E4-9DD0-206304E61225}" dt="2024-02-20T22:29:05.417" v="10966" actId="26606"/>
          <ac:spMkLst>
            <pc:docMk/>
            <pc:sldMk cId="2535558628" sldId="361"/>
            <ac:spMk id="41" creationId="{3ECA69A1-7536-43AC-85EF-C7106179F5ED}"/>
          </ac:spMkLst>
        </pc:spChg>
        <pc:spChg chg="add">
          <ac:chgData name="Mark J. Dixon, CTP, AAP, APRP, NCP" userId="f12bdc06-fa60-4f63-ade7-283da0c179dd" providerId="ADAL" clId="{A347DFB5-D6D7-49E4-9DD0-206304E61225}" dt="2024-02-20T22:29:05.417" v="10966" actId="26606"/>
          <ac:spMkLst>
            <pc:docMk/>
            <pc:sldMk cId="2535558628" sldId="361"/>
            <ac:spMk id="46" creationId="{86FF76B9-219D-4469-AF87-0236D29032F1}"/>
          </ac:spMkLst>
        </pc:spChg>
        <pc:spChg chg="add">
          <ac:chgData name="Mark J. Dixon, CTP, AAP, APRP, NCP" userId="f12bdc06-fa60-4f63-ade7-283da0c179dd" providerId="ADAL" clId="{A347DFB5-D6D7-49E4-9DD0-206304E61225}" dt="2024-02-20T22:29:05.417" v="10966" actId="26606"/>
          <ac:spMkLst>
            <pc:docMk/>
            <pc:sldMk cId="2535558628" sldId="361"/>
            <ac:spMk id="52" creationId="{2E80C965-DB6D-4F81-9E9E-B027384D0BD6}"/>
          </ac:spMkLst>
        </pc:spChg>
        <pc:spChg chg="add">
          <ac:chgData name="Mark J. Dixon, CTP, AAP, APRP, NCP" userId="f12bdc06-fa60-4f63-ade7-283da0c179dd" providerId="ADAL" clId="{A347DFB5-D6D7-49E4-9DD0-206304E61225}" dt="2024-02-20T22:29:05.417" v="10966" actId="26606"/>
          <ac:spMkLst>
            <pc:docMk/>
            <pc:sldMk cId="2535558628" sldId="361"/>
            <ac:spMk id="54" creationId="{633C5E46-DAC5-4661-9C87-22B08E2A512F}"/>
          </ac:spMkLst>
        </pc:spChg>
        <pc:grpChg chg="add del">
          <ac:chgData name="Mark J. Dixon, CTP, AAP, APRP, NCP" userId="f12bdc06-fa60-4f63-ade7-283da0c179dd" providerId="ADAL" clId="{A347DFB5-D6D7-49E4-9DD0-206304E61225}" dt="2024-02-18T18:43:24.155" v="7053" actId="26606"/>
          <ac:grpSpMkLst>
            <pc:docMk/>
            <pc:sldMk cId="2535558628" sldId="361"/>
            <ac:grpSpMk id="15" creationId="{DB88BD78-87E1-424D-B479-C37D8E41B12E}"/>
          </ac:grpSpMkLst>
        </pc:grpChg>
        <pc:grpChg chg="add">
          <ac:chgData name="Mark J. Dixon, CTP, AAP, APRP, NCP" userId="f12bdc06-fa60-4f63-ade7-283da0c179dd" providerId="ADAL" clId="{A347DFB5-D6D7-49E4-9DD0-206304E61225}" dt="2024-02-20T22:29:05.417" v="10966" actId="26606"/>
          <ac:grpSpMkLst>
            <pc:docMk/>
            <pc:sldMk cId="2535558628" sldId="361"/>
            <ac:grpSpMk id="48" creationId="{DB88BD78-87E1-424D-B479-C37D8E41B12E}"/>
          </ac:grpSpMkLst>
        </pc:grpChg>
        <pc:picChg chg="add del mod ord">
          <ac:chgData name="Mark J. Dixon, CTP, AAP, APRP, NCP" userId="f12bdc06-fa60-4f63-ade7-283da0c179dd" providerId="ADAL" clId="{A347DFB5-D6D7-49E4-9DD0-206304E61225}" dt="2024-02-18T18:43:11.237" v="7049" actId="478"/>
          <ac:picMkLst>
            <pc:docMk/>
            <pc:sldMk cId="2535558628" sldId="361"/>
            <ac:picMk id="4" creationId="{3911A4D0-FA82-DD63-D1D7-53BD9E833B74}"/>
          </ac:picMkLst>
        </pc:picChg>
        <pc:picChg chg="add mod">
          <ac:chgData name="Mark J. Dixon, CTP, AAP, APRP, NCP" userId="f12bdc06-fa60-4f63-ade7-283da0c179dd" providerId="ADAL" clId="{A347DFB5-D6D7-49E4-9DD0-206304E61225}" dt="2024-02-20T22:29:16.911" v="10974" actId="1076"/>
          <ac:picMkLst>
            <pc:docMk/>
            <pc:sldMk cId="2535558628" sldId="361"/>
            <ac:picMk id="8" creationId="{E7D49FC2-CB2F-09B9-11E2-F27FC67B61E5}"/>
          </ac:picMkLst>
        </pc:picChg>
      </pc:sldChg>
      <pc:sldChg chg="addSp delSp modSp mod replTag delTag">
        <pc:chgData name="Mark J. Dixon, CTP, AAP, APRP, NCP" userId="f12bdc06-fa60-4f63-ade7-283da0c179dd" providerId="ADAL" clId="{A347DFB5-D6D7-49E4-9DD0-206304E61225}" dt="2024-02-20T22:28:43.950" v="10953"/>
        <pc:sldMkLst>
          <pc:docMk/>
          <pc:sldMk cId="2126675905" sldId="362"/>
        </pc:sldMkLst>
        <pc:spChg chg="mod">
          <ac:chgData name="Mark J. Dixon, CTP, AAP, APRP, NCP" userId="f12bdc06-fa60-4f63-ade7-283da0c179dd" providerId="ADAL" clId="{A347DFB5-D6D7-49E4-9DD0-206304E61225}" dt="2024-02-18T18:48:56.934" v="7258" actId="1076"/>
          <ac:spMkLst>
            <pc:docMk/>
            <pc:sldMk cId="2126675905" sldId="362"/>
            <ac:spMk id="7" creationId="{D465D8E1-CAD7-8703-04BB-F9950B737119}"/>
          </ac:spMkLst>
        </pc:spChg>
        <pc:spChg chg="mod">
          <ac:chgData name="Mark J. Dixon, CTP, AAP, APRP, NCP" userId="f12bdc06-fa60-4f63-ade7-283da0c179dd" providerId="ADAL" clId="{A347DFB5-D6D7-49E4-9DD0-206304E61225}" dt="2024-02-18T18:48:48.395" v="7255" actId="1076"/>
          <ac:spMkLst>
            <pc:docMk/>
            <pc:sldMk cId="2126675905" sldId="362"/>
            <ac:spMk id="9" creationId="{69DD9A19-5E72-E76D-A7D8-76DF13BD88C6}"/>
          </ac:spMkLst>
        </pc:spChg>
        <pc:spChg chg="mod">
          <ac:chgData name="Mark J. Dixon, CTP, AAP, APRP, NCP" userId="f12bdc06-fa60-4f63-ade7-283da0c179dd" providerId="ADAL" clId="{A347DFB5-D6D7-49E4-9DD0-206304E61225}" dt="2024-02-18T18:50:53.600" v="7698" actId="1076"/>
          <ac:spMkLst>
            <pc:docMk/>
            <pc:sldMk cId="2126675905" sldId="362"/>
            <ac:spMk id="10" creationId="{590DE5C5-B09A-8963-AA29-78260E268D6A}"/>
          </ac:spMkLst>
        </pc:spChg>
        <pc:spChg chg="mod">
          <ac:chgData name="Mark J. Dixon, CTP, AAP, APRP, NCP" userId="f12bdc06-fa60-4f63-ade7-283da0c179dd" providerId="ADAL" clId="{A347DFB5-D6D7-49E4-9DD0-206304E61225}" dt="2024-02-18T18:46:02.206" v="7133" actId="20577"/>
          <ac:spMkLst>
            <pc:docMk/>
            <pc:sldMk cId="2126675905" sldId="362"/>
            <ac:spMk id="12" creationId="{62355D44-4A4F-C7B7-D2D7-CE5E0C9201EC}"/>
          </ac:spMkLst>
        </pc:spChg>
        <pc:spChg chg="mod">
          <ac:chgData name="Mark J. Dixon, CTP, AAP, APRP, NCP" userId="f12bdc06-fa60-4f63-ade7-283da0c179dd" providerId="ADAL" clId="{A347DFB5-D6D7-49E4-9DD0-206304E61225}" dt="2024-02-18T18:46:15.720" v="7160" actId="20577"/>
          <ac:spMkLst>
            <pc:docMk/>
            <pc:sldMk cId="2126675905" sldId="362"/>
            <ac:spMk id="34" creationId="{3AD5038D-ABBA-A7E6-D143-C83999131DB3}"/>
          </ac:spMkLst>
        </pc:spChg>
        <pc:spChg chg="mod">
          <ac:chgData name="Mark J. Dixon, CTP, AAP, APRP, NCP" userId="f12bdc06-fa60-4f63-ade7-283da0c179dd" providerId="ADAL" clId="{A347DFB5-D6D7-49E4-9DD0-206304E61225}" dt="2024-02-18T18:49:22.757" v="7365" actId="20577"/>
          <ac:spMkLst>
            <pc:docMk/>
            <pc:sldMk cId="2126675905" sldId="362"/>
            <ac:spMk id="36" creationId="{1A278FF0-D818-347D-32AF-111CE410442F}"/>
          </ac:spMkLst>
        </pc:spChg>
        <pc:spChg chg="mod">
          <ac:chgData name="Mark J. Dixon, CTP, AAP, APRP, NCP" userId="f12bdc06-fa60-4f63-ade7-283da0c179dd" providerId="ADAL" clId="{A347DFB5-D6D7-49E4-9DD0-206304E61225}" dt="2024-02-18T18:47:45.892" v="7197" actId="20577"/>
          <ac:spMkLst>
            <pc:docMk/>
            <pc:sldMk cId="2126675905" sldId="362"/>
            <ac:spMk id="40" creationId="{0AAB27CA-3FC2-2BA7-3BA6-08DCFD29934C}"/>
          </ac:spMkLst>
        </pc:spChg>
        <pc:spChg chg="mod">
          <ac:chgData name="Mark J. Dixon, CTP, AAP, APRP, NCP" userId="f12bdc06-fa60-4f63-ade7-283da0c179dd" providerId="ADAL" clId="{A347DFB5-D6D7-49E4-9DD0-206304E61225}" dt="2024-02-18T18:50:07.660" v="7569" actId="20577"/>
          <ac:spMkLst>
            <pc:docMk/>
            <pc:sldMk cId="2126675905" sldId="362"/>
            <ac:spMk id="43" creationId="{51A721DB-5375-86D4-D192-C515DA25AADC}"/>
          </ac:spMkLst>
        </pc:spChg>
        <pc:spChg chg="mod">
          <ac:chgData name="Mark J. Dixon, CTP, AAP, APRP, NCP" userId="f12bdc06-fa60-4f63-ade7-283da0c179dd" providerId="ADAL" clId="{A347DFB5-D6D7-49E4-9DD0-206304E61225}" dt="2024-02-18T18:47:34.837" v="7183" actId="1076"/>
          <ac:spMkLst>
            <pc:docMk/>
            <pc:sldMk cId="2126675905" sldId="362"/>
            <ac:spMk id="49" creationId="{F34F050B-A04D-4A74-70D4-1C43614779FC}"/>
          </ac:spMkLst>
        </pc:spChg>
        <pc:spChg chg="mod">
          <ac:chgData name="Mark J. Dixon, CTP, AAP, APRP, NCP" userId="f12bdc06-fa60-4f63-ade7-283da0c179dd" providerId="ADAL" clId="{A347DFB5-D6D7-49E4-9DD0-206304E61225}" dt="2024-02-18T18:49:42.405" v="7444" actId="20577"/>
          <ac:spMkLst>
            <pc:docMk/>
            <pc:sldMk cId="2126675905" sldId="362"/>
            <ac:spMk id="50" creationId="{C6037731-2571-2A6C-59D3-62B858B90F56}"/>
          </ac:spMkLst>
        </pc:spChg>
        <pc:spChg chg="mod">
          <ac:chgData name="Mark J. Dixon, CTP, AAP, APRP, NCP" userId="f12bdc06-fa60-4f63-ade7-283da0c179dd" providerId="ADAL" clId="{A347DFB5-D6D7-49E4-9DD0-206304E61225}" dt="2024-02-18T18:48:02.559" v="7245" actId="1076"/>
          <ac:spMkLst>
            <pc:docMk/>
            <pc:sldMk cId="2126675905" sldId="362"/>
            <ac:spMk id="51" creationId="{ACEB68D6-200C-BF9E-B217-E830784C6595}"/>
          </ac:spMkLst>
        </pc:spChg>
        <pc:spChg chg="mod">
          <ac:chgData name="Mark J. Dixon, CTP, AAP, APRP, NCP" userId="f12bdc06-fa60-4f63-ade7-283da0c179dd" providerId="ADAL" clId="{A347DFB5-D6D7-49E4-9DD0-206304E61225}" dt="2024-02-18T18:50:30.921" v="7695" actId="20577"/>
          <ac:spMkLst>
            <pc:docMk/>
            <pc:sldMk cId="2126675905" sldId="362"/>
            <ac:spMk id="52" creationId="{6F20D02F-D57B-3324-2C6A-796E7A0B994E}"/>
          </ac:spMkLst>
        </pc:spChg>
        <pc:grpChg chg="del">
          <ac:chgData name="Mark J. Dixon, CTP, AAP, APRP, NCP" userId="f12bdc06-fa60-4f63-ade7-283da0c179dd" providerId="ADAL" clId="{A347DFB5-D6D7-49E4-9DD0-206304E61225}" dt="2024-02-18T18:48:51.435" v="7257" actId="478"/>
          <ac:grpSpMkLst>
            <pc:docMk/>
            <pc:sldMk cId="2126675905" sldId="362"/>
            <ac:grpSpMk id="16" creationId="{B2B25895-729D-80EA-5F1A-4E01504A5218}"/>
          </ac:grpSpMkLst>
        </pc:grpChg>
        <pc:grpChg chg="del">
          <ac:chgData name="Mark J. Dixon, CTP, AAP, APRP, NCP" userId="f12bdc06-fa60-4f63-ade7-283da0c179dd" providerId="ADAL" clId="{A347DFB5-D6D7-49E4-9DD0-206304E61225}" dt="2024-02-18T18:48:45.091" v="7254" actId="478"/>
          <ac:grpSpMkLst>
            <pc:docMk/>
            <pc:sldMk cId="2126675905" sldId="362"/>
            <ac:grpSpMk id="24" creationId="{38887193-142D-030A-CCC7-804617FFB2DD}"/>
          </ac:grpSpMkLst>
        </pc:grpChg>
        <pc:grpChg chg="del">
          <ac:chgData name="Mark J. Dixon, CTP, AAP, APRP, NCP" userId="f12bdc06-fa60-4f63-ade7-283da0c179dd" providerId="ADAL" clId="{A347DFB5-D6D7-49E4-9DD0-206304E61225}" dt="2024-02-18T18:48:33.889" v="7251" actId="478"/>
          <ac:grpSpMkLst>
            <pc:docMk/>
            <pc:sldMk cId="2126675905" sldId="362"/>
            <ac:grpSpMk id="27" creationId="{FEAA08E0-038F-F2B4-3698-AE3BDA3DB4EA}"/>
          </ac:grpSpMkLst>
        </pc:grpChg>
        <pc:grpChg chg="del">
          <ac:chgData name="Mark J. Dixon, CTP, AAP, APRP, NCP" userId="f12bdc06-fa60-4f63-ade7-283da0c179dd" providerId="ADAL" clId="{A347DFB5-D6D7-49E4-9DD0-206304E61225}" dt="2024-02-18T18:48:28.870" v="7249" actId="478"/>
          <ac:grpSpMkLst>
            <pc:docMk/>
            <pc:sldMk cId="2126675905" sldId="362"/>
            <ac:grpSpMk id="30" creationId="{E9522060-977C-F463-30CB-F21C63C9DA17}"/>
          </ac:grpSpMkLst>
        </pc:grpChg>
        <pc:picChg chg="add mod">
          <ac:chgData name="Mark J. Dixon, CTP, AAP, APRP, NCP" userId="f12bdc06-fa60-4f63-ade7-283da0c179dd" providerId="ADAL" clId="{A347DFB5-D6D7-49E4-9DD0-206304E61225}" dt="2024-02-18T18:51:11.568" v="7703" actId="207"/>
          <ac:picMkLst>
            <pc:docMk/>
            <pc:sldMk cId="2126675905" sldId="362"/>
            <ac:picMk id="3" creationId="{A3F889D4-A5E7-E528-4F26-D485A92B2305}"/>
          </ac:picMkLst>
        </pc:picChg>
        <pc:picChg chg="add mod">
          <ac:chgData name="Mark J. Dixon, CTP, AAP, APRP, NCP" userId="f12bdc06-fa60-4f63-ade7-283da0c179dd" providerId="ADAL" clId="{A347DFB5-D6D7-49E4-9DD0-206304E61225}" dt="2024-02-18T18:54:54.128" v="7707" actId="207"/>
          <ac:picMkLst>
            <pc:docMk/>
            <pc:sldMk cId="2126675905" sldId="362"/>
            <ac:picMk id="33" creationId="{A415D971-31DC-2601-43C2-C2EA78F4FDB0}"/>
          </ac:picMkLst>
        </pc:picChg>
        <pc:picChg chg="add mod">
          <ac:chgData name="Mark J. Dixon, CTP, AAP, APRP, NCP" userId="f12bdc06-fa60-4f63-ade7-283da0c179dd" providerId="ADAL" clId="{A347DFB5-D6D7-49E4-9DD0-206304E61225}" dt="2024-02-18T18:56:34.696" v="7711" actId="207"/>
          <ac:picMkLst>
            <pc:docMk/>
            <pc:sldMk cId="2126675905" sldId="362"/>
            <ac:picMk id="37" creationId="{FED83CC8-A391-36C6-2F58-E173D8FA7D5B}"/>
          </ac:picMkLst>
        </pc:picChg>
        <pc:picChg chg="add mod">
          <ac:chgData name="Mark J. Dixon, CTP, AAP, APRP, NCP" userId="f12bdc06-fa60-4f63-ade7-283da0c179dd" providerId="ADAL" clId="{A347DFB5-D6D7-49E4-9DD0-206304E61225}" dt="2024-02-18T18:57:09.983" v="7715" actId="207"/>
          <ac:picMkLst>
            <pc:docMk/>
            <pc:sldMk cId="2126675905" sldId="362"/>
            <ac:picMk id="39" creationId="{21AF486D-FC25-2964-3C71-455EE1D865B7}"/>
          </ac:picMkLst>
        </pc:picChg>
      </pc:sldChg>
      <pc:sldChg chg="new del replTag delTag">
        <pc:chgData name="Mark J. Dixon, CTP, AAP, APRP, NCP" userId="f12bdc06-fa60-4f63-ade7-283da0c179dd" providerId="ADAL" clId="{A347DFB5-D6D7-49E4-9DD0-206304E61225}" dt="2024-02-18T19:01:09.977" v="7872" actId="2696"/>
        <pc:sldMkLst>
          <pc:docMk/>
          <pc:sldMk cId="1510161821" sldId="363"/>
        </pc:sldMkLst>
      </pc:sldChg>
      <pc:sldChg chg="addSp delSp modSp new mod setBg addAnim delAnim replTag delTag">
        <pc:chgData name="Mark J. Dixon, CTP, AAP, APRP, NCP" userId="f12bdc06-fa60-4f63-ade7-283da0c179dd" providerId="ADAL" clId="{A347DFB5-D6D7-49E4-9DD0-206304E61225}" dt="2024-02-20T22:43:27.073" v="11062"/>
        <pc:sldMkLst>
          <pc:docMk/>
          <pc:sldMk cId="2105762501" sldId="363"/>
        </pc:sldMkLst>
        <pc:spChg chg="mod">
          <ac:chgData name="Mark J. Dixon, CTP, AAP, APRP, NCP" userId="f12bdc06-fa60-4f63-ade7-283da0c179dd" providerId="ADAL" clId="{A347DFB5-D6D7-49E4-9DD0-206304E61225}" dt="2024-02-20T22:43:24.341" v="11060" actId="313"/>
          <ac:spMkLst>
            <pc:docMk/>
            <pc:sldMk cId="2105762501" sldId="363"/>
            <ac:spMk id="2" creationId="{BC61AB61-A053-2BA0-2BEA-081B796BBE26}"/>
          </ac:spMkLst>
        </pc:spChg>
        <pc:spChg chg="mod">
          <ac:chgData name="Mark J. Dixon, CTP, AAP, APRP, NCP" userId="f12bdc06-fa60-4f63-ade7-283da0c179dd" providerId="ADAL" clId="{A347DFB5-D6D7-49E4-9DD0-206304E61225}" dt="2024-02-18T19:02:11.878" v="7966" actId="26606"/>
          <ac:spMkLst>
            <pc:docMk/>
            <pc:sldMk cId="2105762501" sldId="363"/>
            <ac:spMk id="3" creationId="{60BCD97F-20E1-CF50-6012-9F84D8ADC512}"/>
          </ac:spMkLst>
        </pc:spChg>
        <pc:spChg chg="add del">
          <ac:chgData name="Mark J. Dixon, CTP, AAP, APRP, NCP" userId="f12bdc06-fa60-4f63-ade7-283da0c179dd" providerId="ADAL" clId="{A347DFB5-D6D7-49E4-9DD0-206304E61225}" dt="2024-02-18T19:02:11.815" v="7965" actId="26606"/>
          <ac:spMkLst>
            <pc:docMk/>
            <pc:sldMk cId="2105762501" sldId="363"/>
            <ac:spMk id="10" creationId="{B7BD7FCF-A254-4A97-A15C-319B67622677}"/>
          </ac:spMkLst>
        </pc:spChg>
        <pc:spChg chg="add del">
          <ac:chgData name="Mark J. Dixon, CTP, AAP, APRP, NCP" userId="f12bdc06-fa60-4f63-ade7-283da0c179dd" providerId="ADAL" clId="{A347DFB5-D6D7-49E4-9DD0-206304E61225}" dt="2024-02-18T19:02:11.815" v="7965" actId="26606"/>
          <ac:spMkLst>
            <pc:docMk/>
            <pc:sldMk cId="2105762501" sldId="363"/>
            <ac:spMk id="12" creationId="{52FFAF72-6204-4676-9C6F-9A4CC4D91805}"/>
          </ac:spMkLst>
        </pc:spChg>
        <pc:spChg chg="add del">
          <ac:chgData name="Mark J. Dixon, CTP, AAP, APRP, NCP" userId="f12bdc06-fa60-4f63-ade7-283da0c179dd" providerId="ADAL" clId="{A347DFB5-D6D7-49E4-9DD0-206304E61225}" dt="2024-02-18T19:02:22.913" v="7973" actId="26606"/>
          <ac:spMkLst>
            <pc:docMk/>
            <pc:sldMk cId="2105762501" sldId="363"/>
            <ac:spMk id="18" creationId="{A3363022-C969-41E9-8EB2-E4C94908C1FA}"/>
          </ac:spMkLst>
        </pc:spChg>
        <pc:spChg chg="add del">
          <ac:chgData name="Mark J. Dixon, CTP, AAP, APRP, NCP" userId="f12bdc06-fa60-4f63-ade7-283da0c179dd" providerId="ADAL" clId="{A347DFB5-D6D7-49E4-9DD0-206304E61225}" dt="2024-02-18T19:02:22.913" v="7973" actId="26606"/>
          <ac:spMkLst>
            <pc:docMk/>
            <pc:sldMk cId="2105762501" sldId="363"/>
            <ac:spMk id="19" creationId="{8D1AD6B3-BE88-4CEB-BA17-790657CC4729}"/>
          </ac:spMkLst>
        </pc:spChg>
        <pc:spChg chg="add">
          <ac:chgData name="Mark J. Dixon, CTP, AAP, APRP, NCP" userId="f12bdc06-fa60-4f63-ade7-283da0c179dd" providerId="ADAL" clId="{A347DFB5-D6D7-49E4-9DD0-206304E61225}" dt="2024-02-18T19:02:22.913" v="7973" actId="26606"/>
          <ac:spMkLst>
            <pc:docMk/>
            <pc:sldMk cId="2105762501" sldId="363"/>
            <ac:spMk id="25" creationId="{A3363022-C969-41E9-8EB2-E4C94908C1FA}"/>
          </ac:spMkLst>
        </pc:spChg>
        <pc:spChg chg="add">
          <ac:chgData name="Mark J. Dixon, CTP, AAP, APRP, NCP" userId="f12bdc06-fa60-4f63-ade7-283da0c179dd" providerId="ADAL" clId="{A347DFB5-D6D7-49E4-9DD0-206304E61225}" dt="2024-02-18T19:02:22.913" v="7973" actId="26606"/>
          <ac:spMkLst>
            <pc:docMk/>
            <pc:sldMk cId="2105762501" sldId="363"/>
            <ac:spMk id="27" creationId="{8D1AD6B3-BE88-4CEB-BA17-790657CC4729}"/>
          </ac:spMkLst>
        </pc:spChg>
        <pc:grpChg chg="add del">
          <ac:chgData name="Mark J. Dixon, CTP, AAP, APRP, NCP" userId="f12bdc06-fa60-4f63-ade7-283da0c179dd" providerId="ADAL" clId="{A347DFB5-D6D7-49E4-9DD0-206304E61225}" dt="2024-02-18T19:02:22.913" v="7973" actId="26606"/>
          <ac:grpSpMkLst>
            <pc:docMk/>
            <pc:sldMk cId="2105762501" sldId="363"/>
            <ac:grpSpMk id="14" creationId="{89D1390B-7E13-4B4F-9CB2-391063412E54}"/>
          </ac:grpSpMkLst>
        </pc:grpChg>
        <pc:grpChg chg="add">
          <ac:chgData name="Mark J. Dixon, CTP, AAP, APRP, NCP" userId="f12bdc06-fa60-4f63-ade7-283da0c179dd" providerId="ADAL" clId="{A347DFB5-D6D7-49E4-9DD0-206304E61225}" dt="2024-02-18T19:02:22.913" v="7973" actId="26606"/>
          <ac:grpSpMkLst>
            <pc:docMk/>
            <pc:sldMk cId="2105762501" sldId="363"/>
            <ac:grpSpMk id="29" creationId="{89D1390B-7E13-4B4F-9CB2-391063412E54}"/>
          </ac:grpSpMkLst>
        </pc:grpChg>
        <pc:picChg chg="add del">
          <ac:chgData name="Mark J. Dixon, CTP, AAP, APRP, NCP" userId="f12bdc06-fa60-4f63-ade7-283da0c179dd" providerId="ADAL" clId="{A347DFB5-D6D7-49E4-9DD0-206304E61225}" dt="2024-02-18T19:02:11.815" v="7965" actId="26606"/>
          <ac:picMkLst>
            <pc:docMk/>
            <pc:sldMk cId="2105762501" sldId="363"/>
            <ac:picMk id="7" creationId="{0A4FC7EA-3544-436A-EB67-11E2495A85DA}"/>
          </ac:picMkLst>
        </pc:picChg>
        <pc:picChg chg="add">
          <ac:chgData name="Mark J. Dixon, CTP, AAP, APRP, NCP" userId="f12bdc06-fa60-4f63-ade7-283da0c179dd" providerId="ADAL" clId="{A347DFB5-D6D7-49E4-9DD0-206304E61225}" dt="2024-02-18T19:02:11.878" v="7966" actId="26606"/>
          <ac:picMkLst>
            <pc:docMk/>
            <pc:sldMk cId="2105762501" sldId="363"/>
            <ac:picMk id="20" creationId="{40903FC0-373F-4A88-681C-DC66490B05E6}"/>
          </ac:picMkLst>
        </pc:picChg>
      </pc:sldChg>
      <pc:sldChg chg="addSp delSp modSp new mod modClrScheme replTag delTag chgLayout">
        <pc:chgData name="Mark J. Dixon, CTP, AAP, APRP, NCP" userId="f12bdc06-fa60-4f63-ade7-283da0c179dd" providerId="ADAL" clId="{A347DFB5-D6D7-49E4-9DD0-206304E61225}" dt="2024-02-20T22:48:26.706" v="11159" actId="20577"/>
        <pc:sldMkLst>
          <pc:docMk/>
          <pc:sldMk cId="1575563698" sldId="364"/>
        </pc:sldMkLst>
        <pc:spChg chg="del">
          <ac:chgData name="Mark J. Dixon, CTP, AAP, APRP, NCP" userId="f12bdc06-fa60-4f63-ade7-283da0c179dd" providerId="ADAL" clId="{A347DFB5-D6D7-49E4-9DD0-206304E61225}" dt="2024-02-19T14:30:32.059" v="8031" actId="700"/>
          <ac:spMkLst>
            <pc:docMk/>
            <pc:sldMk cId="1575563698" sldId="364"/>
            <ac:spMk id="2" creationId="{18C0B856-0FCB-F497-0484-B26F6A180402}"/>
          </ac:spMkLst>
        </pc:spChg>
        <pc:spChg chg="mod ord">
          <ac:chgData name="Mark J. Dixon, CTP, AAP, APRP, NCP" userId="f12bdc06-fa60-4f63-ade7-283da0c179dd" providerId="ADAL" clId="{A347DFB5-D6D7-49E4-9DD0-206304E61225}" dt="2024-02-19T14:30:32.059" v="8031" actId="700"/>
          <ac:spMkLst>
            <pc:docMk/>
            <pc:sldMk cId="1575563698" sldId="364"/>
            <ac:spMk id="3" creationId="{89DD376B-4FEF-2829-717B-C8CBF4908316}"/>
          </ac:spMkLst>
        </pc:spChg>
        <pc:spChg chg="add mod ord">
          <ac:chgData name="Mark J. Dixon, CTP, AAP, APRP, NCP" userId="f12bdc06-fa60-4f63-ade7-283da0c179dd" providerId="ADAL" clId="{A347DFB5-D6D7-49E4-9DD0-206304E61225}" dt="2024-02-20T22:48:26.706" v="11159" actId="20577"/>
          <ac:spMkLst>
            <pc:docMk/>
            <pc:sldMk cId="1575563698" sldId="364"/>
            <ac:spMk id="4" creationId="{76B162EC-877E-16E6-E622-85A1F9757072}"/>
          </ac:spMkLst>
        </pc:spChg>
        <pc:spChg chg="add del mod">
          <ac:chgData name="Mark J. Dixon, CTP, AAP, APRP, NCP" userId="f12bdc06-fa60-4f63-ade7-283da0c179dd" providerId="ADAL" clId="{A347DFB5-D6D7-49E4-9DD0-206304E61225}" dt="2024-02-19T14:41:06.596" v="8354" actId="12084"/>
          <ac:spMkLst>
            <pc:docMk/>
            <pc:sldMk cId="1575563698" sldId="364"/>
            <ac:spMk id="5" creationId="{8A461D3C-E12A-2501-824E-A028775E5BE9}"/>
          </ac:spMkLst>
        </pc:spChg>
        <pc:graphicFrameChg chg="add mod">
          <ac:chgData name="Mark J. Dixon, CTP, AAP, APRP, NCP" userId="f12bdc06-fa60-4f63-ade7-283da0c179dd" providerId="ADAL" clId="{A347DFB5-D6D7-49E4-9DD0-206304E61225}" dt="2024-02-19T14:41:35.971" v="8359" actId="13782"/>
          <ac:graphicFrameMkLst>
            <pc:docMk/>
            <pc:sldMk cId="1575563698" sldId="364"/>
            <ac:graphicFrameMk id="6" creationId="{0FD395B6-4A16-F94E-4744-9BAE1B88EE51}"/>
          </ac:graphicFrameMkLst>
        </pc:graphicFrameChg>
      </pc:sldChg>
      <pc:sldChg chg="addSp delSp modSp mod replTag delTag">
        <pc:chgData name="Mark J. Dixon, CTP, AAP, APRP, NCP" userId="f12bdc06-fa60-4f63-ade7-283da0c179dd" providerId="ADAL" clId="{A347DFB5-D6D7-49E4-9DD0-206304E61225}" dt="2024-02-20T22:29:30.984" v="10989"/>
        <pc:sldMkLst>
          <pc:docMk/>
          <pc:sldMk cId="611059228" sldId="365"/>
        </pc:sldMkLst>
        <pc:spChg chg="add del mod">
          <ac:chgData name="Mark J. Dixon, CTP, AAP, APRP, NCP" userId="f12bdc06-fa60-4f63-ade7-283da0c179dd" providerId="ADAL" clId="{A347DFB5-D6D7-49E4-9DD0-206304E61225}" dt="2024-02-19T14:45:03.208" v="8504" actId="931"/>
          <ac:spMkLst>
            <pc:docMk/>
            <pc:sldMk cId="611059228" sldId="365"/>
            <ac:spMk id="3" creationId="{5250AE27-4D6E-9D79-C5CD-923C4AEDCC5B}"/>
          </ac:spMkLst>
        </pc:spChg>
        <pc:spChg chg="mod">
          <ac:chgData name="Mark J. Dixon, CTP, AAP, APRP, NCP" userId="f12bdc06-fa60-4f63-ade7-283da0c179dd" providerId="ADAL" clId="{A347DFB5-D6D7-49E4-9DD0-206304E61225}" dt="2024-02-19T14:50:42.760" v="9201" actId="20577"/>
          <ac:spMkLst>
            <pc:docMk/>
            <pc:sldMk cId="611059228" sldId="365"/>
            <ac:spMk id="4" creationId="{7D79A51F-6797-A056-F722-29E34FE9BB26}"/>
          </ac:spMkLst>
        </pc:spChg>
        <pc:spChg chg="mod">
          <ac:chgData name="Mark J. Dixon, CTP, AAP, APRP, NCP" userId="f12bdc06-fa60-4f63-ade7-283da0c179dd" providerId="ADAL" clId="{A347DFB5-D6D7-49E4-9DD0-206304E61225}" dt="2024-02-19T14:43:38.907" v="8484" actId="20577"/>
          <ac:spMkLst>
            <pc:docMk/>
            <pc:sldMk cId="611059228" sldId="365"/>
            <ac:spMk id="7" creationId="{F3159B22-48FC-B816-BBAD-1A550B0B99B7}"/>
          </ac:spMkLst>
        </pc:spChg>
        <pc:spChg chg="mod">
          <ac:chgData name="Mark J. Dixon, CTP, AAP, APRP, NCP" userId="f12bdc06-fa60-4f63-ade7-283da0c179dd" providerId="ADAL" clId="{A347DFB5-D6D7-49E4-9DD0-206304E61225}" dt="2024-02-19T14:48:35.033" v="8848" actId="20577"/>
          <ac:spMkLst>
            <pc:docMk/>
            <pc:sldMk cId="611059228" sldId="365"/>
            <ac:spMk id="8" creationId="{5E70F3FF-3C0F-E92C-686E-8417120CADEB}"/>
          </ac:spMkLst>
        </pc:spChg>
        <pc:spChg chg="mod">
          <ac:chgData name="Mark J. Dixon, CTP, AAP, APRP, NCP" userId="f12bdc06-fa60-4f63-ade7-283da0c179dd" providerId="ADAL" clId="{A347DFB5-D6D7-49E4-9DD0-206304E61225}" dt="2024-02-19T14:50:33.598" v="9185" actId="20577"/>
          <ac:spMkLst>
            <pc:docMk/>
            <pc:sldMk cId="611059228" sldId="365"/>
            <ac:spMk id="9" creationId="{3795129D-D795-D37C-A4A5-7ED75150585F}"/>
          </ac:spMkLst>
        </pc:spChg>
        <pc:spChg chg="add del mod">
          <ac:chgData name="Mark J. Dixon, CTP, AAP, APRP, NCP" userId="f12bdc06-fa60-4f63-ade7-283da0c179dd" providerId="ADAL" clId="{A347DFB5-D6D7-49E4-9DD0-206304E61225}" dt="2024-02-19T14:45:31.737" v="8505" actId="931"/>
          <ac:spMkLst>
            <pc:docMk/>
            <pc:sldMk cId="611059228" sldId="365"/>
            <ac:spMk id="11" creationId="{C5E96D1D-A9BF-2E4C-B01A-73B18AF09FBD}"/>
          </ac:spMkLst>
        </pc:spChg>
        <pc:spChg chg="add mod">
          <ac:chgData name="Mark J. Dixon, CTP, AAP, APRP, NCP" userId="f12bdc06-fa60-4f63-ade7-283da0c179dd" providerId="ADAL" clId="{A347DFB5-D6D7-49E4-9DD0-206304E61225}" dt="2024-02-19T14:45:33.032" v="8507" actId="962"/>
          <ac:spMkLst>
            <pc:docMk/>
            <pc:sldMk cId="611059228" sldId="365"/>
            <ac:spMk id="16" creationId="{847D55AF-7ED5-E137-B0A5-A7EA0678CAE5}"/>
          </ac:spMkLst>
        </pc:spChg>
        <pc:spChg chg="mod">
          <ac:chgData name="Mark J. Dixon, CTP, AAP, APRP, NCP" userId="f12bdc06-fa60-4f63-ade7-283da0c179dd" providerId="ADAL" clId="{A347DFB5-D6D7-49E4-9DD0-206304E61225}" dt="2024-02-19T14:43:43.884" v="8501" actId="20577"/>
          <ac:spMkLst>
            <pc:docMk/>
            <pc:sldMk cId="611059228" sldId="365"/>
            <ac:spMk id="23" creationId="{8CCBDA0F-8669-5FF0-B5C9-8B5382CCCF06}"/>
          </ac:spMkLst>
        </pc:spChg>
        <pc:picChg chg="del">
          <ac:chgData name="Mark J. Dixon, CTP, AAP, APRP, NCP" userId="f12bdc06-fa60-4f63-ade7-283da0c179dd" providerId="ADAL" clId="{A347DFB5-D6D7-49E4-9DD0-206304E61225}" dt="2024-02-19T14:43:49.727" v="8502" actId="478"/>
          <ac:picMkLst>
            <pc:docMk/>
            <pc:sldMk cId="611059228" sldId="365"/>
            <ac:picMk id="5" creationId="{DE4FBF29-58CC-2849-5FC0-D7C8B3FCE816}"/>
          </ac:picMkLst>
        </pc:picChg>
        <pc:picChg chg="del">
          <ac:chgData name="Mark J. Dixon, CTP, AAP, APRP, NCP" userId="f12bdc06-fa60-4f63-ade7-283da0c179dd" providerId="ADAL" clId="{A347DFB5-D6D7-49E4-9DD0-206304E61225}" dt="2024-02-19T14:43:51.677" v="8503" actId="478"/>
          <ac:picMkLst>
            <pc:docMk/>
            <pc:sldMk cId="611059228" sldId="365"/>
            <ac:picMk id="6" creationId="{1C18DD48-A082-B663-DA8F-1B13FF1A7292}"/>
          </ac:picMkLst>
        </pc:picChg>
        <pc:picChg chg="add mod">
          <ac:chgData name="Mark J. Dixon, CTP, AAP, APRP, NCP" userId="f12bdc06-fa60-4f63-ade7-283da0c179dd" providerId="ADAL" clId="{A347DFB5-D6D7-49E4-9DD0-206304E61225}" dt="2024-02-19T14:45:03.208" v="8504" actId="931"/>
          <ac:picMkLst>
            <pc:docMk/>
            <pc:sldMk cId="611059228" sldId="365"/>
            <ac:picMk id="13" creationId="{8F459A21-3E03-44C6-B253-B4D01BA58269}"/>
          </ac:picMkLst>
        </pc:picChg>
        <pc:picChg chg="add mod">
          <ac:chgData name="Mark J. Dixon, CTP, AAP, APRP, NCP" userId="f12bdc06-fa60-4f63-ade7-283da0c179dd" providerId="ADAL" clId="{A347DFB5-D6D7-49E4-9DD0-206304E61225}" dt="2024-02-19T14:45:33.032" v="8507" actId="962"/>
          <ac:picMkLst>
            <pc:docMk/>
            <pc:sldMk cId="611059228" sldId="365"/>
            <ac:picMk id="15" creationId="{F5D10875-C66F-2466-1BFE-8CABB6665823}"/>
          </ac:picMkLst>
        </pc:picChg>
      </pc:sldChg>
      <pc:sldChg chg="addSp delSp modSp new del mod modClrScheme replTag delTag chgLayout">
        <pc:chgData name="Mark J. Dixon, CTP, AAP, APRP, NCP" userId="f12bdc06-fa60-4f63-ade7-283da0c179dd" providerId="ADAL" clId="{A347DFB5-D6D7-49E4-9DD0-206304E61225}" dt="2024-02-19T14:53:35.049" v="9427" actId="2696"/>
        <pc:sldMkLst>
          <pc:docMk/>
          <pc:sldMk cId="1837803699" sldId="366"/>
        </pc:sldMkLst>
        <pc:spChg chg="del">
          <ac:chgData name="Mark J. Dixon, CTP, AAP, APRP, NCP" userId="f12bdc06-fa60-4f63-ade7-283da0c179dd" providerId="ADAL" clId="{A347DFB5-D6D7-49E4-9DD0-206304E61225}" dt="2024-02-19T14:52:29.383" v="9347" actId="700"/>
          <ac:spMkLst>
            <pc:docMk/>
            <pc:sldMk cId="1837803699" sldId="366"/>
            <ac:spMk id="2" creationId="{4CF712BF-340D-7730-374F-D46E7E8FAC05}"/>
          </ac:spMkLst>
        </pc:spChg>
        <pc:spChg chg="mod ord">
          <ac:chgData name="Mark J. Dixon, CTP, AAP, APRP, NCP" userId="f12bdc06-fa60-4f63-ade7-283da0c179dd" providerId="ADAL" clId="{A347DFB5-D6D7-49E4-9DD0-206304E61225}" dt="2024-02-19T14:52:29.383" v="9347" actId="700"/>
          <ac:spMkLst>
            <pc:docMk/>
            <pc:sldMk cId="1837803699" sldId="366"/>
            <ac:spMk id="3" creationId="{703AAF88-357F-6239-6FF7-B2FC5B4C4E89}"/>
          </ac:spMkLst>
        </pc:spChg>
        <pc:spChg chg="add mod ord">
          <ac:chgData name="Mark J. Dixon, CTP, AAP, APRP, NCP" userId="f12bdc06-fa60-4f63-ade7-283da0c179dd" providerId="ADAL" clId="{A347DFB5-D6D7-49E4-9DD0-206304E61225}" dt="2024-02-19T14:52:39.551" v="9401" actId="20577"/>
          <ac:spMkLst>
            <pc:docMk/>
            <pc:sldMk cId="1837803699" sldId="366"/>
            <ac:spMk id="4" creationId="{6739BF61-6C99-ADA2-F98E-73951C21A720}"/>
          </ac:spMkLst>
        </pc:spChg>
        <pc:spChg chg="add mod">
          <ac:chgData name="Mark J. Dixon, CTP, AAP, APRP, NCP" userId="f12bdc06-fa60-4f63-ade7-283da0c179dd" providerId="ADAL" clId="{A347DFB5-D6D7-49E4-9DD0-206304E61225}" dt="2024-02-19T14:52:56.727" v="9416" actId="1076"/>
          <ac:spMkLst>
            <pc:docMk/>
            <pc:sldMk cId="1837803699" sldId="366"/>
            <ac:spMk id="5" creationId="{803D5233-0150-6BA6-53B2-2F60FD8FEEF1}"/>
          </ac:spMkLst>
        </pc:spChg>
      </pc:sldChg>
      <pc:sldChg chg="addSp modSp mod replTag delTag">
        <pc:chgData name="Mark J. Dixon, CTP, AAP, APRP, NCP" userId="f12bdc06-fa60-4f63-ade7-283da0c179dd" providerId="ADAL" clId="{A347DFB5-D6D7-49E4-9DD0-206304E61225}" dt="2024-02-20T22:46:42.269" v="11116"/>
        <pc:sldMkLst>
          <pc:docMk/>
          <pc:sldMk cId="3329102061" sldId="367"/>
        </pc:sldMkLst>
        <pc:spChg chg="add mod">
          <ac:chgData name="Mark J. Dixon, CTP, AAP, APRP, NCP" userId="f12bdc06-fa60-4f63-ade7-283da0c179dd" providerId="ADAL" clId="{A347DFB5-D6D7-49E4-9DD0-206304E61225}" dt="2024-02-19T15:05:48.365" v="10408" actId="1076"/>
          <ac:spMkLst>
            <pc:docMk/>
            <pc:sldMk cId="3329102061" sldId="367"/>
            <ac:spMk id="4" creationId="{E1E3595B-B605-2471-2742-8C1EDDAE64A4}"/>
          </ac:spMkLst>
        </pc:spChg>
        <pc:spChg chg="mod">
          <ac:chgData name="Mark J. Dixon, CTP, AAP, APRP, NCP" userId="f12bdc06-fa60-4f63-ade7-283da0c179dd" providerId="ADAL" clId="{A347DFB5-D6D7-49E4-9DD0-206304E61225}" dt="2024-02-19T15:05:22.303" v="10403" actId="1076"/>
          <ac:spMkLst>
            <pc:docMk/>
            <pc:sldMk cId="3329102061" sldId="367"/>
            <ac:spMk id="5" creationId="{057FCC83-EF84-C82C-29BF-7AB4263EC2A9}"/>
          </ac:spMkLst>
        </pc:spChg>
        <pc:spChg chg="mod">
          <ac:chgData name="Mark J. Dixon, CTP, AAP, APRP, NCP" userId="f12bdc06-fa60-4f63-ade7-283da0c179dd" providerId="ADAL" clId="{A347DFB5-D6D7-49E4-9DD0-206304E61225}" dt="2024-02-19T14:53:40.467" v="9454" actId="20577"/>
          <ac:spMkLst>
            <pc:docMk/>
            <pc:sldMk cId="3329102061" sldId="367"/>
            <ac:spMk id="6" creationId="{D2940E6D-613D-9D6C-0FCB-0A7404F99236}"/>
          </ac:spMkLst>
        </pc:spChg>
        <pc:spChg chg="mod">
          <ac:chgData name="Mark J. Dixon, CTP, AAP, APRP, NCP" userId="f12bdc06-fa60-4f63-ade7-283da0c179dd" providerId="ADAL" clId="{A347DFB5-D6D7-49E4-9DD0-206304E61225}" dt="2024-02-19T14:54:34.628" v="9708" actId="20577"/>
          <ac:spMkLst>
            <pc:docMk/>
            <pc:sldMk cId="3329102061" sldId="367"/>
            <ac:spMk id="8" creationId="{8D6908D8-BE4E-917A-E504-15F7CC32DD13}"/>
          </ac:spMkLst>
        </pc:spChg>
        <pc:spChg chg="mod">
          <ac:chgData name="Mark J. Dixon, CTP, AAP, APRP, NCP" userId="f12bdc06-fa60-4f63-ade7-283da0c179dd" providerId="ADAL" clId="{A347DFB5-D6D7-49E4-9DD0-206304E61225}" dt="2024-02-19T14:54:39.900" v="9722" actId="20577"/>
          <ac:spMkLst>
            <pc:docMk/>
            <pc:sldMk cId="3329102061" sldId="367"/>
            <ac:spMk id="52" creationId="{58C31100-B4C2-8A08-0F10-5E5089BA6141}"/>
          </ac:spMkLst>
        </pc:spChg>
        <pc:spChg chg="mod">
          <ac:chgData name="Mark J. Dixon, CTP, AAP, APRP, NCP" userId="f12bdc06-fa60-4f63-ade7-283da0c179dd" providerId="ADAL" clId="{A347DFB5-D6D7-49E4-9DD0-206304E61225}" dt="2024-02-19T14:58:34.497" v="9953" actId="20577"/>
          <ac:spMkLst>
            <pc:docMk/>
            <pc:sldMk cId="3329102061" sldId="367"/>
            <ac:spMk id="53" creationId="{08321269-8790-E45E-13F1-B9BBD1897DC4}"/>
          </ac:spMkLst>
        </pc:spChg>
        <pc:spChg chg="mod">
          <ac:chgData name="Mark J. Dixon, CTP, AAP, APRP, NCP" userId="f12bdc06-fa60-4f63-ade7-283da0c179dd" providerId="ADAL" clId="{A347DFB5-D6D7-49E4-9DD0-206304E61225}" dt="2024-02-19T14:56:24.805" v="9770" actId="1076"/>
          <ac:spMkLst>
            <pc:docMk/>
            <pc:sldMk cId="3329102061" sldId="367"/>
            <ac:spMk id="54" creationId="{B87E8395-AF21-5CD7-382A-DBC4287EE2C5}"/>
          </ac:spMkLst>
        </pc:spChg>
        <pc:spChg chg="mod">
          <ac:chgData name="Mark J. Dixon, CTP, AAP, APRP, NCP" userId="f12bdc06-fa60-4f63-ade7-283da0c179dd" providerId="ADAL" clId="{A347DFB5-D6D7-49E4-9DD0-206304E61225}" dt="2024-02-19T14:59:50.310" v="10185" actId="20577"/>
          <ac:spMkLst>
            <pc:docMk/>
            <pc:sldMk cId="3329102061" sldId="367"/>
            <ac:spMk id="55" creationId="{E604E4B3-498D-9DC4-F270-8C2B08518327}"/>
          </ac:spMkLst>
        </pc:spChg>
        <pc:spChg chg="mod">
          <ac:chgData name="Mark J. Dixon, CTP, AAP, APRP, NCP" userId="f12bdc06-fa60-4f63-ade7-283da0c179dd" providerId="ADAL" clId="{A347DFB5-D6D7-49E4-9DD0-206304E61225}" dt="2024-02-19T14:56:21.752" v="9769" actId="1076"/>
          <ac:spMkLst>
            <pc:docMk/>
            <pc:sldMk cId="3329102061" sldId="367"/>
            <ac:spMk id="56" creationId="{A53EBF68-B138-E7AD-8E29-4A3B195D7AF2}"/>
          </ac:spMkLst>
        </pc:spChg>
        <pc:spChg chg="mod">
          <ac:chgData name="Mark J. Dixon, CTP, AAP, APRP, NCP" userId="f12bdc06-fa60-4f63-ade7-283da0c179dd" providerId="ADAL" clId="{A347DFB5-D6D7-49E4-9DD0-206304E61225}" dt="2024-02-19T15:00:35.266" v="10384" actId="20577"/>
          <ac:spMkLst>
            <pc:docMk/>
            <pc:sldMk cId="3329102061" sldId="367"/>
            <ac:spMk id="57" creationId="{27372DA7-2417-DCC3-4293-5A65A9DFEED4}"/>
          </ac:spMkLst>
        </pc:spChg>
      </pc:sldChg>
      <pc:sldChg chg="modSp mod replTag delTag">
        <pc:chgData name="Mark J. Dixon, CTP, AAP, APRP, NCP" userId="f12bdc06-fa60-4f63-ade7-283da0c179dd" providerId="ADAL" clId="{A347DFB5-D6D7-49E4-9DD0-206304E61225}" dt="2024-02-20T22:29:30.654" v="10987"/>
        <pc:sldMkLst>
          <pc:docMk/>
          <pc:sldMk cId="72766209" sldId="368"/>
        </pc:sldMkLst>
        <pc:spChg chg="mod">
          <ac:chgData name="Mark J. Dixon, CTP, AAP, APRP, NCP" userId="f12bdc06-fa60-4f63-ade7-283da0c179dd" providerId="ADAL" clId="{A347DFB5-D6D7-49E4-9DD0-206304E61225}" dt="2024-02-19T15:14:04.551" v="10469" actId="20577"/>
          <ac:spMkLst>
            <pc:docMk/>
            <pc:sldMk cId="72766209" sldId="368"/>
            <ac:spMk id="6" creationId="{59B6F0BE-BA58-A06B-C46D-67F5078B37A6}"/>
          </ac:spMkLst>
        </pc:spChg>
        <pc:spChg chg="mod">
          <ac:chgData name="Mark J. Dixon, CTP, AAP, APRP, NCP" userId="f12bdc06-fa60-4f63-ade7-283da0c179dd" providerId="ADAL" clId="{A347DFB5-D6D7-49E4-9DD0-206304E61225}" dt="2024-02-19T15:15:09.061" v="10670" actId="1076"/>
          <ac:spMkLst>
            <pc:docMk/>
            <pc:sldMk cId="72766209" sldId="368"/>
            <ac:spMk id="8" creationId="{311A2E86-2BD2-7DF5-F4C7-8C803589EF0E}"/>
          </ac:spMkLst>
        </pc:spChg>
        <pc:spChg chg="mod">
          <ac:chgData name="Mark J. Dixon, CTP, AAP, APRP, NCP" userId="f12bdc06-fa60-4f63-ade7-283da0c179dd" providerId="ADAL" clId="{A347DFB5-D6D7-49E4-9DD0-206304E61225}" dt="2024-02-19T15:14:28.917" v="10560" actId="313"/>
          <ac:spMkLst>
            <pc:docMk/>
            <pc:sldMk cId="72766209" sldId="368"/>
            <ac:spMk id="10" creationId="{88A433D3-8B8E-A100-E6A9-36C18B077009}"/>
          </ac:spMkLst>
        </pc:spChg>
        <pc:spChg chg="mod">
          <ac:chgData name="Mark J. Dixon, CTP, AAP, APRP, NCP" userId="f12bdc06-fa60-4f63-ade7-283da0c179dd" providerId="ADAL" clId="{A347DFB5-D6D7-49E4-9DD0-206304E61225}" dt="2024-02-19T15:15:38.918" v="10813" actId="20577"/>
          <ac:spMkLst>
            <pc:docMk/>
            <pc:sldMk cId="72766209" sldId="368"/>
            <ac:spMk id="16" creationId="{16254977-C4E4-675C-607E-3A0FE90EAD48}"/>
          </ac:spMkLst>
        </pc:spChg>
        <pc:spChg chg="mod">
          <ac:chgData name="Mark J. Dixon, CTP, AAP, APRP, NCP" userId="f12bdc06-fa60-4f63-ade7-283da0c179dd" providerId="ADAL" clId="{A347DFB5-D6D7-49E4-9DD0-206304E61225}" dt="2024-02-19T15:15:58.542" v="10887" actId="20577"/>
          <ac:spMkLst>
            <pc:docMk/>
            <pc:sldMk cId="72766209" sldId="368"/>
            <ac:spMk id="19" creationId="{B1461119-0FB7-A3AE-A98B-0C7E577E7B1F}"/>
          </ac:spMkLst>
        </pc:spChg>
      </pc:sldChg>
      <pc:sldMasterChg chg="delSldLayout">
        <pc:chgData name="Mark J. Dixon, CTP, AAP, APRP, NCP" userId="f12bdc06-fa60-4f63-ade7-283da0c179dd" providerId="ADAL" clId="{A347DFB5-D6D7-49E4-9DD0-206304E61225}" dt="2024-02-18T19:02:32.630" v="8014" actId="47"/>
        <pc:sldMasterMkLst>
          <pc:docMk/>
          <pc:sldMasterMk cId="103201917" sldId="2147483648"/>
        </pc:sldMasterMkLst>
        <pc:sldLayoutChg chg="del">
          <pc:chgData name="Mark J. Dixon, CTP, AAP, APRP, NCP" userId="f12bdc06-fa60-4f63-ade7-283da0c179dd" providerId="ADAL" clId="{A347DFB5-D6D7-49E4-9DD0-206304E61225}" dt="2024-02-18T19:02:32.630" v="8014" actId="47"/>
          <pc:sldLayoutMkLst>
            <pc:docMk/>
            <pc:sldMasterMk cId="103201917" sldId="2147483648"/>
            <pc:sldLayoutMk cId="3312279354" sldId="2147483656"/>
          </pc:sldLayoutMkLst>
        </pc:sldLayoutChg>
        <pc:sldLayoutChg chg="del">
          <pc:chgData name="Mark J. Dixon, CTP, AAP, APRP, NCP" userId="f12bdc06-fa60-4f63-ade7-283da0c179dd" providerId="ADAL" clId="{A347DFB5-D6D7-49E4-9DD0-206304E61225}" dt="2024-02-18T19:02:32.630" v="8014" actId="47"/>
          <pc:sldLayoutMkLst>
            <pc:docMk/>
            <pc:sldMasterMk cId="103201917" sldId="2147483648"/>
            <pc:sldLayoutMk cId="2920621062" sldId="2147483659"/>
          </pc:sldLayoutMkLst>
        </pc:sldLayoutChg>
        <pc:sldLayoutChg chg="del">
          <pc:chgData name="Mark J. Dixon, CTP, AAP, APRP, NCP" userId="f12bdc06-fa60-4f63-ade7-283da0c179dd" providerId="ADAL" clId="{A347DFB5-D6D7-49E4-9DD0-206304E61225}" dt="2024-02-18T19:02:32.630" v="8014" actId="47"/>
          <pc:sldLayoutMkLst>
            <pc:docMk/>
            <pc:sldMasterMk cId="103201917" sldId="2147483648"/>
            <pc:sldLayoutMk cId="1214487534" sldId="2147483666"/>
          </pc:sldLayoutMkLst>
        </pc:sldLayoutChg>
        <pc:sldLayoutChg chg="del">
          <pc:chgData name="Mark J. Dixon, CTP, AAP, APRP, NCP" userId="f12bdc06-fa60-4f63-ade7-283da0c179dd" providerId="ADAL" clId="{A347DFB5-D6D7-49E4-9DD0-206304E61225}" dt="2024-02-18T19:02:32.630" v="8014" actId="47"/>
          <pc:sldLayoutMkLst>
            <pc:docMk/>
            <pc:sldMasterMk cId="103201917" sldId="2147483648"/>
            <pc:sldLayoutMk cId="3786898344" sldId="214748366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BC89A-A7F3-457A-B8DB-2809D605DA8C}"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F37634B1-F8A5-446E-944F-30050A8CFA50}">
      <dgm:prSet/>
      <dgm:spPr/>
      <dgm:t>
        <a:bodyPr/>
        <a:lstStyle/>
        <a:p>
          <a:r>
            <a:rPr lang="en-US" dirty="0"/>
            <a:t>Oracle Analytics</a:t>
          </a:r>
        </a:p>
      </dgm:t>
    </dgm:pt>
    <dgm:pt modelId="{D1122158-F00B-4F4F-8030-E60413A830C0}" type="parTrans" cxnId="{51587F96-36FE-4622-9C95-565AD726DE20}">
      <dgm:prSet/>
      <dgm:spPr/>
      <dgm:t>
        <a:bodyPr/>
        <a:lstStyle/>
        <a:p>
          <a:endParaRPr lang="en-US"/>
        </a:p>
      </dgm:t>
    </dgm:pt>
    <dgm:pt modelId="{72644FA4-6006-4FFD-9FB1-23639654131F}" type="sibTrans" cxnId="{51587F96-36FE-4622-9C95-565AD726DE20}">
      <dgm:prSet/>
      <dgm:spPr/>
      <dgm:t>
        <a:bodyPr/>
        <a:lstStyle/>
        <a:p>
          <a:endParaRPr lang="en-US"/>
        </a:p>
      </dgm:t>
    </dgm:pt>
    <dgm:pt modelId="{43F71AF2-FD45-4DDF-B8A4-DE966E90607E}">
      <dgm:prSet/>
      <dgm:spPr/>
      <dgm:t>
        <a:bodyPr/>
        <a:lstStyle/>
        <a:p>
          <a:r>
            <a:rPr lang="en-US" dirty="0"/>
            <a:t>Hewlett Packard – AI Solutions</a:t>
          </a:r>
        </a:p>
      </dgm:t>
    </dgm:pt>
    <dgm:pt modelId="{5AA36DBE-2614-4B7B-AEC6-180DF40DDFA3}" type="parTrans" cxnId="{EEC0C0A3-C224-43BE-955A-57B5077D7BFE}">
      <dgm:prSet/>
      <dgm:spPr/>
      <dgm:t>
        <a:bodyPr/>
        <a:lstStyle/>
        <a:p>
          <a:endParaRPr lang="en-US"/>
        </a:p>
      </dgm:t>
    </dgm:pt>
    <dgm:pt modelId="{76BE7138-2AB1-4FBF-AE0A-774BD841329D}" type="sibTrans" cxnId="{EEC0C0A3-C224-43BE-955A-57B5077D7BFE}">
      <dgm:prSet/>
      <dgm:spPr/>
      <dgm:t>
        <a:bodyPr/>
        <a:lstStyle/>
        <a:p>
          <a:endParaRPr lang="en-US"/>
        </a:p>
      </dgm:t>
    </dgm:pt>
    <dgm:pt modelId="{9680E852-CB1F-4D85-915D-58C072D63165}">
      <dgm:prSet/>
      <dgm:spPr/>
      <dgm:t>
        <a:bodyPr/>
        <a:lstStyle/>
        <a:p>
          <a:r>
            <a:rPr lang="en-US" dirty="0"/>
            <a:t>IBM Watson</a:t>
          </a:r>
        </a:p>
      </dgm:t>
    </dgm:pt>
    <dgm:pt modelId="{182EC8CF-5763-4C44-ADED-C648347CD8B9}" type="parTrans" cxnId="{45B47A6C-EE7B-4F9B-8015-F5E87E4959E7}">
      <dgm:prSet/>
      <dgm:spPr/>
      <dgm:t>
        <a:bodyPr/>
        <a:lstStyle/>
        <a:p>
          <a:endParaRPr lang="en-US"/>
        </a:p>
      </dgm:t>
    </dgm:pt>
    <dgm:pt modelId="{FA80BE74-D9EE-4841-A926-CD8CA1BA9A4C}" type="sibTrans" cxnId="{45B47A6C-EE7B-4F9B-8015-F5E87E4959E7}">
      <dgm:prSet/>
      <dgm:spPr/>
      <dgm:t>
        <a:bodyPr/>
        <a:lstStyle/>
        <a:p>
          <a:endParaRPr lang="en-US"/>
        </a:p>
      </dgm:t>
    </dgm:pt>
    <dgm:pt modelId="{F7CB863D-E44E-4E0E-8C3C-86C80BC14DF5}">
      <dgm:prSet/>
      <dgm:spPr/>
      <dgm:t>
        <a:bodyPr/>
        <a:lstStyle/>
        <a:p>
          <a:r>
            <a:rPr lang="en-US" dirty="0"/>
            <a:t>Google Cloud AI</a:t>
          </a:r>
        </a:p>
      </dgm:t>
    </dgm:pt>
    <dgm:pt modelId="{4B825036-017E-40A3-B5AC-93BE468C59A3}" type="parTrans" cxnId="{5D44CC08-725F-4F1F-9AC7-4D6F34150E3C}">
      <dgm:prSet/>
      <dgm:spPr/>
      <dgm:t>
        <a:bodyPr/>
        <a:lstStyle/>
        <a:p>
          <a:endParaRPr lang="en-US"/>
        </a:p>
      </dgm:t>
    </dgm:pt>
    <dgm:pt modelId="{49C4BE27-5A90-47EE-8824-0DBD6F3E4CB1}" type="sibTrans" cxnId="{5D44CC08-725F-4F1F-9AC7-4D6F34150E3C}">
      <dgm:prSet/>
      <dgm:spPr/>
      <dgm:t>
        <a:bodyPr/>
        <a:lstStyle/>
        <a:p>
          <a:endParaRPr lang="en-US"/>
        </a:p>
      </dgm:t>
    </dgm:pt>
    <dgm:pt modelId="{37C445EF-31BB-4D61-A44F-F6761081A3BA}">
      <dgm:prSet/>
      <dgm:spPr/>
      <dgm:t>
        <a:bodyPr/>
        <a:lstStyle/>
        <a:p>
          <a:r>
            <a:rPr lang="en-US" dirty="0"/>
            <a:t>Microsoft Azure Machine Learning Studio</a:t>
          </a:r>
        </a:p>
      </dgm:t>
    </dgm:pt>
    <dgm:pt modelId="{A41B09ED-2C02-4E3B-B6DF-90A9B774B86F}" type="parTrans" cxnId="{B48E0682-DE6B-419C-B295-DDD53ECED40D}">
      <dgm:prSet/>
      <dgm:spPr/>
      <dgm:t>
        <a:bodyPr/>
        <a:lstStyle/>
        <a:p>
          <a:endParaRPr lang="en-US"/>
        </a:p>
      </dgm:t>
    </dgm:pt>
    <dgm:pt modelId="{1D0F92F6-C500-4C15-B0F4-21469E3A95CC}" type="sibTrans" cxnId="{B48E0682-DE6B-419C-B295-DDD53ECED40D}">
      <dgm:prSet/>
      <dgm:spPr/>
      <dgm:t>
        <a:bodyPr/>
        <a:lstStyle/>
        <a:p>
          <a:endParaRPr lang="en-US"/>
        </a:p>
      </dgm:t>
    </dgm:pt>
    <dgm:pt modelId="{C3A00F5D-97E6-4487-89DF-CEC2B81158B5}">
      <dgm:prSet/>
      <dgm:spPr/>
      <dgm:t>
        <a:bodyPr/>
        <a:lstStyle/>
        <a:p>
          <a:r>
            <a:rPr lang="en-US" dirty="0"/>
            <a:t>Amazon Web Services</a:t>
          </a:r>
        </a:p>
      </dgm:t>
    </dgm:pt>
    <dgm:pt modelId="{625C7BA7-52FF-41AB-80CA-50EEC85D9F29}" type="parTrans" cxnId="{D1665230-43DD-4C86-A998-BFDCA44E5AC4}">
      <dgm:prSet/>
      <dgm:spPr/>
      <dgm:t>
        <a:bodyPr/>
        <a:lstStyle/>
        <a:p>
          <a:endParaRPr lang="en-US"/>
        </a:p>
      </dgm:t>
    </dgm:pt>
    <dgm:pt modelId="{092077A8-6CF7-439A-8B68-6C5D41056708}" type="sibTrans" cxnId="{D1665230-43DD-4C86-A998-BFDCA44E5AC4}">
      <dgm:prSet/>
      <dgm:spPr/>
      <dgm:t>
        <a:bodyPr/>
        <a:lstStyle/>
        <a:p>
          <a:endParaRPr lang="en-US"/>
        </a:p>
      </dgm:t>
    </dgm:pt>
    <dgm:pt modelId="{AA123763-BA81-4B67-A025-DC564D50D4F5}">
      <dgm:prSet/>
      <dgm:spPr/>
      <dgm:t>
        <a:bodyPr/>
        <a:lstStyle/>
        <a:p>
          <a:r>
            <a:rPr lang="en-US" dirty="0"/>
            <a:t>Meta</a:t>
          </a:r>
        </a:p>
      </dgm:t>
    </dgm:pt>
    <dgm:pt modelId="{D3B6FD7D-5DE1-42FB-BE02-7D95CC442251}" type="parTrans" cxnId="{98A9A21B-65C7-4867-9DE3-876785854FE6}">
      <dgm:prSet/>
      <dgm:spPr/>
      <dgm:t>
        <a:bodyPr/>
        <a:lstStyle/>
        <a:p>
          <a:endParaRPr lang="en-US"/>
        </a:p>
      </dgm:t>
    </dgm:pt>
    <dgm:pt modelId="{8BDA09EC-4231-4D31-8A54-267A067A73A5}" type="sibTrans" cxnId="{98A9A21B-65C7-4867-9DE3-876785854FE6}">
      <dgm:prSet/>
      <dgm:spPr/>
      <dgm:t>
        <a:bodyPr/>
        <a:lstStyle/>
        <a:p>
          <a:endParaRPr lang="en-US"/>
        </a:p>
      </dgm:t>
    </dgm:pt>
    <dgm:pt modelId="{4BFA501E-179D-41F1-8810-A7591A16B227}">
      <dgm:prSet/>
      <dgm:spPr/>
    </dgm:pt>
    <dgm:pt modelId="{FC194920-41B0-4189-8BB2-EA3564E089AA}" type="parTrans" cxnId="{DE619A1C-299C-4CDD-B2AA-0349F0B9E367}">
      <dgm:prSet/>
      <dgm:spPr/>
      <dgm:t>
        <a:bodyPr/>
        <a:lstStyle/>
        <a:p>
          <a:endParaRPr lang="en-US"/>
        </a:p>
      </dgm:t>
    </dgm:pt>
    <dgm:pt modelId="{84965981-F10F-4D02-B71E-AA7AA409227A}" type="sibTrans" cxnId="{DE619A1C-299C-4CDD-B2AA-0349F0B9E367}">
      <dgm:prSet/>
      <dgm:spPr/>
      <dgm:t>
        <a:bodyPr/>
        <a:lstStyle/>
        <a:p>
          <a:endParaRPr lang="en-US"/>
        </a:p>
      </dgm:t>
    </dgm:pt>
    <dgm:pt modelId="{5794371B-B166-4DD7-9FEA-1D0A7D151CEE}">
      <dgm:prSet/>
      <dgm:spPr/>
    </dgm:pt>
    <dgm:pt modelId="{21037ECF-3BD5-49EF-9D75-C26A45BFA3A4}" type="parTrans" cxnId="{11294FAB-182D-43DE-A04E-38F3E946E7D8}">
      <dgm:prSet/>
      <dgm:spPr/>
      <dgm:t>
        <a:bodyPr/>
        <a:lstStyle/>
        <a:p>
          <a:endParaRPr lang="en-US"/>
        </a:p>
      </dgm:t>
    </dgm:pt>
    <dgm:pt modelId="{21A0C438-3CAD-4B0A-9019-4470E5AFDBD2}" type="sibTrans" cxnId="{11294FAB-182D-43DE-A04E-38F3E946E7D8}">
      <dgm:prSet/>
      <dgm:spPr/>
      <dgm:t>
        <a:bodyPr/>
        <a:lstStyle/>
        <a:p>
          <a:endParaRPr lang="en-US"/>
        </a:p>
      </dgm:t>
    </dgm:pt>
    <dgm:pt modelId="{D7075733-2328-4F54-A55E-6E469F84FFE6}">
      <dgm:prSet/>
      <dgm:spPr/>
    </dgm:pt>
    <dgm:pt modelId="{2618DFCF-FF4F-401B-A5CF-3136C9904681}" type="parTrans" cxnId="{E66B61E8-27D4-4D8F-9547-F6A42AA0E150}">
      <dgm:prSet/>
      <dgm:spPr/>
      <dgm:t>
        <a:bodyPr/>
        <a:lstStyle/>
        <a:p>
          <a:endParaRPr lang="en-US"/>
        </a:p>
      </dgm:t>
    </dgm:pt>
    <dgm:pt modelId="{9298F8F2-8698-4A96-9E8E-17C580217D04}" type="sibTrans" cxnId="{E66B61E8-27D4-4D8F-9547-F6A42AA0E150}">
      <dgm:prSet/>
      <dgm:spPr/>
      <dgm:t>
        <a:bodyPr/>
        <a:lstStyle/>
        <a:p>
          <a:endParaRPr lang="en-US"/>
        </a:p>
      </dgm:t>
    </dgm:pt>
    <dgm:pt modelId="{D0BBBC19-09F3-462A-9092-EE5CA79BB698}">
      <dgm:prSet/>
      <dgm:spPr/>
    </dgm:pt>
    <dgm:pt modelId="{C8E5724D-5E86-4E20-9931-FC1EA8161199}" type="parTrans" cxnId="{4D32268F-333B-49DE-B4BC-84D2172DF5A0}">
      <dgm:prSet/>
      <dgm:spPr/>
      <dgm:t>
        <a:bodyPr/>
        <a:lstStyle/>
        <a:p>
          <a:endParaRPr lang="en-US"/>
        </a:p>
      </dgm:t>
    </dgm:pt>
    <dgm:pt modelId="{19CA5F50-6B8C-41F9-921B-7F84EF422D12}" type="sibTrans" cxnId="{4D32268F-333B-49DE-B4BC-84D2172DF5A0}">
      <dgm:prSet/>
      <dgm:spPr/>
      <dgm:t>
        <a:bodyPr/>
        <a:lstStyle/>
        <a:p>
          <a:endParaRPr lang="en-US"/>
        </a:p>
      </dgm:t>
    </dgm:pt>
    <dgm:pt modelId="{5CEA6202-28D4-4E17-9CF1-0C6CE47209C0}">
      <dgm:prSet/>
      <dgm:spPr/>
    </dgm:pt>
    <dgm:pt modelId="{09FE83C0-692E-4BEB-A1E8-8133C5A422BB}" type="parTrans" cxnId="{24424863-EC60-46FF-B199-F1A08BD412E3}">
      <dgm:prSet/>
      <dgm:spPr/>
      <dgm:t>
        <a:bodyPr/>
        <a:lstStyle/>
        <a:p>
          <a:endParaRPr lang="en-US"/>
        </a:p>
      </dgm:t>
    </dgm:pt>
    <dgm:pt modelId="{035B63DC-F284-4EB9-8511-F8A2807453AD}" type="sibTrans" cxnId="{24424863-EC60-46FF-B199-F1A08BD412E3}">
      <dgm:prSet/>
      <dgm:spPr/>
      <dgm:t>
        <a:bodyPr/>
        <a:lstStyle/>
        <a:p>
          <a:endParaRPr lang="en-US"/>
        </a:p>
      </dgm:t>
    </dgm:pt>
    <dgm:pt modelId="{1F9D38BE-B938-489F-97D5-45FD99499F9C}" type="pres">
      <dgm:prSet presAssocID="{483BC89A-A7F3-457A-B8DB-2809D605DA8C}" presName="Name0" presStyleCnt="0">
        <dgm:presLayoutVars>
          <dgm:chMax val="7"/>
          <dgm:chPref val="7"/>
          <dgm:dir/>
        </dgm:presLayoutVars>
      </dgm:prSet>
      <dgm:spPr/>
    </dgm:pt>
    <dgm:pt modelId="{CF61390B-D37F-4BBB-B859-B19C01549761}" type="pres">
      <dgm:prSet presAssocID="{483BC89A-A7F3-457A-B8DB-2809D605DA8C}" presName="Name1" presStyleCnt="0"/>
      <dgm:spPr/>
    </dgm:pt>
    <dgm:pt modelId="{3C698B1B-B928-490C-921A-0F87CDD01C2D}" type="pres">
      <dgm:prSet presAssocID="{483BC89A-A7F3-457A-B8DB-2809D605DA8C}" presName="cycle" presStyleCnt="0"/>
      <dgm:spPr/>
    </dgm:pt>
    <dgm:pt modelId="{EAFECD70-273F-429C-85D8-82650438828F}" type="pres">
      <dgm:prSet presAssocID="{483BC89A-A7F3-457A-B8DB-2809D605DA8C}" presName="srcNode" presStyleLbl="node1" presStyleIdx="0" presStyleCnt="7"/>
      <dgm:spPr/>
    </dgm:pt>
    <dgm:pt modelId="{504DAC65-248E-4076-B059-F08C5704205F}" type="pres">
      <dgm:prSet presAssocID="{483BC89A-A7F3-457A-B8DB-2809D605DA8C}" presName="conn" presStyleLbl="parChTrans1D2" presStyleIdx="0" presStyleCnt="1"/>
      <dgm:spPr/>
    </dgm:pt>
    <dgm:pt modelId="{7D263F6B-025B-44AA-805F-287CC9B46638}" type="pres">
      <dgm:prSet presAssocID="{483BC89A-A7F3-457A-B8DB-2809D605DA8C}" presName="extraNode" presStyleLbl="node1" presStyleIdx="0" presStyleCnt="7"/>
      <dgm:spPr/>
    </dgm:pt>
    <dgm:pt modelId="{F14D903D-D576-4A64-9408-526AFCA3B2A0}" type="pres">
      <dgm:prSet presAssocID="{483BC89A-A7F3-457A-B8DB-2809D605DA8C}" presName="dstNode" presStyleLbl="node1" presStyleIdx="0" presStyleCnt="7"/>
      <dgm:spPr/>
    </dgm:pt>
    <dgm:pt modelId="{8E194AE0-EAA1-4130-A68A-3EAD2C15D77E}" type="pres">
      <dgm:prSet presAssocID="{F37634B1-F8A5-446E-944F-30050A8CFA50}" presName="text_1" presStyleLbl="node1" presStyleIdx="0" presStyleCnt="7">
        <dgm:presLayoutVars>
          <dgm:bulletEnabled val="1"/>
        </dgm:presLayoutVars>
      </dgm:prSet>
      <dgm:spPr/>
    </dgm:pt>
    <dgm:pt modelId="{005B7DA4-1F6C-4AF6-8C5E-BADE2F377761}" type="pres">
      <dgm:prSet presAssocID="{F37634B1-F8A5-446E-944F-30050A8CFA50}" presName="accent_1" presStyleCnt="0"/>
      <dgm:spPr/>
    </dgm:pt>
    <dgm:pt modelId="{D37C975A-067E-4046-B5D3-25446F04960B}" type="pres">
      <dgm:prSet presAssocID="{F37634B1-F8A5-446E-944F-30050A8CFA50}" presName="accentRepeatNode" presStyleLbl="solidFgAcc1" presStyleIdx="0" presStyleCnt="7"/>
      <dgm:spPr/>
    </dgm:pt>
    <dgm:pt modelId="{EEF5522B-BBA9-4814-A652-FD687687F0C5}" type="pres">
      <dgm:prSet presAssocID="{43F71AF2-FD45-4DDF-B8A4-DE966E90607E}" presName="text_2" presStyleLbl="node1" presStyleIdx="1" presStyleCnt="7">
        <dgm:presLayoutVars>
          <dgm:bulletEnabled val="1"/>
        </dgm:presLayoutVars>
      </dgm:prSet>
      <dgm:spPr/>
    </dgm:pt>
    <dgm:pt modelId="{BA8CC9E4-0930-4555-9AAD-F1C4CA297642}" type="pres">
      <dgm:prSet presAssocID="{43F71AF2-FD45-4DDF-B8A4-DE966E90607E}" presName="accent_2" presStyleCnt="0"/>
      <dgm:spPr/>
    </dgm:pt>
    <dgm:pt modelId="{861153BE-33ED-4B86-AD5C-73553A6AB46A}" type="pres">
      <dgm:prSet presAssocID="{43F71AF2-FD45-4DDF-B8A4-DE966E90607E}" presName="accentRepeatNode" presStyleLbl="solidFgAcc1" presStyleIdx="1" presStyleCnt="7"/>
      <dgm:spPr/>
    </dgm:pt>
    <dgm:pt modelId="{A4437E71-58A1-4473-B85C-4E208EFD0B87}" type="pres">
      <dgm:prSet presAssocID="{9680E852-CB1F-4D85-915D-58C072D63165}" presName="text_3" presStyleLbl="node1" presStyleIdx="2" presStyleCnt="7">
        <dgm:presLayoutVars>
          <dgm:bulletEnabled val="1"/>
        </dgm:presLayoutVars>
      </dgm:prSet>
      <dgm:spPr/>
    </dgm:pt>
    <dgm:pt modelId="{E35E1D15-DCA5-4157-BFFE-A325B1B8E9B7}" type="pres">
      <dgm:prSet presAssocID="{9680E852-CB1F-4D85-915D-58C072D63165}" presName="accent_3" presStyleCnt="0"/>
      <dgm:spPr/>
    </dgm:pt>
    <dgm:pt modelId="{6AC6302B-0E22-4AB5-A231-1E60DE1992DA}" type="pres">
      <dgm:prSet presAssocID="{9680E852-CB1F-4D85-915D-58C072D63165}" presName="accentRepeatNode" presStyleLbl="solidFgAcc1" presStyleIdx="2" presStyleCnt="7"/>
      <dgm:spPr/>
    </dgm:pt>
    <dgm:pt modelId="{C2DA9693-EDC6-4EB6-BCBE-70568A2398B1}" type="pres">
      <dgm:prSet presAssocID="{F7CB863D-E44E-4E0E-8C3C-86C80BC14DF5}" presName="text_4" presStyleLbl="node1" presStyleIdx="3" presStyleCnt="7">
        <dgm:presLayoutVars>
          <dgm:bulletEnabled val="1"/>
        </dgm:presLayoutVars>
      </dgm:prSet>
      <dgm:spPr/>
    </dgm:pt>
    <dgm:pt modelId="{07DC04C8-486E-4C0F-8679-820688A4C16F}" type="pres">
      <dgm:prSet presAssocID="{F7CB863D-E44E-4E0E-8C3C-86C80BC14DF5}" presName="accent_4" presStyleCnt="0"/>
      <dgm:spPr/>
    </dgm:pt>
    <dgm:pt modelId="{D7E6C4C3-6124-40A5-9332-C61E20C40107}" type="pres">
      <dgm:prSet presAssocID="{F7CB863D-E44E-4E0E-8C3C-86C80BC14DF5}" presName="accentRepeatNode" presStyleLbl="solidFgAcc1" presStyleIdx="3" presStyleCnt="7"/>
      <dgm:spPr/>
    </dgm:pt>
    <dgm:pt modelId="{A09BBFA9-622F-4195-AEE9-35B32ACEE666}" type="pres">
      <dgm:prSet presAssocID="{37C445EF-31BB-4D61-A44F-F6761081A3BA}" presName="text_5" presStyleLbl="node1" presStyleIdx="4" presStyleCnt="7">
        <dgm:presLayoutVars>
          <dgm:bulletEnabled val="1"/>
        </dgm:presLayoutVars>
      </dgm:prSet>
      <dgm:spPr/>
    </dgm:pt>
    <dgm:pt modelId="{4A9038F7-BD55-4426-B391-EB5356AFFAEB}" type="pres">
      <dgm:prSet presAssocID="{37C445EF-31BB-4D61-A44F-F6761081A3BA}" presName="accent_5" presStyleCnt="0"/>
      <dgm:spPr/>
    </dgm:pt>
    <dgm:pt modelId="{637E171A-8E30-403E-AF5D-5E0CF521DCAF}" type="pres">
      <dgm:prSet presAssocID="{37C445EF-31BB-4D61-A44F-F6761081A3BA}" presName="accentRepeatNode" presStyleLbl="solidFgAcc1" presStyleIdx="4" presStyleCnt="7"/>
      <dgm:spPr/>
    </dgm:pt>
    <dgm:pt modelId="{9730ECAF-9F7E-425F-B419-32F62D38E856}" type="pres">
      <dgm:prSet presAssocID="{C3A00F5D-97E6-4487-89DF-CEC2B81158B5}" presName="text_6" presStyleLbl="node1" presStyleIdx="5" presStyleCnt="7">
        <dgm:presLayoutVars>
          <dgm:bulletEnabled val="1"/>
        </dgm:presLayoutVars>
      </dgm:prSet>
      <dgm:spPr/>
    </dgm:pt>
    <dgm:pt modelId="{A40230F9-152C-4EB1-9BAB-AB26CCF5E7BC}" type="pres">
      <dgm:prSet presAssocID="{C3A00F5D-97E6-4487-89DF-CEC2B81158B5}" presName="accent_6" presStyleCnt="0"/>
      <dgm:spPr/>
    </dgm:pt>
    <dgm:pt modelId="{751B49AA-231C-4FDA-A934-2F0EE5BC408A}" type="pres">
      <dgm:prSet presAssocID="{C3A00F5D-97E6-4487-89DF-CEC2B81158B5}" presName="accentRepeatNode" presStyleLbl="solidFgAcc1" presStyleIdx="5" presStyleCnt="7"/>
      <dgm:spPr/>
    </dgm:pt>
    <dgm:pt modelId="{472B0B58-B4BA-4F0C-8810-DC0AB192FFA4}" type="pres">
      <dgm:prSet presAssocID="{AA123763-BA81-4B67-A025-DC564D50D4F5}" presName="text_7" presStyleLbl="node1" presStyleIdx="6" presStyleCnt="7">
        <dgm:presLayoutVars>
          <dgm:bulletEnabled val="1"/>
        </dgm:presLayoutVars>
      </dgm:prSet>
      <dgm:spPr/>
    </dgm:pt>
    <dgm:pt modelId="{37A5DC96-3214-4B7C-BC7E-86C6F359891A}" type="pres">
      <dgm:prSet presAssocID="{AA123763-BA81-4B67-A025-DC564D50D4F5}" presName="accent_7" presStyleCnt="0"/>
      <dgm:spPr/>
    </dgm:pt>
    <dgm:pt modelId="{BDBA7151-4609-4D7B-9A35-DE8AD93A9BC5}" type="pres">
      <dgm:prSet presAssocID="{AA123763-BA81-4B67-A025-DC564D50D4F5}" presName="accentRepeatNode" presStyleLbl="solidFgAcc1" presStyleIdx="6" presStyleCnt="7"/>
      <dgm:spPr/>
    </dgm:pt>
  </dgm:ptLst>
  <dgm:cxnLst>
    <dgm:cxn modelId="{34356306-5F76-45D4-ADD9-159EE6FEB750}" type="presOf" srcId="{C3A00F5D-97E6-4487-89DF-CEC2B81158B5}" destId="{9730ECAF-9F7E-425F-B419-32F62D38E856}" srcOrd="0" destOrd="0" presId="urn:microsoft.com/office/officeart/2008/layout/VerticalCurvedList"/>
    <dgm:cxn modelId="{5D44CC08-725F-4F1F-9AC7-4D6F34150E3C}" srcId="{483BC89A-A7F3-457A-B8DB-2809D605DA8C}" destId="{F7CB863D-E44E-4E0E-8C3C-86C80BC14DF5}" srcOrd="3" destOrd="0" parTransId="{4B825036-017E-40A3-B5AC-93BE468C59A3}" sibTransId="{49C4BE27-5A90-47EE-8824-0DBD6F3E4CB1}"/>
    <dgm:cxn modelId="{98A9A21B-65C7-4867-9DE3-876785854FE6}" srcId="{483BC89A-A7F3-457A-B8DB-2809D605DA8C}" destId="{AA123763-BA81-4B67-A025-DC564D50D4F5}" srcOrd="6" destOrd="0" parTransId="{D3B6FD7D-5DE1-42FB-BE02-7D95CC442251}" sibTransId="{8BDA09EC-4231-4D31-8A54-267A067A73A5}"/>
    <dgm:cxn modelId="{DE619A1C-299C-4CDD-B2AA-0349F0B9E367}" srcId="{483BC89A-A7F3-457A-B8DB-2809D605DA8C}" destId="{4BFA501E-179D-41F1-8810-A7591A16B227}" srcOrd="7" destOrd="0" parTransId="{FC194920-41B0-4189-8BB2-EA3564E089AA}" sibTransId="{84965981-F10F-4D02-B71E-AA7AA409227A}"/>
    <dgm:cxn modelId="{A990A420-6D98-4532-843A-33548CE9569E}" type="presOf" srcId="{37C445EF-31BB-4D61-A44F-F6761081A3BA}" destId="{A09BBFA9-622F-4195-AEE9-35B32ACEE666}" srcOrd="0" destOrd="0" presId="urn:microsoft.com/office/officeart/2008/layout/VerticalCurvedList"/>
    <dgm:cxn modelId="{D1665230-43DD-4C86-A998-BFDCA44E5AC4}" srcId="{483BC89A-A7F3-457A-B8DB-2809D605DA8C}" destId="{C3A00F5D-97E6-4487-89DF-CEC2B81158B5}" srcOrd="5" destOrd="0" parTransId="{625C7BA7-52FF-41AB-80CA-50EEC85D9F29}" sibTransId="{092077A8-6CF7-439A-8B68-6C5D41056708}"/>
    <dgm:cxn modelId="{9857F431-3F49-4970-AC20-DAEF9A39EF8A}" type="presOf" srcId="{F37634B1-F8A5-446E-944F-30050A8CFA50}" destId="{8E194AE0-EAA1-4130-A68A-3EAD2C15D77E}" srcOrd="0" destOrd="0" presId="urn:microsoft.com/office/officeart/2008/layout/VerticalCurvedList"/>
    <dgm:cxn modelId="{24424863-EC60-46FF-B199-F1A08BD412E3}" srcId="{483BC89A-A7F3-457A-B8DB-2809D605DA8C}" destId="{5CEA6202-28D4-4E17-9CF1-0C6CE47209C0}" srcOrd="11" destOrd="0" parTransId="{09FE83C0-692E-4BEB-A1E8-8133C5A422BB}" sibTransId="{035B63DC-F284-4EB9-8511-F8A2807453AD}"/>
    <dgm:cxn modelId="{8A568348-20A9-46D4-9C4F-3E1558B57FE1}" type="presOf" srcId="{43F71AF2-FD45-4DDF-B8A4-DE966E90607E}" destId="{EEF5522B-BBA9-4814-A652-FD687687F0C5}" srcOrd="0" destOrd="0" presId="urn:microsoft.com/office/officeart/2008/layout/VerticalCurvedList"/>
    <dgm:cxn modelId="{45B47A6C-EE7B-4F9B-8015-F5E87E4959E7}" srcId="{483BC89A-A7F3-457A-B8DB-2809D605DA8C}" destId="{9680E852-CB1F-4D85-915D-58C072D63165}" srcOrd="2" destOrd="0" parTransId="{182EC8CF-5763-4C44-ADED-C648347CD8B9}" sibTransId="{FA80BE74-D9EE-4841-A926-CD8CA1BA9A4C}"/>
    <dgm:cxn modelId="{B48E0682-DE6B-419C-B295-DDD53ECED40D}" srcId="{483BC89A-A7F3-457A-B8DB-2809D605DA8C}" destId="{37C445EF-31BB-4D61-A44F-F6761081A3BA}" srcOrd="4" destOrd="0" parTransId="{A41B09ED-2C02-4E3B-B6DF-90A9B774B86F}" sibTransId="{1D0F92F6-C500-4C15-B0F4-21469E3A95CC}"/>
    <dgm:cxn modelId="{4D32268F-333B-49DE-B4BC-84D2172DF5A0}" srcId="{483BC89A-A7F3-457A-B8DB-2809D605DA8C}" destId="{D0BBBC19-09F3-462A-9092-EE5CA79BB698}" srcOrd="10" destOrd="0" parTransId="{C8E5724D-5E86-4E20-9931-FC1EA8161199}" sibTransId="{19CA5F50-6B8C-41F9-921B-7F84EF422D12}"/>
    <dgm:cxn modelId="{51587F96-36FE-4622-9C95-565AD726DE20}" srcId="{483BC89A-A7F3-457A-B8DB-2809D605DA8C}" destId="{F37634B1-F8A5-446E-944F-30050A8CFA50}" srcOrd="0" destOrd="0" parTransId="{D1122158-F00B-4F4F-8030-E60413A830C0}" sibTransId="{72644FA4-6006-4FFD-9FB1-23639654131F}"/>
    <dgm:cxn modelId="{9CF137A1-CE4B-4E4B-B61D-67A165CACB5C}" type="presOf" srcId="{F7CB863D-E44E-4E0E-8C3C-86C80BC14DF5}" destId="{C2DA9693-EDC6-4EB6-BCBE-70568A2398B1}" srcOrd="0" destOrd="0" presId="urn:microsoft.com/office/officeart/2008/layout/VerticalCurvedList"/>
    <dgm:cxn modelId="{EEC0C0A3-C224-43BE-955A-57B5077D7BFE}" srcId="{483BC89A-A7F3-457A-B8DB-2809D605DA8C}" destId="{43F71AF2-FD45-4DDF-B8A4-DE966E90607E}" srcOrd="1" destOrd="0" parTransId="{5AA36DBE-2614-4B7B-AEC6-180DF40DDFA3}" sibTransId="{76BE7138-2AB1-4FBF-AE0A-774BD841329D}"/>
    <dgm:cxn modelId="{1B892CA7-709B-4FC8-92AC-2060961E3B33}" type="presOf" srcId="{AA123763-BA81-4B67-A025-DC564D50D4F5}" destId="{472B0B58-B4BA-4F0C-8810-DC0AB192FFA4}" srcOrd="0" destOrd="0" presId="urn:microsoft.com/office/officeart/2008/layout/VerticalCurvedList"/>
    <dgm:cxn modelId="{11294FAB-182D-43DE-A04E-38F3E946E7D8}" srcId="{483BC89A-A7F3-457A-B8DB-2809D605DA8C}" destId="{5794371B-B166-4DD7-9FEA-1D0A7D151CEE}" srcOrd="8" destOrd="0" parTransId="{21037ECF-3BD5-49EF-9D75-C26A45BFA3A4}" sibTransId="{21A0C438-3CAD-4B0A-9019-4470E5AFDBD2}"/>
    <dgm:cxn modelId="{44BE60C9-560F-40B7-BCC3-1B3E5385D83E}" type="presOf" srcId="{483BC89A-A7F3-457A-B8DB-2809D605DA8C}" destId="{1F9D38BE-B938-489F-97D5-45FD99499F9C}" srcOrd="0" destOrd="0" presId="urn:microsoft.com/office/officeart/2008/layout/VerticalCurvedList"/>
    <dgm:cxn modelId="{089B59D2-E175-40E8-894D-A0400145E839}" type="presOf" srcId="{72644FA4-6006-4FFD-9FB1-23639654131F}" destId="{504DAC65-248E-4076-B059-F08C5704205F}" srcOrd="0" destOrd="0" presId="urn:microsoft.com/office/officeart/2008/layout/VerticalCurvedList"/>
    <dgm:cxn modelId="{EE1F75E6-9D99-4361-B2F0-605338B0047E}" type="presOf" srcId="{9680E852-CB1F-4D85-915D-58C072D63165}" destId="{A4437E71-58A1-4473-B85C-4E208EFD0B87}" srcOrd="0" destOrd="0" presId="urn:microsoft.com/office/officeart/2008/layout/VerticalCurvedList"/>
    <dgm:cxn modelId="{E66B61E8-27D4-4D8F-9547-F6A42AA0E150}" srcId="{483BC89A-A7F3-457A-B8DB-2809D605DA8C}" destId="{D7075733-2328-4F54-A55E-6E469F84FFE6}" srcOrd="9" destOrd="0" parTransId="{2618DFCF-FF4F-401B-A5CF-3136C9904681}" sibTransId="{9298F8F2-8698-4A96-9E8E-17C580217D04}"/>
    <dgm:cxn modelId="{275B3D09-0ADF-4C89-A423-25704EEE6B98}" type="presParOf" srcId="{1F9D38BE-B938-489F-97D5-45FD99499F9C}" destId="{CF61390B-D37F-4BBB-B859-B19C01549761}" srcOrd="0" destOrd="0" presId="urn:microsoft.com/office/officeart/2008/layout/VerticalCurvedList"/>
    <dgm:cxn modelId="{05CEEC04-8407-4D87-9160-F9F792F72F5A}" type="presParOf" srcId="{CF61390B-D37F-4BBB-B859-B19C01549761}" destId="{3C698B1B-B928-490C-921A-0F87CDD01C2D}" srcOrd="0" destOrd="0" presId="urn:microsoft.com/office/officeart/2008/layout/VerticalCurvedList"/>
    <dgm:cxn modelId="{DB128D01-BB5D-4B84-BFD5-C9D49DA35614}" type="presParOf" srcId="{3C698B1B-B928-490C-921A-0F87CDD01C2D}" destId="{EAFECD70-273F-429C-85D8-82650438828F}" srcOrd="0" destOrd="0" presId="urn:microsoft.com/office/officeart/2008/layout/VerticalCurvedList"/>
    <dgm:cxn modelId="{0B3D2B42-C0C4-435B-A5D1-5D825F113023}" type="presParOf" srcId="{3C698B1B-B928-490C-921A-0F87CDD01C2D}" destId="{504DAC65-248E-4076-B059-F08C5704205F}" srcOrd="1" destOrd="0" presId="urn:microsoft.com/office/officeart/2008/layout/VerticalCurvedList"/>
    <dgm:cxn modelId="{C7EC1C8F-20A2-409F-AEA0-935A1E32CE8F}" type="presParOf" srcId="{3C698B1B-B928-490C-921A-0F87CDD01C2D}" destId="{7D263F6B-025B-44AA-805F-287CC9B46638}" srcOrd="2" destOrd="0" presId="urn:microsoft.com/office/officeart/2008/layout/VerticalCurvedList"/>
    <dgm:cxn modelId="{B4F93DD3-3C99-461B-8118-D4B060F8F6BF}" type="presParOf" srcId="{3C698B1B-B928-490C-921A-0F87CDD01C2D}" destId="{F14D903D-D576-4A64-9408-526AFCA3B2A0}" srcOrd="3" destOrd="0" presId="urn:microsoft.com/office/officeart/2008/layout/VerticalCurvedList"/>
    <dgm:cxn modelId="{904BAE36-4611-4915-AEF3-F7812E144082}" type="presParOf" srcId="{CF61390B-D37F-4BBB-B859-B19C01549761}" destId="{8E194AE0-EAA1-4130-A68A-3EAD2C15D77E}" srcOrd="1" destOrd="0" presId="urn:microsoft.com/office/officeart/2008/layout/VerticalCurvedList"/>
    <dgm:cxn modelId="{BE51064C-C108-4B94-A996-10C64C3DD82D}" type="presParOf" srcId="{CF61390B-D37F-4BBB-B859-B19C01549761}" destId="{005B7DA4-1F6C-4AF6-8C5E-BADE2F377761}" srcOrd="2" destOrd="0" presId="urn:microsoft.com/office/officeart/2008/layout/VerticalCurvedList"/>
    <dgm:cxn modelId="{91C5D3DD-5057-4A56-B580-B43222CBAD44}" type="presParOf" srcId="{005B7DA4-1F6C-4AF6-8C5E-BADE2F377761}" destId="{D37C975A-067E-4046-B5D3-25446F04960B}" srcOrd="0" destOrd="0" presId="urn:microsoft.com/office/officeart/2008/layout/VerticalCurvedList"/>
    <dgm:cxn modelId="{20EFE36D-0F56-44A4-9340-300706374C3F}" type="presParOf" srcId="{CF61390B-D37F-4BBB-B859-B19C01549761}" destId="{EEF5522B-BBA9-4814-A652-FD687687F0C5}" srcOrd="3" destOrd="0" presId="urn:microsoft.com/office/officeart/2008/layout/VerticalCurvedList"/>
    <dgm:cxn modelId="{8D9460C8-A346-4691-86E5-88028FD4E868}" type="presParOf" srcId="{CF61390B-D37F-4BBB-B859-B19C01549761}" destId="{BA8CC9E4-0930-4555-9AAD-F1C4CA297642}" srcOrd="4" destOrd="0" presId="urn:microsoft.com/office/officeart/2008/layout/VerticalCurvedList"/>
    <dgm:cxn modelId="{FAF72927-5D2B-4C58-AEB7-C57505C337BB}" type="presParOf" srcId="{BA8CC9E4-0930-4555-9AAD-F1C4CA297642}" destId="{861153BE-33ED-4B86-AD5C-73553A6AB46A}" srcOrd="0" destOrd="0" presId="urn:microsoft.com/office/officeart/2008/layout/VerticalCurvedList"/>
    <dgm:cxn modelId="{0E5D052D-D7D6-4900-8FD3-C81D3FF71047}" type="presParOf" srcId="{CF61390B-D37F-4BBB-B859-B19C01549761}" destId="{A4437E71-58A1-4473-B85C-4E208EFD0B87}" srcOrd="5" destOrd="0" presId="urn:microsoft.com/office/officeart/2008/layout/VerticalCurvedList"/>
    <dgm:cxn modelId="{6B29C787-C032-49ED-B3D3-16349634CF88}" type="presParOf" srcId="{CF61390B-D37F-4BBB-B859-B19C01549761}" destId="{E35E1D15-DCA5-4157-BFFE-A325B1B8E9B7}" srcOrd="6" destOrd="0" presId="urn:microsoft.com/office/officeart/2008/layout/VerticalCurvedList"/>
    <dgm:cxn modelId="{1979F552-23E1-427D-AFB5-AD9BDB838F6A}" type="presParOf" srcId="{E35E1D15-DCA5-4157-BFFE-A325B1B8E9B7}" destId="{6AC6302B-0E22-4AB5-A231-1E60DE1992DA}" srcOrd="0" destOrd="0" presId="urn:microsoft.com/office/officeart/2008/layout/VerticalCurvedList"/>
    <dgm:cxn modelId="{F6EA1357-8C5F-4C9D-8540-5E4F16B0FD9E}" type="presParOf" srcId="{CF61390B-D37F-4BBB-B859-B19C01549761}" destId="{C2DA9693-EDC6-4EB6-BCBE-70568A2398B1}" srcOrd="7" destOrd="0" presId="urn:microsoft.com/office/officeart/2008/layout/VerticalCurvedList"/>
    <dgm:cxn modelId="{91322738-2CD9-4019-83FA-886C5B299A5A}" type="presParOf" srcId="{CF61390B-D37F-4BBB-B859-B19C01549761}" destId="{07DC04C8-486E-4C0F-8679-820688A4C16F}" srcOrd="8" destOrd="0" presId="urn:microsoft.com/office/officeart/2008/layout/VerticalCurvedList"/>
    <dgm:cxn modelId="{DBAA48FA-A0E7-4AAE-9B3F-A7DCE40B6E85}" type="presParOf" srcId="{07DC04C8-486E-4C0F-8679-820688A4C16F}" destId="{D7E6C4C3-6124-40A5-9332-C61E20C40107}" srcOrd="0" destOrd="0" presId="urn:microsoft.com/office/officeart/2008/layout/VerticalCurvedList"/>
    <dgm:cxn modelId="{16664544-D0DF-4B30-BF5E-0E2B635F1449}" type="presParOf" srcId="{CF61390B-D37F-4BBB-B859-B19C01549761}" destId="{A09BBFA9-622F-4195-AEE9-35B32ACEE666}" srcOrd="9" destOrd="0" presId="urn:microsoft.com/office/officeart/2008/layout/VerticalCurvedList"/>
    <dgm:cxn modelId="{3663963A-7B15-468C-9A3F-9A1039AC7062}" type="presParOf" srcId="{CF61390B-D37F-4BBB-B859-B19C01549761}" destId="{4A9038F7-BD55-4426-B391-EB5356AFFAEB}" srcOrd="10" destOrd="0" presId="urn:microsoft.com/office/officeart/2008/layout/VerticalCurvedList"/>
    <dgm:cxn modelId="{9AAC1190-42A6-466C-A57B-08F4D5DE1B8A}" type="presParOf" srcId="{4A9038F7-BD55-4426-B391-EB5356AFFAEB}" destId="{637E171A-8E30-403E-AF5D-5E0CF521DCAF}" srcOrd="0" destOrd="0" presId="urn:microsoft.com/office/officeart/2008/layout/VerticalCurvedList"/>
    <dgm:cxn modelId="{7351C9EE-C941-4F68-9A21-CDFA69D84589}" type="presParOf" srcId="{CF61390B-D37F-4BBB-B859-B19C01549761}" destId="{9730ECAF-9F7E-425F-B419-32F62D38E856}" srcOrd="11" destOrd="0" presId="urn:microsoft.com/office/officeart/2008/layout/VerticalCurvedList"/>
    <dgm:cxn modelId="{A111B1FA-B62B-4761-9348-0D1BBB9FC1D4}" type="presParOf" srcId="{CF61390B-D37F-4BBB-B859-B19C01549761}" destId="{A40230F9-152C-4EB1-9BAB-AB26CCF5E7BC}" srcOrd="12" destOrd="0" presId="urn:microsoft.com/office/officeart/2008/layout/VerticalCurvedList"/>
    <dgm:cxn modelId="{A26E068D-2A70-4ACA-8C1E-81F67ABA2738}" type="presParOf" srcId="{A40230F9-152C-4EB1-9BAB-AB26CCF5E7BC}" destId="{751B49AA-231C-4FDA-A934-2F0EE5BC408A}" srcOrd="0" destOrd="0" presId="urn:microsoft.com/office/officeart/2008/layout/VerticalCurvedList"/>
    <dgm:cxn modelId="{67675F60-7CE8-417F-8DB7-6617E501CB3B}" type="presParOf" srcId="{CF61390B-D37F-4BBB-B859-B19C01549761}" destId="{472B0B58-B4BA-4F0C-8810-DC0AB192FFA4}" srcOrd="13" destOrd="0" presId="urn:microsoft.com/office/officeart/2008/layout/VerticalCurvedList"/>
    <dgm:cxn modelId="{73B050FC-5395-4EEA-81E1-9FFA8020C2EC}" type="presParOf" srcId="{CF61390B-D37F-4BBB-B859-B19C01549761}" destId="{37A5DC96-3214-4B7C-BC7E-86C6F359891A}" srcOrd="14" destOrd="0" presId="urn:microsoft.com/office/officeart/2008/layout/VerticalCurvedList"/>
    <dgm:cxn modelId="{F035DAB2-325A-407F-9752-CF5AEC6D7CE6}" type="presParOf" srcId="{37A5DC96-3214-4B7C-BC7E-86C6F359891A}" destId="{BDBA7151-4609-4D7B-9A35-DE8AD93A9B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DAC65-248E-4076-B059-F08C5704205F}">
      <dsp:nvSpPr>
        <dsp:cNvPr id="0" name=""/>
        <dsp:cNvSpPr/>
      </dsp:nvSpPr>
      <dsp:spPr>
        <a:xfrm>
          <a:off x="-5104155" y="-782223"/>
          <a:ext cx="6080865" cy="6080865"/>
        </a:xfrm>
        <a:prstGeom prst="blockArc">
          <a:avLst>
            <a:gd name="adj1" fmla="val 18900000"/>
            <a:gd name="adj2" fmla="val 2700000"/>
            <a:gd name="adj3" fmla="val 35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194AE0-EAA1-4130-A68A-3EAD2C15D77E}">
      <dsp:nvSpPr>
        <dsp:cNvPr id="0" name=""/>
        <dsp:cNvSpPr/>
      </dsp:nvSpPr>
      <dsp:spPr>
        <a:xfrm>
          <a:off x="316826" y="205316"/>
          <a:ext cx="9579679"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Oracle Analytics</a:t>
          </a:r>
        </a:p>
      </dsp:txBody>
      <dsp:txXfrm>
        <a:off x="316826" y="205316"/>
        <a:ext cx="9579679" cy="410452"/>
      </dsp:txXfrm>
    </dsp:sp>
    <dsp:sp modelId="{D37C975A-067E-4046-B5D3-25446F04960B}">
      <dsp:nvSpPr>
        <dsp:cNvPr id="0" name=""/>
        <dsp:cNvSpPr/>
      </dsp:nvSpPr>
      <dsp:spPr>
        <a:xfrm>
          <a:off x="60294" y="154009"/>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5522B-BBA9-4814-A652-FD687687F0C5}">
      <dsp:nvSpPr>
        <dsp:cNvPr id="0" name=""/>
        <dsp:cNvSpPr/>
      </dsp:nvSpPr>
      <dsp:spPr>
        <a:xfrm>
          <a:off x="688527" y="821355"/>
          <a:ext cx="9207977"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Hewlett Packard – AI Solutions</a:t>
          </a:r>
        </a:p>
      </dsp:txBody>
      <dsp:txXfrm>
        <a:off x="688527" y="821355"/>
        <a:ext cx="9207977" cy="410452"/>
      </dsp:txXfrm>
    </dsp:sp>
    <dsp:sp modelId="{861153BE-33ED-4B86-AD5C-73553A6AB46A}">
      <dsp:nvSpPr>
        <dsp:cNvPr id="0" name=""/>
        <dsp:cNvSpPr/>
      </dsp:nvSpPr>
      <dsp:spPr>
        <a:xfrm>
          <a:off x="431995" y="770049"/>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7E71-58A1-4473-B85C-4E208EFD0B87}">
      <dsp:nvSpPr>
        <dsp:cNvPr id="0" name=""/>
        <dsp:cNvSpPr/>
      </dsp:nvSpPr>
      <dsp:spPr>
        <a:xfrm>
          <a:off x="892218" y="1436943"/>
          <a:ext cx="9004287"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IBM Watson</a:t>
          </a:r>
        </a:p>
      </dsp:txBody>
      <dsp:txXfrm>
        <a:off x="892218" y="1436943"/>
        <a:ext cx="9004287" cy="410452"/>
      </dsp:txXfrm>
    </dsp:sp>
    <dsp:sp modelId="{6AC6302B-0E22-4AB5-A231-1E60DE1992DA}">
      <dsp:nvSpPr>
        <dsp:cNvPr id="0" name=""/>
        <dsp:cNvSpPr/>
      </dsp:nvSpPr>
      <dsp:spPr>
        <a:xfrm>
          <a:off x="635685" y="1385637"/>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A9693-EDC6-4EB6-BCBE-70568A2398B1}">
      <dsp:nvSpPr>
        <dsp:cNvPr id="0" name=""/>
        <dsp:cNvSpPr/>
      </dsp:nvSpPr>
      <dsp:spPr>
        <a:xfrm>
          <a:off x="957254" y="2052982"/>
          <a:ext cx="8939251"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Google Cloud AI</a:t>
          </a:r>
        </a:p>
      </dsp:txBody>
      <dsp:txXfrm>
        <a:off x="957254" y="2052982"/>
        <a:ext cx="8939251" cy="410452"/>
      </dsp:txXfrm>
    </dsp:sp>
    <dsp:sp modelId="{D7E6C4C3-6124-40A5-9332-C61E20C40107}">
      <dsp:nvSpPr>
        <dsp:cNvPr id="0" name=""/>
        <dsp:cNvSpPr/>
      </dsp:nvSpPr>
      <dsp:spPr>
        <a:xfrm>
          <a:off x="700722" y="2001676"/>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BBFA9-622F-4195-AEE9-35B32ACEE666}">
      <dsp:nvSpPr>
        <dsp:cNvPr id="0" name=""/>
        <dsp:cNvSpPr/>
      </dsp:nvSpPr>
      <dsp:spPr>
        <a:xfrm>
          <a:off x="892218" y="2669022"/>
          <a:ext cx="9004287"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Microsoft Azure Machine Learning Studio</a:t>
          </a:r>
        </a:p>
      </dsp:txBody>
      <dsp:txXfrm>
        <a:off x="892218" y="2669022"/>
        <a:ext cx="9004287" cy="410452"/>
      </dsp:txXfrm>
    </dsp:sp>
    <dsp:sp modelId="{637E171A-8E30-403E-AF5D-5E0CF521DCAF}">
      <dsp:nvSpPr>
        <dsp:cNvPr id="0" name=""/>
        <dsp:cNvSpPr/>
      </dsp:nvSpPr>
      <dsp:spPr>
        <a:xfrm>
          <a:off x="635685" y="2617715"/>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30ECAF-9F7E-425F-B419-32F62D38E856}">
      <dsp:nvSpPr>
        <dsp:cNvPr id="0" name=""/>
        <dsp:cNvSpPr/>
      </dsp:nvSpPr>
      <dsp:spPr>
        <a:xfrm>
          <a:off x="688527" y="3284610"/>
          <a:ext cx="9207977"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Amazon Web Services</a:t>
          </a:r>
        </a:p>
      </dsp:txBody>
      <dsp:txXfrm>
        <a:off x="688527" y="3284610"/>
        <a:ext cx="9207977" cy="410452"/>
      </dsp:txXfrm>
    </dsp:sp>
    <dsp:sp modelId="{751B49AA-231C-4FDA-A934-2F0EE5BC408A}">
      <dsp:nvSpPr>
        <dsp:cNvPr id="0" name=""/>
        <dsp:cNvSpPr/>
      </dsp:nvSpPr>
      <dsp:spPr>
        <a:xfrm>
          <a:off x="431995" y="3233303"/>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B0B58-B4BA-4F0C-8810-DC0AB192FFA4}">
      <dsp:nvSpPr>
        <dsp:cNvPr id="0" name=""/>
        <dsp:cNvSpPr/>
      </dsp:nvSpPr>
      <dsp:spPr>
        <a:xfrm>
          <a:off x="316826" y="3900649"/>
          <a:ext cx="9579679" cy="410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79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Meta</a:t>
          </a:r>
        </a:p>
      </dsp:txBody>
      <dsp:txXfrm>
        <a:off x="316826" y="3900649"/>
        <a:ext cx="9579679" cy="410452"/>
      </dsp:txXfrm>
    </dsp:sp>
    <dsp:sp modelId="{BDBA7151-4609-4D7B-9A35-DE8AD93A9BC5}">
      <dsp:nvSpPr>
        <dsp:cNvPr id="0" name=""/>
        <dsp:cNvSpPr/>
      </dsp:nvSpPr>
      <dsp:spPr>
        <a:xfrm>
          <a:off x="60294" y="3849343"/>
          <a:ext cx="513065" cy="5130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5623-4573-4E38-AB99-6EE3FE3127E8}" type="datetimeFigureOut">
              <a:rPr lang="en-US" smtClean="0"/>
              <a:t>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9BAA7-2C2A-4449-9933-9A778F33940A}" type="slidenum">
              <a:rPr lang="en-US" smtClean="0"/>
              <a:t>‹#›</a:t>
            </a:fld>
            <a:endParaRPr lang="en-US" dirty="0"/>
          </a:p>
        </p:txBody>
      </p:sp>
    </p:spTree>
    <p:extLst>
      <p:ext uri="{BB962C8B-B14F-4D97-AF65-F5344CB8AC3E}">
        <p14:creationId xmlns:p14="http://schemas.microsoft.com/office/powerpoint/2010/main" val="189405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9BE36-F2C4-4333-90FF-2E67FE77B181}" type="slidenum">
              <a:rPr lang="en-US" smtClean="0"/>
              <a:t>2</a:t>
            </a:fld>
            <a:endParaRPr lang="en-US" dirty="0"/>
          </a:p>
        </p:txBody>
      </p:sp>
    </p:spTree>
    <p:extLst>
      <p:ext uri="{BB962C8B-B14F-4D97-AF65-F5344CB8AC3E}">
        <p14:creationId xmlns:p14="http://schemas.microsoft.com/office/powerpoint/2010/main" val="354862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9BAA7-2C2A-4449-9933-9A778F33940A}" type="slidenum">
              <a:rPr lang="en-US" smtClean="0"/>
              <a:t>8</a:t>
            </a:fld>
            <a:endParaRPr lang="en-US" dirty="0"/>
          </a:p>
        </p:txBody>
      </p:sp>
    </p:spTree>
    <p:extLst>
      <p:ext uri="{BB962C8B-B14F-4D97-AF65-F5344CB8AC3E}">
        <p14:creationId xmlns:p14="http://schemas.microsoft.com/office/powerpoint/2010/main" val="102961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9BAA7-2C2A-4449-9933-9A778F33940A}" type="slidenum">
              <a:rPr lang="en-US" smtClean="0"/>
              <a:t>13</a:t>
            </a:fld>
            <a:endParaRPr lang="en-US" dirty="0"/>
          </a:p>
        </p:txBody>
      </p:sp>
    </p:spTree>
    <p:extLst>
      <p:ext uri="{BB962C8B-B14F-4D97-AF65-F5344CB8AC3E}">
        <p14:creationId xmlns:p14="http://schemas.microsoft.com/office/powerpoint/2010/main" val="340198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DEB8-0F06-3C2A-0155-D9C682DDA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012F4-81C2-C512-E6F1-649FFFF57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CB4F5-1348-02FF-5CFB-06A1FBF19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0B8F2E-9634-2C86-0AE4-F061F6CEE140}"/>
              </a:ext>
            </a:extLst>
          </p:cNvPr>
          <p:cNvSpPr>
            <a:spLocks noGrp="1"/>
          </p:cNvSpPr>
          <p:nvPr>
            <p:ph type="sldNum" sz="quarter" idx="5"/>
          </p:nvPr>
        </p:nvSpPr>
        <p:spPr/>
        <p:txBody>
          <a:bodyPr/>
          <a:lstStyle/>
          <a:p>
            <a:fld id="{1749BAA7-2C2A-4449-9933-9A778F33940A}" type="slidenum">
              <a:rPr lang="en-US" smtClean="0"/>
              <a:t>15</a:t>
            </a:fld>
            <a:endParaRPr lang="en-US" dirty="0"/>
          </a:p>
        </p:txBody>
      </p:sp>
    </p:spTree>
    <p:extLst>
      <p:ext uri="{BB962C8B-B14F-4D97-AF65-F5344CB8AC3E}">
        <p14:creationId xmlns:p14="http://schemas.microsoft.com/office/powerpoint/2010/main" val="51889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9BAA7-2C2A-4449-9933-9A778F33940A}" type="slidenum">
              <a:rPr lang="en-US" smtClean="0"/>
              <a:t>24</a:t>
            </a:fld>
            <a:endParaRPr lang="en-US" dirty="0"/>
          </a:p>
        </p:txBody>
      </p:sp>
    </p:spTree>
    <p:extLst>
      <p:ext uri="{BB962C8B-B14F-4D97-AF65-F5344CB8AC3E}">
        <p14:creationId xmlns:p14="http://schemas.microsoft.com/office/powerpoint/2010/main" val="267511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9BAA7-2C2A-4449-9933-9A778F33940A}" type="slidenum">
              <a:rPr lang="en-US" smtClean="0"/>
              <a:t>32</a:t>
            </a:fld>
            <a:endParaRPr lang="en-US" dirty="0"/>
          </a:p>
        </p:txBody>
      </p:sp>
    </p:spTree>
    <p:extLst>
      <p:ext uri="{BB962C8B-B14F-4D97-AF65-F5344CB8AC3E}">
        <p14:creationId xmlns:p14="http://schemas.microsoft.com/office/powerpoint/2010/main" val="108034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814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9_Custom Layout">
    <p:spTree>
      <p:nvGrpSpPr>
        <p:cNvPr id="1" name=""/>
        <p:cNvGrpSpPr/>
        <p:nvPr/>
      </p:nvGrpSpPr>
      <p:grpSpPr>
        <a:xfrm>
          <a:off x="0" y="0"/>
          <a:ext cx="0" cy="0"/>
          <a:chOff x="0" y="0"/>
          <a:chExt cx="0" cy="0"/>
        </a:xfrm>
      </p:grpSpPr>
      <p:sp>
        <p:nvSpPr>
          <p:cNvPr id="4" name="Rectangle 3"/>
          <p:cNvSpPr/>
          <p:nvPr userDrawn="1"/>
        </p:nvSpPr>
        <p:spPr>
          <a:xfrm>
            <a:off x="933450" y="1733550"/>
            <a:ext cx="4857750" cy="409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419850" y="1733550"/>
            <a:ext cx="4857750" cy="4095750"/>
          </a:xfrm>
          <a:prstGeom prst="rect">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Picture Placeholder 6"/>
          <p:cNvSpPr>
            <a:spLocks noGrp="1"/>
          </p:cNvSpPr>
          <p:nvPr>
            <p:ph type="pic" sz="quarter" idx="10"/>
          </p:nvPr>
        </p:nvSpPr>
        <p:spPr>
          <a:xfrm>
            <a:off x="1018721" y="1811905"/>
            <a:ext cx="2261507" cy="3939041"/>
          </a:xfrm>
          <a:prstGeom prst="rect">
            <a:avLst/>
          </a:prstGeom>
        </p:spPr>
        <p:txBody>
          <a:bodyPr/>
          <a:lstStyle/>
          <a:p>
            <a:endParaRPr lang="en-US" dirty="0"/>
          </a:p>
        </p:txBody>
      </p:sp>
      <p:sp>
        <p:nvSpPr>
          <p:cNvPr id="9" name="Picture Placeholder 6"/>
          <p:cNvSpPr>
            <a:spLocks noGrp="1"/>
          </p:cNvSpPr>
          <p:nvPr>
            <p:ph type="pic" sz="quarter" idx="11"/>
          </p:nvPr>
        </p:nvSpPr>
        <p:spPr>
          <a:xfrm>
            <a:off x="6477906" y="1811905"/>
            <a:ext cx="2261507" cy="3939041"/>
          </a:xfrm>
          <a:prstGeom prst="rect">
            <a:avLst/>
          </a:prstGeom>
        </p:spPr>
        <p:txBody>
          <a:bodyPr/>
          <a:lstStyle/>
          <a:p>
            <a:endParaRPr lang="en-US" dirty="0"/>
          </a:p>
        </p:txBody>
      </p:sp>
      <p:sp>
        <p:nvSpPr>
          <p:cNvPr id="2" name="Freeform: Shape 1">
            <a:extLst>
              <a:ext uri="{FF2B5EF4-FFF2-40B4-BE49-F238E27FC236}">
                <a16:creationId xmlns:a16="http://schemas.microsoft.com/office/drawing/2014/main" id="{A54E5C25-4D25-38C2-3D7D-A19AAAF398B7}"/>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77B48149-AC28-8CD7-471A-9384197BB023}"/>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5" name="Straight Connector 4">
            <a:extLst>
              <a:ext uri="{FF2B5EF4-FFF2-40B4-BE49-F238E27FC236}">
                <a16:creationId xmlns:a16="http://schemas.microsoft.com/office/drawing/2014/main" id="{B00603D1-E957-DBD4-961C-E04CBEE3D0E1}"/>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E25BC439-907B-031A-1F40-B42E09816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17" name="Slide Number Placeholder 16">
            <a:extLst>
              <a:ext uri="{FF2B5EF4-FFF2-40B4-BE49-F238E27FC236}">
                <a16:creationId xmlns:a16="http://schemas.microsoft.com/office/drawing/2014/main" id="{A3969413-ECDA-5FD1-9107-D422A7407FA3}"/>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
        <p:nvSpPr>
          <p:cNvPr id="18" name="Title Placeholder 17">
            <a:extLst>
              <a:ext uri="{FF2B5EF4-FFF2-40B4-BE49-F238E27FC236}">
                <a16:creationId xmlns:a16="http://schemas.microsoft.com/office/drawing/2014/main" id="{B30D3DC3-AD4B-2C0B-3874-C3CB346542EB}"/>
              </a:ext>
            </a:extLst>
          </p:cNvPr>
          <p:cNvSpPr>
            <a:spLocks noGrp="1"/>
          </p:cNvSpPr>
          <p:nvPr>
            <p:ph type="title"/>
          </p:nvPr>
        </p:nvSpPr>
        <p:spPr>
          <a:xfrm>
            <a:off x="400050" y="365125"/>
            <a:ext cx="11391900" cy="648236"/>
          </a:xfrm>
          <a:prstGeom prst="rect">
            <a:avLst/>
          </a:prstGeom>
        </p:spPr>
        <p:txBody>
          <a:bodyPr vert="horz" lIns="91440" tIns="45720" rIns="91440" bIns="45720" rtlCol="0" anchor="ctr">
            <a:normAutofit/>
          </a:bodyPr>
          <a:lstStyle>
            <a:lvl1pPr algn="ctr">
              <a:defRPr sz="3200"/>
            </a:lvl1pPr>
          </a:lstStyle>
          <a:p>
            <a:r>
              <a:rPr lang="en-US"/>
              <a:t>Click to edit Master title style</a:t>
            </a:r>
          </a:p>
        </p:txBody>
      </p:sp>
      <p:cxnSp>
        <p:nvCxnSpPr>
          <p:cNvPr id="19" name="Straight Connector 18">
            <a:extLst>
              <a:ext uri="{FF2B5EF4-FFF2-40B4-BE49-F238E27FC236}">
                <a16:creationId xmlns:a16="http://schemas.microsoft.com/office/drawing/2014/main" id="{20CE8B89-C612-BF21-DD32-130AD43F454A}"/>
              </a:ext>
            </a:extLst>
          </p:cNvPr>
          <p:cNvCxnSpPr>
            <a:cxnSpLocks/>
          </p:cNvCxnSpPr>
          <p:nvPr userDrawn="1"/>
        </p:nvCxnSpPr>
        <p:spPr>
          <a:xfrm>
            <a:off x="5824422" y="1080750"/>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55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8_Custom Layout">
    <p:spTree>
      <p:nvGrpSpPr>
        <p:cNvPr id="1" name=""/>
        <p:cNvGrpSpPr/>
        <p:nvPr/>
      </p:nvGrpSpPr>
      <p:grpSpPr>
        <a:xfrm>
          <a:off x="0" y="0"/>
          <a:ext cx="0" cy="0"/>
          <a:chOff x="0" y="0"/>
          <a:chExt cx="0" cy="0"/>
        </a:xfrm>
      </p:grpSpPr>
      <p:sp>
        <p:nvSpPr>
          <p:cNvPr id="4" name="Rectangle 3"/>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p:nvPr>
        </p:nvSpPr>
        <p:spPr>
          <a:xfrm>
            <a:off x="4076700" y="0"/>
            <a:ext cx="4038600" cy="6858000"/>
          </a:xfrm>
          <a:prstGeom prst="rect">
            <a:avLst/>
          </a:prstGeom>
        </p:spPr>
        <p:txBody>
          <a:bodyPr/>
          <a:lstStyle/>
          <a:p>
            <a:endParaRPr lang="en-US" dirty="0"/>
          </a:p>
        </p:txBody>
      </p:sp>
      <p:sp>
        <p:nvSpPr>
          <p:cNvPr id="2" name="Freeform: Shape 1">
            <a:extLst>
              <a:ext uri="{FF2B5EF4-FFF2-40B4-BE49-F238E27FC236}">
                <a16:creationId xmlns:a16="http://schemas.microsoft.com/office/drawing/2014/main" id="{33B27CE5-23E9-DF29-71B6-AC1E70FC309F}"/>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3CE19717-EE99-6ADE-762F-FF7E83F1BCAC}"/>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bg1"/>
                </a:solidFill>
              </a:rPr>
              <a:t>www.neachgroup.com</a:t>
            </a:r>
          </a:p>
        </p:txBody>
      </p:sp>
      <p:cxnSp>
        <p:nvCxnSpPr>
          <p:cNvPr id="5" name="Straight Connector 4">
            <a:extLst>
              <a:ext uri="{FF2B5EF4-FFF2-40B4-BE49-F238E27FC236}">
                <a16:creationId xmlns:a16="http://schemas.microsoft.com/office/drawing/2014/main" id="{CD10140B-4693-6BC1-4298-1D185625D5AD}"/>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34CBB5B6-5514-71A3-4C91-3EDA8D05E6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8" name="Slide Number Placeholder 16">
            <a:extLst>
              <a:ext uri="{FF2B5EF4-FFF2-40B4-BE49-F238E27FC236}">
                <a16:creationId xmlns:a16="http://schemas.microsoft.com/office/drawing/2014/main" id="{4B3EBE63-7C0E-0D7A-19C1-8D385CA2C0F0}"/>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26652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199" y="1803727"/>
            <a:ext cx="3615813" cy="3615813"/>
          </a:xfrm>
          <a:prstGeom prst="ellipse">
            <a:avLst/>
          </a:prstGeom>
        </p:spPr>
        <p:txBody>
          <a:bodyPr/>
          <a:lstStyle/>
          <a:p>
            <a:endParaRPr lang="en-US" dirty="0"/>
          </a:p>
        </p:txBody>
      </p:sp>
      <p:sp>
        <p:nvSpPr>
          <p:cNvPr id="4" name="Freeform: Shape 3">
            <a:extLst>
              <a:ext uri="{FF2B5EF4-FFF2-40B4-BE49-F238E27FC236}">
                <a16:creationId xmlns:a16="http://schemas.microsoft.com/office/drawing/2014/main" id="{B6E91143-1E85-C185-AB63-19EAC74E0CE1}"/>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4">
            <a:extLst>
              <a:ext uri="{FF2B5EF4-FFF2-40B4-BE49-F238E27FC236}">
                <a16:creationId xmlns:a16="http://schemas.microsoft.com/office/drawing/2014/main" id="{E1E20EC2-F924-0FB7-A009-3A7B40A0F8B7}"/>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6" name="Straight Connector 5">
            <a:extLst>
              <a:ext uri="{FF2B5EF4-FFF2-40B4-BE49-F238E27FC236}">
                <a16:creationId xmlns:a16="http://schemas.microsoft.com/office/drawing/2014/main" id="{6CAAF6C7-5A60-CB97-6FDB-D02F314E83DA}"/>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2A10AC3A-C65D-525E-432D-8D3EEB7617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8" name="Slide Number Placeholder 16">
            <a:extLst>
              <a:ext uri="{FF2B5EF4-FFF2-40B4-BE49-F238E27FC236}">
                <a16:creationId xmlns:a16="http://schemas.microsoft.com/office/drawing/2014/main" id="{87253242-A4C9-1671-FFD3-FCDFECF81CDC}"/>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
        <p:nvSpPr>
          <p:cNvPr id="9" name="Title Placeholder 17">
            <a:extLst>
              <a:ext uri="{FF2B5EF4-FFF2-40B4-BE49-F238E27FC236}">
                <a16:creationId xmlns:a16="http://schemas.microsoft.com/office/drawing/2014/main" id="{AD2B4ACF-8CAB-1CFE-E72D-F376A409AAEF}"/>
              </a:ext>
            </a:extLst>
          </p:cNvPr>
          <p:cNvSpPr>
            <a:spLocks noGrp="1"/>
          </p:cNvSpPr>
          <p:nvPr>
            <p:ph type="title"/>
          </p:nvPr>
        </p:nvSpPr>
        <p:spPr>
          <a:xfrm>
            <a:off x="400050" y="365125"/>
            <a:ext cx="11391900" cy="648236"/>
          </a:xfrm>
          <a:prstGeom prst="rect">
            <a:avLst/>
          </a:prstGeom>
        </p:spPr>
        <p:txBody>
          <a:bodyPr vert="horz" lIns="91440" tIns="45720" rIns="91440" bIns="45720" rtlCol="0" anchor="ctr">
            <a:normAutofit/>
          </a:bodyPr>
          <a:lstStyle>
            <a:lvl1pPr algn="ctr">
              <a:defRPr sz="3200"/>
            </a:lvl1pPr>
          </a:lstStyle>
          <a:p>
            <a:r>
              <a:rPr lang="en-US"/>
              <a:t>Click to edit Master title style</a:t>
            </a:r>
          </a:p>
        </p:txBody>
      </p:sp>
      <p:cxnSp>
        <p:nvCxnSpPr>
          <p:cNvPr id="17" name="Straight Connector 16">
            <a:extLst>
              <a:ext uri="{FF2B5EF4-FFF2-40B4-BE49-F238E27FC236}">
                <a16:creationId xmlns:a16="http://schemas.microsoft.com/office/drawing/2014/main" id="{86E991E3-F139-2853-3B5D-C4C4217CF9EB}"/>
              </a:ext>
            </a:extLst>
          </p:cNvPr>
          <p:cNvCxnSpPr>
            <a:cxnSpLocks/>
          </p:cNvCxnSpPr>
          <p:nvPr userDrawn="1"/>
        </p:nvCxnSpPr>
        <p:spPr>
          <a:xfrm>
            <a:off x="5824422" y="1080750"/>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842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2914649"/>
          </a:xfrm>
          <a:prstGeom prst="rect">
            <a:avLst/>
          </a:prstGeom>
        </p:spPr>
        <p:txBody>
          <a:bodyPr/>
          <a:lstStyle/>
          <a:p>
            <a:endParaRPr lang="en-US" dirty="0"/>
          </a:p>
        </p:txBody>
      </p:sp>
      <p:sp>
        <p:nvSpPr>
          <p:cNvPr id="2" name="Slide Number Placeholder 1">
            <a:extLst>
              <a:ext uri="{FF2B5EF4-FFF2-40B4-BE49-F238E27FC236}">
                <a16:creationId xmlns:a16="http://schemas.microsoft.com/office/drawing/2014/main" id="{CAE34A45-7E1F-36B6-55C7-11D27043EEF7}"/>
              </a:ext>
            </a:extLst>
          </p:cNvPr>
          <p:cNvSpPr>
            <a:spLocks noGrp="1"/>
          </p:cNvSpPr>
          <p:nvPr>
            <p:ph type="sldNum" sz="quarter" idx="11"/>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62353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4876800" cy="6858000"/>
          </a:xfrm>
          <a:prstGeom prst="rect">
            <a:avLst/>
          </a:prstGeom>
        </p:spPr>
        <p:txBody>
          <a:bodyPr/>
          <a:lstStyle/>
          <a:p>
            <a:endParaRPr lang="en-US" dirty="0"/>
          </a:p>
        </p:txBody>
      </p:sp>
      <p:sp>
        <p:nvSpPr>
          <p:cNvPr id="2" name="Slide Number Placeholder 1">
            <a:extLst>
              <a:ext uri="{FF2B5EF4-FFF2-40B4-BE49-F238E27FC236}">
                <a16:creationId xmlns:a16="http://schemas.microsoft.com/office/drawing/2014/main" id="{0E5A17B7-650E-B649-B8E8-14B3CE1EE4D4}"/>
              </a:ext>
            </a:extLst>
          </p:cNvPr>
          <p:cNvSpPr>
            <a:spLocks noGrp="1"/>
          </p:cNvSpPr>
          <p:nvPr>
            <p:ph type="sldNum" sz="quarter" idx="11"/>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215699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 Left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80E08FE-F9D0-49AD-920B-50EE0C06CE74}"/>
              </a:ext>
            </a:extLst>
          </p:cNvPr>
          <p:cNvSpPr>
            <a:spLocks noGrp="1"/>
          </p:cNvSpPr>
          <p:nvPr>
            <p:ph type="pic" sz="quarter" idx="11"/>
          </p:nvPr>
        </p:nvSpPr>
        <p:spPr>
          <a:xfrm>
            <a:off x="757146" y="761592"/>
            <a:ext cx="2589735" cy="5328490"/>
          </a:xfrm>
          <a:prstGeom prst="rect">
            <a:avLst/>
          </a:prstGeom>
        </p:spPr>
        <p:txBody>
          <a:bodyPr/>
          <a:lstStyle/>
          <a:p>
            <a:r>
              <a:rPr lang="en-US" dirty="0"/>
              <a:t>Click icon to add picture</a:t>
            </a:r>
          </a:p>
        </p:txBody>
      </p:sp>
      <p:sp>
        <p:nvSpPr>
          <p:cNvPr id="8" name="Picture Placeholder 6">
            <a:extLst>
              <a:ext uri="{FF2B5EF4-FFF2-40B4-BE49-F238E27FC236}">
                <a16:creationId xmlns:a16="http://schemas.microsoft.com/office/drawing/2014/main" id="{A64CC0D4-9FAE-418A-877E-9F81CF23A83B}"/>
              </a:ext>
            </a:extLst>
          </p:cNvPr>
          <p:cNvSpPr>
            <a:spLocks noGrp="1"/>
          </p:cNvSpPr>
          <p:nvPr>
            <p:ph type="pic" sz="quarter" idx="12"/>
          </p:nvPr>
        </p:nvSpPr>
        <p:spPr>
          <a:xfrm>
            <a:off x="3506265" y="761592"/>
            <a:ext cx="2589735" cy="2585290"/>
          </a:xfrm>
          <a:prstGeom prst="rect">
            <a:avLst/>
          </a:prstGeom>
        </p:spPr>
        <p:txBody>
          <a:bodyPr/>
          <a:lstStyle/>
          <a:p>
            <a:r>
              <a:rPr lang="en-US" dirty="0"/>
              <a:t>Click icon to add picture</a:t>
            </a:r>
          </a:p>
        </p:txBody>
      </p:sp>
      <p:sp>
        <p:nvSpPr>
          <p:cNvPr id="9" name="Picture Placeholder 6">
            <a:extLst>
              <a:ext uri="{FF2B5EF4-FFF2-40B4-BE49-F238E27FC236}">
                <a16:creationId xmlns:a16="http://schemas.microsoft.com/office/drawing/2014/main" id="{33EF2A6A-7A1A-4A69-91B1-A89E420B480A}"/>
              </a:ext>
            </a:extLst>
          </p:cNvPr>
          <p:cNvSpPr>
            <a:spLocks noGrp="1"/>
          </p:cNvSpPr>
          <p:nvPr>
            <p:ph type="pic" sz="quarter" idx="13"/>
          </p:nvPr>
        </p:nvSpPr>
        <p:spPr>
          <a:xfrm>
            <a:off x="3506265" y="3511119"/>
            <a:ext cx="2589735" cy="2585290"/>
          </a:xfrm>
          <a:prstGeom prst="rect">
            <a:avLst/>
          </a:prstGeom>
        </p:spPr>
        <p:txBody>
          <a:bodyPr/>
          <a:lstStyle/>
          <a:p>
            <a:r>
              <a:rPr lang="en-US" dirty="0"/>
              <a:t>Click icon to add picture</a:t>
            </a:r>
          </a:p>
        </p:txBody>
      </p:sp>
      <p:sp>
        <p:nvSpPr>
          <p:cNvPr id="2" name="Freeform: Shape 1">
            <a:extLst>
              <a:ext uri="{FF2B5EF4-FFF2-40B4-BE49-F238E27FC236}">
                <a16:creationId xmlns:a16="http://schemas.microsoft.com/office/drawing/2014/main" id="{D73C1193-08E8-08B6-A9F6-94BEB68ED501}"/>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955E44C6-42A6-8174-E821-47E73322EF93}"/>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5" name="Straight Connector 4">
            <a:extLst>
              <a:ext uri="{FF2B5EF4-FFF2-40B4-BE49-F238E27FC236}">
                <a16:creationId xmlns:a16="http://schemas.microsoft.com/office/drawing/2014/main" id="{9F3DC86E-03BA-A057-54BF-FF1E78C2ADAC}"/>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B2A023B-7D9E-395E-70FD-89852DD234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10" name="Slide Number Placeholder 16">
            <a:extLst>
              <a:ext uri="{FF2B5EF4-FFF2-40B4-BE49-F238E27FC236}">
                <a16:creationId xmlns:a16="http://schemas.microsoft.com/office/drawing/2014/main" id="{A1B5C16F-6B89-3D1C-694C-67028D51F904}"/>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72064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45E6-5650-42C1-B55B-904027BC88A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B4185898-8C78-40DE-9D5B-B283D07AACD7}"/>
              </a:ext>
            </a:extLst>
          </p:cNvPr>
          <p:cNvSpPr>
            <a:spLocks noGrp="1"/>
          </p:cNvSpPr>
          <p:nvPr>
            <p:ph type="body" sz="quarter" idx="11"/>
          </p:nvPr>
        </p:nvSpPr>
        <p:spPr>
          <a:xfrm>
            <a:off x="615951" y="1307628"/>
            <a:ext cx="10960099" cy="4597400"/>
          </a:xfrm>
          <a:prstGeom prst="rect">
            <a:avLst/>
          </a:prstGeom>
        </p:spPr>
        <p:txBody>
          <a:bodyPr/>
          <a:lstStyle>
            <a:lvl1pPr marL="0" indent="0">
              <a:lnSpc>
                <a:spcPct val="120000"/>
              </a:lnSpc>
              <a:spcBef>
                <a:spcPts val="600"/>
              </a:spcBef>
              <a:buClr>
                <a:schemeClr val="accent1"/>
              </a:buClr>
              <a:buSzPct val="120000"/>
              <a:buFontTx/>
              <a:buNone/>
              <a:defRPr sz="1400"/>
            </a:lvl1pPr>
          </a:lstStyle>
          <a:p>
            <a:pPr lvl="0"/>
            <a:r>
              <a:rPr lang="en-US" dirty="0"/>
              <a:t>Click to edit Master</a:t>
            </a:r>
          </a:p>
        </p:txBody>
      </p:sp>
      <p:sp>
        <p:nvSpPr>
          <p:cNvPr id="4" name="Slide Number Placeholder 3">
            <a:extLst>
              <a:ext uri="{FF2B5EF4-FFF2-40B4-BE49-F238E27FC236}">
                <a16:creationId xmlns:a16="http://schemas.microsoft.com/office/drawing/2014/main" id="{5F950C08-E6C1-38DF-D728-98BC860EB850}"/>
              </a:ext>
            </a:extLst>
          </p:cNvPr>
          <p:cNvSpPr>
            <a:spLocks noGrp="1"/>
          </p:cNvSpPr>
          <p:nvPr>
            <p:ph type="sldNum" sz="quarter" idx="12"/>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222411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45E6-5650-42C1-B55B-904027BC88A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B4185898-8C78-40DE-9D5B-B283D07AACD7}"/>
              </a:ext>
            </a:extLst>
          </p:cNvPr>
          <p:cNvSpPr>
            <a:spLocks noGrp="1"/>
          </p:cNvSpPr>
          <p:nvPr>
            <p:ph type="body" sz="quarter" idx="11"/>
          </p:nvPr>
        </p:nvSpPr>
        <p:spPr>
          <a:xfrm>
            <a:off x="615952" y="1307628"/>
            <a:ext cx="3480080" cy="4662866"/>
          </a:xfrm>
          <a:prstGeom prst="rect">
            <a:avLst/>
          </a:prstGeom>
        </p:spPr>
        <p:txBody>
          <a:bodyPr/>
          <a:lstStyle>
            <a:lvl1pPr marL="0" indent="0">
              <a:lnSpc>
                <a:spcPct val="120000"/>
              </a:lnSpc>
              <a:spcBef>
                <a:spcPts val="600"/>
              </a:spcBef>
              <a:buClr>
                <a:schemeClr val="accent1"/>
              </a:buClr>
              <a:buSzPct val="120000"/>
              <a:buFontTx/>
              <a:buNone/>
              <a:defRPr sz="1400"/>
            </a:lvl1pPr>
          </a:lstStyle>
          <a:p>
            <a:pPr lvl="0"/>
            <a:r>
              <a:rPr lang="en-US" dirty="0"/>
              <a:t>Click to edit Master</a:t>
            </a:r>
          </a:p>
        </p:txBody>
      </p:sp>
      <p:sp>
        <p:nvSpPr>
          <p:cNvPr id="4" name="Slide Number Placeholder 3">
            <a:extLst>
              <a:ext uri="{FF2B5EF4-FFF2-40B4-BE49-F238E27FC236}">
                <a16:creationId xmlns:a16="http://schemas.microsoft.com/office/drawing/2014/main" id="{5F950C08-E6C1-38DF-D728-98BC860EB850}"/>
              </a:ext>
            </a:extLst>
          </p:cNvPr>
          <p:cNvSpPr>
            <a:spLocks noGrp="1"/>
          </p:cNvSpPr>
          <p:nvPr>
            <p:ph type="sldNum" sz="quarter" idx="12"/>
          </p:nvPr>
        </p:nvSpPr>
        <p:spPr/>
        <p:txBody>
          <a:bodyPr/>
          <a:lstStyle/>
          <a:p>
            <a:fld id="{D5B6DCCD-4DA9-4A66-A1EA-8A6F060D7550}" type="slidenum">
              <a:rPr lang="en-US" smtClean="0"/>
              <a:pPr/>
              <a:t>‹#›</a:t>
            </a:fld>
            <a:endParaRPr lang="en-US" dirty="0"/>
          </a:p>
        </p:txBody>
      </p:sp>
      <p:sp>
        <p:nvSpPr>
          <p:cNvPr id="3" name="Text Placeholder 4">
            <a:extLst>
              <a:ext uri="{FF2B5EF4-FFF2-40B4-BE49-F238E27FC236}">
                <a16:creationId xmlns:a16="http://schemas.microsoft.com/office/drawing/2014/main" id="{E82606D3-0C15-4F6E-6A1F-683FBB506687}"/>
              </a:ext>
            </a:extLst>
          </p:cNvPr>
          <p:cNvSpPr>
            <a:spLocks noGrp="1"/>
          </p:cNvSpPr>
          <p:nvPr>
            <p:ph type="body" sz="quarter" idx="13"/>
          </p:nvPr>
        </p:nvSpPr>
        <p:spPr>
          <a:xfrm>
            <a:off x="4355960" y="1307628"/>
            <a:ext cx="3480080" cy="4662866"/>
          </a:xfrm>
          <a:prstGeom prst="rect">
            <a:avLst/>
          </a:prstGeom>
        </p:spPr>
        <p:txBody>
          <a:bodyPr/>
          <a:lstStyle>
            <a:lvl1pPr marL="0" indent="0">
              <a:lnSpc>
                <a:spcPct val="120000"/>
              </a:lnSpc>
              <a:spcBef>
                <a:spcPts val="600"/>
              </a:spcBef>
              <a:buClr>
                <a:schemeClr val="accent1"/>
              </a:buClr>
              <a:buSzPct val="120000"/>
              <a:buFontTx/>
              <a:buNone/>
              <a:defRPr sz="1400"/>
            </a:lvl1pPr>
          </a:lstStyle>
          <a:p>
            <a:pPr lvl="0"/>
            <a:r>
              <a:rPr lang="en-US" dirty="0"/>
              <a:t>Click to edit Master</a:t>
            </a:r>
          </a:p>
        </p:txBody>
      </p:sp>
      <p:sp>
        <p:nvSpPr>
          <p:cNvPr id="6" name="Text Placeholder 4">
            <a:extLst>
              <a:ext uri="{FF2B5EF4-FFF2-40B4-BE49-F238E27FC236}">
                <a16:creationId xmlns:a16="http://schemas.microsoft.com/office/drawing/2014/main" id="{08A4BC67-E365-A5C7-5666-660D16A047B8}"/>
              </a:ext>
            </a:extLst>
          </p:cNvPr>
          <p:cNvSpPr>
            <a:spLocks noGrp="1"/>
          </p:cNvSpPr>
          <p:nvPr>
            <p:ph type="body" sz="quarter" idx="14"/>
          </p:nvPr>
        </p:nvSpPr>
        <p:spPr>
          <a:xfrm>
            <a:off x="8095968" y="1307628"/>
            <a:ext cx="3480080" cy="4662866"/>
          </a:xfrm>
          <a:prstGeom prst="rect">
            <a:avLst/>
          </a:prstGeom>
        </p:spPr>
        <p:txBody>
          <a:bodyPr/>
          <a:lstStyle>
            <a:lvl1pPr marL="0" indent="0">
              <a:lnSpc>
                <a:spcPct val="120000"/>
              </a:lnSpc>
              <a:spcBef>
                <a:spcPts val="600"/>
              </a:spcBef>
              <a:buClr>
                <a:schemeClr val="accent1"/>
              </a:buClr>
              <a:buSzPct val="120000"/>
              <a:buFontTx/>
              <a:buNone/>
              <a:defRPr sz="1400"/>
            </a:lvl1pPr>
          </a:lstStyle>
          <a:p>
            <a:pPr lvl="0"/>
            <a:r>
              <a:rPr lang="en-US" dirty="0"/>
              <a:t>Click to edit Master</a:t>
            </a:r>
          </a:p>
        </p:txBody>
      </p:sp>
    </p:spTree>
    <p:extLst>
      <p:ext uri="{BB962C8B-B14F-4D97-AF65-F5344CB8AC3E}">
        <p14:creationId xmlns:p14="http://schemas.microsoft.com/office/powerpoint/2010/main" val="413446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act U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CFD76DA-27A2-4B1E-906B-76AC38FF512E}"/>
              </a:ext>
            </a:extLst>
          </p:cNvPr>
          <p:cNvSpPr>
            <a:spLocks noGrp="1"/>
          </p:cNvSpPr>
          <p:nvPr>
            <p:ph type="pic" sz="quarter" idx="10"/>
          </p:nvPr>
        </p:nvSpPr>
        <p:spPr>
          <a:xfrm>
            <a:off x="0" y="0"/>
            <a:ext cx="12192000" cy="4200436"/>
          </a:xfrm>
          <a:custGeom>
            <a:avLst/>
            <a:gdLst>
              <a:gd name="connsiteX0" fmla="*/ 0 w 12192000"/>
              <a:gd name="connsiteY0" fmla="*/ 0 h 4200436"/>
              <a:gd name="connsiteX1" fmla="*/ 12192000 w 12192000"/>
              <a:gd name="connsiteY1" fmla="*/ 0 h 4200436"/>
              <a:gd name="connsiteX2" fmla="*/ 12192000 w 12192000"/>
              <a:gd name="connsiteY2" fmla="*/ 2403725 h 4200436"/>
              <a:gd name="connsiteX3" fmla="*/ 11863347 w 12192000"/>
              <a:gd name="connsiteY3" fmla="*/ 2617247 h 4200436"/>
              <a:gd name="connsiteX4" fmla="*/ 6096000 w 12192000"/>
              <a:gd name="connsiteY4" fmla="*/ 4200436 h 4200436"/>
              <a:gd name="connsiteX5" fmla="*/ 328653 w 12192000"/>
              <a:gd name="connsiteY5" fmla="*/ 2617247 h 4200436"/>
              <a:gd name="connsiteX6" fmla="*/ 0 w 12192000"/>
              <a:gd name="connsiteY6" fmla="*/ 2403725 h 42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200436">
                <a:moveTo>
                  <a:pt x="0" y="0"/>
                </a:moveTo>
                <a:lnTo>
                  <a:pt x="12192000" y="0"/>
                </a:lnTo>
                <a:lnTo>
                  <a:pt x="12192000" y="2403725"/>
                </a:lnTo>
                <a:lnTo>
                  <a:pt x="11863347" y="2617247"/>
                </a:lnTo>
                <a:cubicBezTo>
                  <a:pt x="10255100" y="3611591"/>
                  <a:pt x="8258728" y="4200436"/>
                  <a:pt x="6096000" y="4200436"/>
                </a:cubicBezTo>
                <a:cubicBezTo>
                  <a:pt x="3933272" y="4200436"/>
                  <a:pt x="1936900" y="3611591"/>
                  <a:pt x="328653" y="2617247"/>
                </a:cubicBezTo>
                <a:lnTo>
                  <a:pt x="0" y="2403725"/>
                </a:lnTo>
                <a:close/>
              </a:path>
            </a:pathLst>
          </a:custGeom>
        </p:spPr>
        <p:txBody>
          <a:bodyPr wrap="square">
            <a:noAutofit/>
          </a:bodyPr>
          <a:lstStyle/>
          <a:p>
            <a:endParaRPr lang="en-US" dirty="0"/>
          </a:p>
        </p:txBody>
      </p:sp>
      <p:sp>
        <p:nvSpPr>
          <p:cNvPr id="7" name="Freeform: Shape 6">
            <a:extLst>
              <a:ext uri="{FF2B5EF4-FFF2-40B4-BE49-F238E27FC236}">
                <a16:creationId xmlns:a16="http://schemas.microsoft.com/office/drawing/2014/main" id="{8CD9B942-6C32-4D37-9EC1-7555D21D7A4C}"/>
              </a:ext>
            </a:extLst>
          </p:cNvPr>
          <p:cNvSpPr/>
          <p:nvPr userDrawn="1"/>
        </p:nvSpPr>
        <p:spPr>
          <a:xfrm>
            <a:off x="0" y="2403726"/>
            <a:ext cx="12192000" cy="4454275"/>
          </a:xfrm>
          <a:custGeom>
            <a:avLst/>
            <a:gdLst>
              <a:gd name="connsiteX0" fmla="*/ 0 w 12192000"/>
              <a:gd name="connsiteY0" fmla="*/ 0 h 4454275"/>
              <a:gd name="connsiteX1" fmla="*/ 328653 w 12192000"/>
              <a:gd name="connsiteY1" fmla="*/ 213522 h 4454275"/>
              <a:gd name="connsiteX2" fmla="*/ 6096000 w 12192000"/>
              <a:gd name="connsiteY2" fmla="*/ 1796711 h 4454275"/>
              <a:gd name="connsiteX3" fmla="*/ 11863347 w 12192000"/>
              <a:gd name="connsiteY3" fmla="*/ 213522 h 4454275"/>
              <a:gd name="connsiteX4" fmla="*/ 12192000 w 12192000"/>
              <a:gd name="connsiteY4" fmla="*/ 0 h 4454275"/>
              <a:gd name="connsiteX5" fmla="*/ 12192000 w 12192000"/>
              <a:gd name="connsiteY5" fmla="*/ 4454275 h 4454275"/>
              <a:gd name="connsiteX6" fmla="*/ 0 w 12192000"/>
              <a:gd name="connsiteY6" fmla="*/ 4454275 h 4454275"/>
              <a:gd name="connsiteX7" fmla="*/ 0 w 12192000"/>
              <a:gd name="connsiteY7" fmla="*/ 0 h 445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54275">
                <a:moveTo>
                  <a:pt x="0" y="0"/>
                </a:moveTo>
                <a:lnTo>
                  <a:pt x="328653" y="213522"/>
                </a:lnTo>
                <a:cubicBezTo>
                  <a:pt x="1936900" y="1207866"/>
                  <a:pt x="3933272" y="1796711"/>
                  <a:pt x="6096000" y="1796711"/>
                </a:cubicBezTo>
                <a:cubicBezTo>
                  <a:pt x="8258728" y="1796711"/>
                  <a:pt x="10255100" y="1207866"/>
                  <a:pt x="11863347" y="213522"/>
                </a:cubicBezTo>
                <a:lnTo>
                  <a:pt x="12192000" y="0"/>
                </a:lnTo>
                <a:lnTo>
                  <a:pt x="12192000" y="4454275"/>
                </a:lnTo>
                <a:lnTo>
                  <a:pt x="0" y="445427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10954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E901-4F91-0508-5569-F6C7EE1CA64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B1405D5-850A-7A39-690D-0FAA2D2B1EFC}"/>
              </a:ext>
            </a:extLst>
          </p:cNvPr>
          <p:cNvSpPr>
            <a:spLocks noGrp="1"/>
          </p:cNvSpPr>
          <p:nvPr>
            <p:ph type="sldNum" sz="quarter" idx="10"/>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35191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2" y="739589"/>
            <a:ext cx="2438402" cy="2125662"/>
          </a:xfrm>
          <a:prstGeom prst="rect">
            <a:avLst/>
          </a:prstGeom>
        </p:spPr>
        <p:txBody>
          <a:bodyPr/>
          <a:lstStyle>
            <a:lvl1pPr>
              <a:defRPr sz="1800"/>
            </a:lvl1pPr>
          </a:lstStyle>
          <a:p>
            <a:r>
              <a:rPr lang="en-US" dirty="0"/>
              <a:t>Click icon to add picture</a:t>
            </a:r>
          </a:p>
        </p:txBody>
      </p:sp>
      <p:sp>
        <p:nvSpPr>
          <p:cNvPr id="14" name="Picture Placeholder 12"/>
          <p:cNvSpPr>
            <a:spLocks noGrp="1"/>
          </p:cNvSpPr>
          <p:nvPr>
            <p:ph type="pic" sz="quarter" idx="11"/>
          </p:nvPr>
        </p:nvSpPr>
        <p:spPr>
          <a:xfrm>
            <a:off x="-2" y="2865251"/>
            <a:ext cx="2438402" cy="2125662"/>
          </a:xfrm>
          <a:prstGeom prst="rect">
            <a:avLst/>
          </a:prstGeom>
        </p:spPr>
        <p:txBody>
          <a:bodyPr/>
          <a:lstStyle>
            <a:lvl1pPr>
              <a:defRPr sz="1800"/>
            </a:lvl1pPr>
          </a:lstStyle>
          <a:p>
            <a:r>
              <a:rPr lang="en-US" dirty="0"/>
              <a:t>Click icon to add picture</a:t>
            </a:r>
          </a:p>
        </p:txBody>
      </p:sp>
      <p:sp>
        <p:nvSpPr>
          <p:cNvPr id="15" name="Picture Placeholder 12"/>
          <p:cNvSpPr>
            <a:spLocks noGrp="1"/>
          </p:cNvSpPr>
          <p:nvPr>
            <p:ph type="pic" sz="quarter" idx="12"/>
          </p:nvPr>
        </p:nvSpPr>
        <p:spPr>
          <a:xfrm>
            <a:off x="2438400" y="739589"/>
            <a:ext cx="2437414" cy="2125662"/>
          </a:xfrm>
          <a:prstGeom prst="rect">
            <a:avLst/>
          </a:prstGeom>
        </p:spPr>
        <p:txBody>
          <a:bodyPr/>
          <a:lstStyle>
            <a:lvl1pPr>
              <a:defRPr sz="1800"/>
            </a:lvl1pPr>
          </a:lstStyle>
          <a:p>
            <a:r>
              <a:rPr lang="en-US" dirty="0"/>
              <a:t>Click icon to add picture</a:t>
            </a:r>
          </a:p>
        </p:txBody>
      </p:sp>
      <p:sp>
        <p:nvSpPr>
          <p:cNvPr id="16" name="Picture Placeholder 12"/>
          <p:cNvSpPr>
            <a:spLocks noGrp="1"/>
          </p:cNvSpPr>
          <p:nvPr>
            <p:ph type="pic" sz="quarter" idx="13"/>
          </p:nvPr>
        </p:nvSpPr>
        <p:spPr>
          <a:xfrm>
            <a:off x="2438400" y="2865251"/>
            <a:ext cx="2437414" cy="2125662"/>
          </a:xfrm>
          <a:prstGeom prst="rect">
            <a:avLst/>
          </a:prstGeom>
        </p:spPr>
        <p:txBody>
          <a:bodyPr/>
          <a:lstStyle>
            <a:lvl1pPr>
              <a:defRPr sz="1800"/>
            </a:lvl1pPr>
          </a:lstStyle>
          <a:p>
            <a:r>
              <a:rPr lang="en-US" dirty="0"/>
              <a:t>Click icon to add picture</a:t>
            </a:r>
          </a:p>
        </p:txBody>
      </p:sp>
      <p:sp>
        <p:nvSpPr>
          <p:cNvPr id="17" name="Picture Placeholder 12"/>
          <p:cNvSpPr>
            <a:spLocks noGrp="1"/>
          </p:cNvSpPr>
          <p:nvPr>
            <p:ph type="pic" sz="quarter" idx="14"/>
          </p:nvPr>
        </p:nvSpPr>
        <p:spPr>
          <a:xfrm>
            <a:off x="4875814" y="739589"/>
            <a:ext cx="2438402" cy="2125662"/>
          </a:xfrm>
          <a:prstGeom prst="rect">
            <a:avLst/>
          </a:prstGeom>
        </p:spPr>
        <p:txBody>
          <a:bodyPr/>
          <a:lstStyle>
            <a:lvl1pPr>
              <a:defRPr sz="1800"/>
            </a:lvl1pPr>
          </a:lstStyle>
          <a:p>
            <a:r>
              <a:rPr lang="en-US" dirty="0"/>
              <a:t>Click icon to add picture</a:t>
            </a:r>
          </a:p>
        </p:txBody>
      </p:sp>
      <p:sp>
        <p:nvSpPr>
          <p:cNvPr id="18" name="Picture Placeholder 12"/>
          <p:cNvSpPr>
            <a:spLocks noGrp="1"/>
          </p:cNvSpPr>
          <p:nvPr>
            <p:ph type="pic" sz="quarter" idx="15"/>
          </p:nvPr>
        </p:nvSpPr>
        <p:spPr>
          <a:xfrm>
            <a:off x="4875814" y="2865251"/>
            <a:ext cx="2438402" cy="2125662"/>
          </a:xfrm>
          <a:prstGeom prst="rect">
            <a:avLst/>
          </a:prstGeom>
        </p:spPr>
        <p:txBody>
          <a:bodyPr/>
          <a:lstStyle>
            <a:lvl1pPr>
              <a:defRPr sz="1800"/>
            </a:lvl1pPr>
          </a:lstStyle>
          <a:p>
            <a:r>
              <a:rPr lang="en-US" dirty="0"/>
              <a:t>Click icon to add picture</a:t>
            </a:r>
          </a:p>
        </p:txBody>
      </p:sp>
      <p:sp>
        <p:nvSpPr>
          <p:cNvPr id="19" name="Rectangle 18"/>
          <p:cNvSpPr/>
          <p:nvPr userDrawn="1"/>
        </p:nvSpPr>
        <p:spPr>
          <a:xfrm>
            <a:off x="7314216" y="739589"/>
            <a:ext cx="4877784" cy="4251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55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411643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peak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2921000"/>
          </a:xfrm>
          <a:prstGeom prst="rect">
            <a:avLst/>
          </a:prstGeom>
        </p:spPr>
        <p:txBody>
          <a:bodyPr/>
          <a:lstStyle/>
          <a:p>
            <a:r>
              <a:rPr lang="en-US" dirty="0"/>
              <a:t>Click icon to add picture</a:t>
            </a:r>
          </a:p>
        </p:txBody>
      </p:sp>
      <p:sp>
        <p:nvSpPr>
          <p:cNvPr id="14" name="Picture Placeholder 13"/>
          <p:cNvSpPr>
            <a:spLocks noGrp="1"/>
          </p:cNvSpPr>
          <p:nvPr>
            <p:ph type="pic" sz="quarter" idx="11"/>
          </p:nvPr>
        </p:nvSpPr>
        <p:spPr>
          <a:xfrm>
            <a:off x="4876800" y="1671409"/>
            <a:ext cx="2425700" cy="2425036"/>
          </a:xfrm>
          <a:custGeom>
            <a:avLst/>
            <a:gdLst>
              <a:gd name="connsiteX0" fmla="*/ 1713391 w 3428662"/>
              <a:gd name="connsiteY0" fmla="*/ 0 h 3427722"/>
              <a:gd name="connsiteX1" fmla="*/ 2258496 w 3428662"/>
              <a:gd name="connsiteY1" fmla="*/ 225756 h 3427722"/>
              <a:gd name="connsiteX2" fmla="*/ 3202907 w 3428662"/>
              <a:gd name="connsiteY2" fmla="*/ 1170166 h 3427722"/>
              <a:gd name="connsiteX3" fmla="*/ 3202907 w 3428662"/>
              <a:gd name="connsiteY3" fmla="*/ 2257556 h 3427722"/>
              <a:gd name="connsiteX4" fmla="*/ 2258496 w 3428662"/>
              <a:gd name="connsiteY4" fmla="*/ 3201967 h 3427722"/>
              <a:gd name="connsiteX5" fmla="*/ 1171107 w 3428662"/>
              <a:gd name="connsiteY5" fmla="*/ 3201967 h 3427722"/>
              <a:gd name="connsiteX6" fmla="*/ 222934 w 3428662"/>
              <a:gd name="connsiteY6" fmla="*/ 2257556 h 3427722"/>
              <a:gd name="connsiteX7" fmla="*/ 222934 w 3428662"/>
              <a:gd name="connsiteY7" fmla="*/ 1170166 h 3427722"/>
              <a:gd name="connsiteX8" fmla="*/ 1171107 w 3428662"/>
              <a:gd name="connsiteY8" fmla="*/ 225756 h 3427722"/>
              <a:gd name="connsiteX9" fmla="*/ 1713391 w 3428662"/>
              <a:gd name="connsiteY9" fmla="*/ 0 h 34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8662" h="3427722">
                <a:moveTo>
                  <a:pt x="1713391" y="0"/>
                </a:moveTo>
                <a:cubicBezTo>
                  <a:pt x="1910457" y="0"/>
                  <a:pt x="2107993" y="75252"/>
                  <a:pt x="2258496" y="225756"/>
                </a:cubicBezTo>
                <a:cubicBezTo>
                  <a:pt x="3202907" y="1170166"/>
                  <a:pt x="3202907" y="1170166"/>
                  <a:pt x="3202907" y="1170166"/>
                </a:cubicBezTo>
                <a:cubicBezTo>
                  <a:pt x="3503914" y="1471174"/>
                  <a:pt x="3503914" y="1956548"/>
                  <a:pt x="3202907" y="2257556"/>
                </a:cubicBezTo>
                <a:cubicBezTo>
                  <a:pt x="2258496" y="3201967"/>
                  <a:pt x="2258496" y="3201967"/>
                  <a:pt x="2258496" y="3201967"/>
                </a:cubicBezTo>
                <a:cubicBezTo>
                  <a:pt x="1957489" y="3502974"/>
                  <a:pt x="1468352" y="3502974"/>
                  <a:pt x="1171107" y="3201967"/>
                </a:cubicBezTo>
                <a:cubicBezTo>
                  <a:pt x="222934" y="2257556"/>
                  <a:pt x="222934" y="2257556"/>
                  <a:pt x="222934" y="2257556"/>
                </a:cubicBezTo>
                <a:cubicBezTo>
                  <a:pt x="-74311" y="1956548"/>
                  <a:pt x="-74311" y="1471174"/>
                  <a:pt x="222934" y="1170166"/>
                </a:cubicBezTo>
                <a:cubicBezTo>
                  <a:pt x="1171107" y="225756"/>
                  <a:pt x="1171107" y="225756"/>
                  <a:pt x="1171107" y="225756"/>
                </a:cubicBezTo>
                <a:cubicBezTo>
                  <a:pt x="1319730" y="75252"/>
                  <a:pt x="1516325" y="0"/>
                  <a:pt x="1713391" y="0"/>
                </a:cubicBezTo>
                <a:close/>
              </a:path>
            </a:pathLst>
          </a:custGeom>
          <a:ln w="101600">
            <a:solidFill>
              <a:schemeClr val="bg1"/>
            </a:solidFill>
          </a:ln>
        </p:spPr>
        <p:txBody>
          <a:bodyPr wrap="square">
            <a:noAutofit/>
          </a:bodyPr>
          <a:lstStyle/>
          <a:p>
            <a:r>
              <a:rPr lang="en-US" dirty="0"/>
              <a:t>Click icon to add picture</a:t>
            </a:r>
          </a:p>
        </p:txBody>
      </p:sp>
      <p:sp>
        <p:nvSpPr>
          <p:cNvPr id="2" name="Slide Number Placeholder 1">
            <a:extLst>
              <a:ext uri="{FF2B5EF4-FFF2-40B4-BE49-F238E27FC236}">
                <a16:creationId xmlns:a16="http://schemas.microsoft.com/office/drawing/2014/main" id="{E6C24303-3F06-5229-2F4F-B3924CDBB002}"/>
              </a:ext>
            </a:extLst>
          </p:cNvPr>
          <p:cNvSpPr>
            <a:spLocks noGrp="1"/>
          </p:cNvSpPr>
          <p:nvPr>
            <p:ph type="sldNum" sz="quarter" idx="12"/>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42642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14225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About U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21500" y="0"/>
            <a:ext cx="5270500" cy="6858000"/>
          </a:xfrm>
          <a:prstGeom prst="rect">
            <a:avLst/>
          </a:prstGeom>
        </p:spPr>
        <p:txBody>
          <a:bodyPr/>
          <a:lstStyle/>
          <a:p>
            <a:r>
              <a:rPr lang="en-US" dirty="0"/>
              <a:t>Click icon to add picture</a:t>
            </a:r>
          </a:p>
        </p:txBody>
      </p:sp>
      <p:sp>
        <p:nvSpPr>
          <p:cNvPr id="2" name="Freeform: Shape 1">
            <a:extLst>
              <a:ext uri="{FF2B5EF4-FFF2-40B4-BE49-F238E27FC236}">
                <a16:creationId xmlns:a16="http://schemas.microsoft.com/office/drawing/2014/main" id="{36EC014D-D717-02F2-4905-638BDE80FCAC}"/>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a:extLst>
              <a:ext uri="{FF2B5EF4-FFF2-40B4-BE49-F238E27FC236}">
                <a16:creationId xmlns:a16="http://schemas.microsoft.com/office/drawing/2014/main" id="{53E68CE7-6DB6-E697-F14D-391252E20D41}"/>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6" name="Straight Connector 5">
            <a:extLst>
              <a:ext uri="{FF2B5EF4-FFF2-40B4-BE49-F238E27FC236}">
                <a16:creationId xmlns:a16="http://schemas.microsoft.com/office/drawing/2014/main" id="{09370B3A-19CF-D71A-BD8F-43AC5D48830B}"/>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DB8B6E27-FA04-50E3-C614-460D333D3A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9" name="Slide Number Placeholder 16">
            <a:extLst>
              <a:ext uri="{FF2B5EF4-FFF2-40B4-BE49-F238E27FC236}">
                <a16:creationId xmlns:a16="http://schemas.microsoft.com/office/drawing/2014/main" id="{A29C716F-11AA-8B62-913B-138243E5DAC3}"/>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416908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5" name="Rounded Rectangle 4"/>
          <p:cNvSpPr/>
          <p:nvPr userDrawn="1"/>
        </p:nvSpPr>
        <p:spPr>
          <a:xfrm>
            <a:off x="381000" y="381000"/>
            <a:ext cx="4829827" cy="1990623"/>
          </a:xfrm>
          <a:prstGeom prst="roundRect">
            <a:avLst>
              <a:gd name="adj" fmla="val 52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0"/>
          </p:nvPr>
        </p:nvSpPr>
        <p:spPr>
          <a:xfrm>
            <a:off x="5105399" y="381000"/>
            <a:ext cx="6682336" cy="5627914"/>
          </a:xfrm>
          <a:prstGeom prst="roundRect">
            <a:avLst>
              <a:gd name="adj" fmla="val 936"/>
            </a:avLst>
          </a:prstGeom>
        </p:spPr>
        <p:txBody>
          <a:bodyPr/>
          <a:lstStyle/>
          <a:p>
            <a:endParaRPr lang="en-US" dirty="0"/>
          </a:p>
        </p:txBody>
      </p:sp>
      <p:sp>
        <p:nvSpPr>
          <p:cNvPr id="2" name="Slide Number Placeholder 1">
            <a:extLst>
              <a:ext uri="{FF2B5EF4-FFF2-40B4-BE49-F238E27FC236}">
                <a16:creationId xmlns:a16="http://schemas.microsoft.com/office/drawing/2014/main" id="{C9985F53-0457-2F50-0DD0-841E706D93F0}"/>
              </a:ext>
            </a:extLst>
          </p:cNvPr>
          <p:cNvSpPr>
            <a:spLocks noGrp="1"/>
          </p:cNvSpPr>
          <p:nvPr>
            <p:ph type="sldNum" sz="quarter" idx="11"/>
          </p:nvPr>
        </p:nvSpPr>
        <p:spPr/>
        <p:txBody>
          <a:bodyPr/>
          <a:lstStyle/>
          <a:p>
            <a:fld id="{D5B6DCCD-4DA9-4A66-A1EA-8A6F060D7550}" type="slidenum">
              <a:rPr lang="en-US" smtClean="0"/>
              <a:pPr/>
              <a:t>‹#›</a:t>
            </a:fld>
            <a:endParaRPr lang="en-US" dirty="0"/>
          </a:p>
        </p:txBody>
      </p:sp>
    </p:spTree>
    <p:extLst>
      <p:ext uri="{BB962C8B-B14F-4D97-AF65-F5344CB8AC3E}">
        <p14:creationId xmlns:p14="http://schemas.microsoft.com/office/powerpoint/2010/main" val="304424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427658"/>
            <a:ext cx="12192000" cy="3430341"/>
          </a:xfrm>
          <a:prstGeom prst="rect">
            <a:avLst/>
          </a:prstGeom>
        </p:spPr>
        <p:txBody>
          <a:bodyPr/>
          <a:lstStyle/>
          <a:p>
            <a:endParaRPr lang="en-US" dirty="0"/>
          </a:p>
        </p:txBody>
      </p:sp>
      <p:sp>
        <p:nvSpPr>
          <p:cNvPr id="4" name="Freeform: Shape 3">
            <a:extLst>
              <a:ext uri="{FF2B5EF4-FFF2-40B4-BE49-F238E27FC236}">
                <a16:creationId xmlns:a16="http://schemas.microsoft.com/office/drawing/2014/main" id="{CA893E39-145B-EF9C-DF45-62EA840ABF0B}"/>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4">
            <a:extLst>
              <a:ext uri="{FF2B5EF4-FFF2-40B4-BE49-F238E27FC236}">
                <a16:creationId xmlns:a16="http://schemas.microsoft.com/office/drawing/2014/main" id="{4A7FB700-9689-929E-D86A-13FB9C2F10E8}"/>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6" name="Straight Connector 5">
            <a:extLst>
              <a:ext uri="{FF2B5EF4-FFF2-40B4-BE49-F238E27FC236}">
                <a16:creationId xmlns:a16="http://schemas.microsoft.com/office/drawing/2014/main" id="{2AB38E2E-D43D-3905-A7C8-F39D51F1BD4D}"/>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5A5E6609-4B92-9333-AF0F-5FC9625154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8" name="Slide Number Placeholder 16">
            <a:extLst>
              <a:ext uri="{FF2B5EF4-FFF2-40B4-BE49-F238E27FC236}">
                <a16:creationId xmlns:a16="http://schemas.microsoft.com/office/drawing/2014/main" id="{3713C8F7-ADCF-E3E2-A9BD-095F101B59D1}"/>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
        <p:nvSpPr>
          <p:cNvPr id="9" name="Title Placeholder 17">
            <a:extLst>
              <a:ext uri="{FF2B5EF4-FFF2-40B4-BE49-F238E27FC236}">
                <a16:creationId xmlns:a16="http://schemas.microsoft.com/office/drawing/2014/main" id="{66E27BB2-257D-87C5-1D5F-962D8DD0D91A}"/>
              </a:ext>
            </a:extLst>
          </p:cNvPr>
          <p:cNvSpPr>
            <a:spLocks noGrp="1"/>
          </p:cNvSpPr>
          <p:nvPr>
            <p:ph type="title"/>
          </p:nvPr>
        </p:nvSpPr>
        <p:spPr>
          <a:xfrm>
            <a:off x="400050" y="365125"/>
            <a:ext cx="11391900" cy="648236"/>
          </a:xfrm>
          <a:prstGeom prst="rect">
            <a:avLst/>
          </a:prstGeom>
        </p:spPr>
        <p:txBody>
          <a:bodyPr vert="horz" lIns="91440" tIns="45720" rIns="91440" bIns="45720" rtlCol="0" anchor="ctr">
            <a:normAutofit/>
          </a:bodyPr>
          <a:lstStyle>
            <a:lvl1pPr algn="ctr">
              <a:defRPr sz="3200"/>
            </a:lvl1pPr>
          </a:lstStyle>
          <a:p>
            <a:r>
              <a:rPr lang="en-US"/>
              <a:t>Click to edit Master title style</a:t>
            </a:r>
          </a:p>
        </p:txBody>
      </p:sp>
      <p:cxnSp>
        <p:nvCxnSpPr>
          <p:cNvPr id="17" name="Straight Connector 16">
            <a:extLst>
              <a:ext uri="{FF2B5EF4-FFF2-40B4-BE49-F238E27FC236}">
                <a16:creationId xmlns:a16="http://schemas.microsoft.com/office/drawing/2014/main" id="{B91E1E1A-349E-A234-4C33-CB557884E90C}"/>
              </a:ext>
            </a:extLst>
          </p:cNvPr>
          <p:cNvCxnSpPr>
            <a:cxnSpLocks/>
          </p:cNvCxnSpPr>
          <p:nvPr userDrawn="1"/>
        </p:nvCxnSpPr>
        <p:spPr>
          <a:xfrm>
            <a:off x="5824422" y="1080750"/>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95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EDC292-6060-CBDA-B779-F833301010D0}"/>
              </a:ext>
            </a:extLst>
          </p:cNvPr>
          <p:cNvSpPr/>
          <p:nvPr userDrawn="1"/>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5EB39074-9E32-F68B-46B8-21A10237C458}"/>
              </a:ext>
            </a:extLst>
          </p:cNvPr>
          <p:cNvSpPr/>
          <p:nvPr userDrawn="1"/>
        </p:nvSpPr>
        <p:spPr>
          <a:xfrm>
            <a:off x="768350" y="6398807"/>
            <a:ext cx="1885453" cy="246221"/>
          </a:xfrm>
          <a:prstGeom prst="rect">
            <a:avLst/>
          </a:prstGeom>
        </p:spPr>
        <p:txBody>
          <a:bodyPr wrap="none">
            <a:spAutoFit/>
          </a:bodyPr>
          <a:lstStyle/>
          <a:p>
            <a:r>
              <a:rPr lang="en-US" sz="1000" spc="100" baseline="0" dirty="0">
                <a:solidFill>
                  <a:schemeClr val="accent1"/>
                </a:solidFill>
              </a:rPr>
              <a:t>www.neachgroup.com</a:t>
            </a:r>
          </a:p>
        </p:txBody>
      </p:sp>
      <p:cxnSp>
        <p:nvCxnSpPr>
          <p:cNvPr id="10" name="Straight Connector 9">
            <a:extLst>
              <a:ext uri="{FF2B5EF4-FFF2-40B4-BE49-F238E27FC236}">
                <a16:creationId xmlns:a16="http://schemas.microsoft.com/office/drawing/2014/main" id="{66DCE13B-AEA4-4E9E-D31B-6E2B25B3AA66}"/>
              </a:ext>
            </a:extLst>
          </p:cNvPr>
          <p:cNvCxnSpPr>
            <a:cxnSpLocks/>
          </p:cNvCxnSpPr>
          <p:nvPr userDrawn="1"/>
        </p:nvCxnSpPr>
        <p:spPr>
          <a:xfrm>
            <a:off x="2679405" y="6521917"/>
            <a:ext cx="8250865" cy="0"/>
          </a:xfrm>
          <a:prstGeom prst="line">
            <a:avLst/>
          </a:prstGeom>
          <a:ln w="127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11A6DCC0-71DA-605E-E65C-1C1753813D07}"/>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21992" t="41304" r="21930" b="41287"/>
          <a:stretch/>
        </p:blipFill>
        <p:spPr>
          <a:xfrm>
            <a:off x="11006715" y="6342231"/>
            <a:ext cx="894522" cy="359373"/>
          </a:xfrm>
          <a:prstGeom prst="rect">
            <a:avLst/>
          </a:prstGeom>
        </p:spPr>
      </p:pic>
      <p:sp>
        <p:nvSpPr>
          <p:cNvPr id="17" name="Slide Number Placeholder 16">
            <a:extLst>
              <a:ext uri="{FF2B5EF4-FFF2-40B4-BE49-F238E27FC236}">
                <a16:creationId xmlns:a16="http://schemas.microsoft.com/office/drawing/2014/main" id="{FFA620BB-61E1-C208-8948-D7C6F19228A2}"/>
              </a:ext>
            </a:extLst>
          </p:cNvPr>
          <p:cNvSpPr>
            <a:spLocks noGrp="1"/>
          </p:cNvSpPr>
          <p:nvPr>
            <p:ph type="sldNum" sz="quarter" idx="4"/>
          </p:nvPr>
        </p:nvSpPr>
        <p:spPr>
          <a:xfrm>
            <a:off x="69010" y="6339355"/>
            <a:ext cx="474761" cy="365125"/>
          </a:xfrm>
          <a:prstGeom prst="rect">
            <a:avLst/>
          </a:prstGeom>
        </p:spPr>
        <p:txBody>
          <a:bodyPr vert="horz" lIns="91440" tIns="45720" rIns="91440" bIns="45720" rtlCol="0" anchor="ctr"/>
          <a:lstStyle>
            <a:lvl1pPr algn="ctr">
              <a:defRPr sz="1200">
                <a:solidFill>
                  <a:schemeClr val="bg1"/>
                </a:solidFill>
              </a:defRPr>
            </a:lvl1pPr>
          </a:lstStyle>
          <a:p>
            <a:fld id="{D5B6DCCD-4DA9-4A66-A1EA-8A6F060D7550}" type="slidenum">
              <a:rPr lang="en-US" smtClean="0"/>
              <a:pPr/>
              <a:t>‹#›</a:t>
            </a:fld>
            <a:endParaRPr lang="en-US" dirty="0"/>
          </a:p>
        </p:txBody>
      </p:sp>
      <p:sp>
        <p:nvSpPr>
          <p:cNvPr id="18" name="Title Placeholder 17">
            <a:extLst>
              <a:ext uri="{FF2B5EF4-FFF2-40B4-BE49-F238E27FC236}">
                <a16:creationId xmlns:a16="http://schemas.microsoft.com/office/drawing/2014/main" id="{3C7CAB6A-95FB-7A3A-1792-D169491C6A61}"/>
              </a:ext>
            </a:extLst>
          </p:cNvPr>
          <p:cNvSpPr>
            <a:spLocks noGrp="1"/>
          </p:cNvSpPr>
          <p:nvPr>
            <p:ph type="title"/>
          </p:nvPr>
        </p:nvSpPr>
        <p:spPr>
          <a:xfrm>
            <a:off x="381000" y="365125"/>
            <a:ext cx="11391900" cy="508177"/>
          </a:xfrm>
          <a:prstGeom prst="rect">
            <a:avLst/>
          </a:prstGeom>
        </p:spPr>
        <p:txBody>
          <a:bodyPr vert="horz" lIns="91440" tIns="45720" rIns="91440" bIns="45720" rtlCol="0" anchor="ctr">
            <a:noAutofit/>
          </a:bodyPr>
          <a:lstStyle/>
          <a:p>
            <a:r>
              <a:rPr lang="en-US"/>
              <a:t>Click to edit Master title style</a:t>
            </a:r>
          </a:p>
        </p:txBody>
      </p:sp>
      <p:cxnSp>
        <p:nvCxnSpPr>
          <p:cNvPr id="20" name="Straight Connector 19">
            <a:extLst>
              <a:ext uri="{FF2B5EF4-FFF2-40B4-BE49-F238E27FC236}">
                <a16:creationId xmlns:a16="http://schemas.microsoft.com/office/drawing/2014/main" id="{E17CFC91-F5A6-59D4-76C9-9967CF5E4310}"/>
              </a:ext>
            </a:extLst>
          </p:cNvPr>
          <p:cNvCxnSpPr>
            <a:cxnSpLocks/>
          </p:cNvCxnSpPr>
          <p:nvPr userDrawn="1"/>
        </p:nvCxnSpPr>
        <p:spPr>
          <a:xfrm>
            <a:off x="496771" y="905386"/>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8" r:id="rId16"/>
    <p:sldLayoutId id="2147483669" r:id="rId17"/>
    <p:sldLayoutId id="2147483670" r:id="rId18"/>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416" userDrawn="1">
          <p15:clr>
            <a:srgbClr val="F26B43"/>
          </p15:clr>
        </p15:guide>
        <p15:guide id="4"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3.wdp"/><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hyperlink" Target="https://www.dhs.gov/sites/default/files/publications/increasing_threats_of_deepfake_identities_0.pdf" TargetMode="External"/><Relationship Id="rId5" Type="http://schemas.microsoft.com/office/2007/relationships/hdphoto" Target="../media/hdphoto1.wdp"/><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6.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Executive_Order_14032"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hyperlink" Target="https://www.whitehouse.gov/briefing-room/statements-releases/2023/10/30/fact-sheet-president-biden-issues-executive-order-on-safe-secure-and-trustworthy-artificial-intelligenc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onsumerfinance.gov/about-us/newsroom/cfpb-federal-partners-confirm-automated-systems-advanced-technology-not-an-excuse-for-lawbreaking-behavior/" TargetMode="External"/><Relationship Id="rId2" Type="http://schemas.openxmlformats.org/officeDocument/2006/relationships/slideLayout" Target="../slideLayouts/slideLayout15.xml"/><Relationship Id="rId1" Type="http://schemas.openxmlformats.org/officeDocument/2006/relationships/tags" Target="../tags/tag26.xml"/><Relationship Id="rId5" Type="http://schemas.openxmlformats.org/officeDocument/2006/relationships/hyperlink" Target="https://www.piqsels.com/en/public-domain-photo-skgpj" TargetMode="Externa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hyperlink" Target="https://financialservices.house.gov/news/documentsingle.aspx?DocumentID=409108" TargetMode="External"/><Relationship Id="rId2" Type="http://schemas.openxmlformats.org/officeDocument/2006/relationships/slideLayout" Target="../slideLayouts/slideLayout15.xml"/><Relationship Id="rId1" Type="http://schemas.openxmlformats.org/officeDocument/2006/relationships/tags" Target="../tags/tag2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5.xml"/><Relationship Id="rId1" Type="http://schemas.openxmlformats.org/officeDocument/2006/relationships/tags" Target="../tags/tag28.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usgovernment/chapter/reading-the-powers-of-national-govern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7.png"/><Relationship Id="rId7" Type="http://schemas.openxmlformats.org/officeDocument/2006/relationships/image" Target="../media/image52.svg"/><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6.jp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notesSlide" Target="../notesSlides/notesSlide6.xml"/><Relationship Id="rId7" Type="http://schemas.openxmlformats.org/officeDocument/2006/relationships/hyperlink" Target="https://ko.wikipedia.org/wiki/ChatGPT" TargetMode="Externa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image" Target="../media/image59.png"/><Relationship Id="rId5" Type="http://schemas.openxmlformats.org/officeDocument/2006/relationships/image" Target="../media/image24.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slideLayout" Target="../slideLayouts/slideLayout16.xml"/><Relationship Id="rId1" Type="http://schemas.openxmlformats.org/officeDocument/2006/relationships/tags" Target="../tags/tag34.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creativecommons.org/licenses/by/3.0/" TargetMode="Externa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www.flickr.com/photos/152824664@N07/30212411048"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65.png"/><Relationship Id="rId7" Type="http://schemas.openxmlformats.org/officeDocument/2006/relationships/hyperlink" Target="https://analytics-news.jp/info/article.html?oid=6454" TargetMode="External"/><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67.jpg"/><Relationship Id="rId5" Type="http://schemas.openxmlformats.org/officeDocument/2006/relationships/hyperlink" Target="https://svgsilh.com/pt/8bc34a/image/2099120.html" TargetMode="External"/><Relationship Id="rId4" Type="http://schemas.openxmlformats.org/officeDocument/2006/relationships/image" Target="../media/image66.sv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69.sv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jpg"/><Relationship Id="rId7" Type="http://schemas.openxmlformats.org/officeDocument/2006/relationships/image" Target="../media/image74.svg"/><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39.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creativecommons.org/licenses/by/3.0/" TargetMode="Externa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www.flickr.com/photos/152824664@N07/3021241104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2.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8"/>
          <p:cNvSpPr>
            <a:spLocks noChangeArrowheads="1"/>
          </p:cNvSpPr>
          <p:nvPr/>
        </p:nvSpPr>
        <p:spPr bwMode="auto">
          <a:xfrm>
            <a:off x="7823248" y="1564949"/>
            <a:ext cx="38567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300" b="1" dirty="0">
                <a:solidFill>
                  <a:srgbClr val="FFFFFF"/>
                </a:solidFill>
                <a:latin typeface="+mn-lt"/>
              </a:rPr>
              <a:t>NEACH Payments Group</a:t>
            </a:r>
            <a:endParaRPr kumimoji="0" lang="en-US" altLang="en-US" sz="1800" b="0" i="0" u="none" strike="noStrike" cap="none" normalizeH="0" baseline="0" dirty="0">
              <a:ln>
                <a:noFill/>
              </a:ln>
              <a:solidFill>
                <a:schemeClr val="tx1"/>
              </a:solidFill>
              <a:effectLst/>
              <a:latin typeface="+mn-lt"/>
            </a:endParaRPr>
          </a:p>
        </p:txBody>
      </p:sp>
      <p:sp>
        <p:nvSpPr>
          <p:cNvPr id="32" name="Rectangle 31">
            <a:extLst>
              <a:ext uri="{FF2B5EF4-FFF2-40B4-BE49-F238E27FC236}">
                <a16:creationId xmlns:a16="http://schemas.microsoft.com/office/drawing/2014/main" id="{96AD3E88-36F0-4518-814B-934E99C44A37}"/>
              </a:ext>
            </a:extLst>
          </p:cNvPr>
          <p:cNvSpPr/>
          <p:nvPr/>
        </p:nvSpPr>
        <p:spPr>
          <a:xfrm>
            <a:off x="7823248" y="3057421"/>
            <a:ext cx="3856764" cy="1422441"/>
          </a:xfrm>
          <a:prstGeom prst="rect">
            <a:avLst/>
          </a:prstGeom>
        </p:spPr>
        <p:txBody>
          <a:bodyPr wrap="square">
            <a:spAutoFit/>
          </a:bodyPr>
          <a:lstStyle/>
          <a:p>
            <a:pPr algn="ctr">
              <a:lnSpc>
                <a:spcPts val="1500"/>
              </a:lnSpc>
            </a:pPr>
            <a:r>
              <a:rPr lang="en-US" sz="1000" dirty="0">
                <a:solidFill>
                  <a:schemeClr val="bg1"/>
                </a:solidFill>
              </a:rPr>
              <a:t>The Intersection of Business Payments and Artificial Intelligence</a:t>
            </a:r>
          </a:p>
          <a:p>
            <a:pPr algn="ctr">
              <a:lnSpc>
                <a:spcPts val="1500"/>
              </a:lnSpc>
            </a:pPr>
            <a:endParaRPr lang="en-US" sz="1000" dirty="0">
              <a:solidFill>
                <a:schemeClr val="bg1"/>
              </a:solidFill>
            </a:endParaRPr>
          </a:p>
          <a:p>
            <a:pPr algn="ctr">
              <a:lnSpc>
                <a:spcPts val="1500"/>
              </a:lnSpc>
            </a:pPr>
            <a:r>
              <a:rPr lang="en-US" sz="1000" dirty="0">
                <a:solidFill>
                  <a:schemeClr val="bg1"/>
                </a:solidFill>
              </a:rPr>
              <a:t>Mark J. Dixon</a:t>
            </a:r>
          </a:p>
          <a:p>
            <a:pPr algn="ctr">
              <a:lnSpc>
                <a:spcPts val="1500"/>
              </a:lnSpc>
            </a:pPr>
            <a:r>
              <a:rPr lang="en-US" sz="1000" dirty="0">
                <a:solidFill>
                  <a:schemeClr val="bg1"/>
                </a:solidFill>
              </a:rPr>
              <a:t>Consulting Advisor NEACH Payments Group</a:t>
            </a:r>
          </a:p>
          <a:p>
            <a:pPr algn="ctr">
              <a:lnSpc>
                <a:spcPts val="1500"/>
              </a:lnSpc>
            </a:pPr>
            <a:endParaRPr lang="en-US" sz="1000" dirty="0">
              <a:solidFill>
                <a:schemeClr val="bg1"/>
              </a:solidFill>
            </a:endParaRPr>
          </a:p>
          <a:p>
            <a:pPr algn="ctr">
              <a:lnSpc>
                <a:spcPts val="1500"/>
              </a:lnSpc>
            </a:pPr>
            <a:r>
              <a:rPr lang="en-US" sz="1000" dirty="0">
                <a:solidFill>
                  <a:schemeClr val="bg1"/>
                </a:solidFill>
              </a:rPr>
              <a:t>02/21/24</a:t>
            </a:r>
          </a:p>
        </p:txBody>
      </p:sp>
      <p:pic>
        <p:nvPicPr>
          <p:cNvPr id="22" name="Picture Placeholder 21" descr="A person writing on a book&#10;&#10;Description automatically generated with low confidence">
            <a:extLst>
              <a:ext uri="{FF2B5EF4-FFF2-40B4-BE49-F238E27FC236}">
                <a16:creationId xmlns:a16="http://schemas.microsoft.com/office/drawing/2014/main" id="{D7A1EB00-FBC8-FC49-F17F-C918EF39D9E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299" r="10299"/>
          <a:stretch/>
        </p:blipFill>
        <p:spPr/>
      </p:pic>
      <p:pic>
        <p:nvPicPr>
          <p:cNvPr id="30" name="Picture Placeholder 29" descr="A person giving a presentation&#10;&#10;Description automatically generated with low confidence">
            <a:extLst>
              <a:ext uri="{FF2B5EF4-FFF2-40B4-BE49-F238E27FC236}">
                <a16:creationId xmlns:a16="http://schemas.microsoft.com/office/drawing/2014/main" id="{F348A420-1A8B-B252-50F8-A3D89DF174FF}"/>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1763" r="11763"/>
          <a:stretch/>
        </p:blipFill>
        <p:spPr/>
      </p:pic>
      <p:pic>
        <p:nvPicPr>
          <p:cNvPr id="25" name="Picture Placeholder 24" descr="A picture containing text, indoor, person, person&#10;&#10;Description automatically generated">
            <a:extLst>
              <a:ext uri="{FF2B5EF4-FFF2-40B4-BE49-F238E27FC236}">
                <a16:creationId xmlns:a16="http://schemas.microsoft.com/office/drawing/2014/main" id="{2C6910CE-7ECB-BAFC-D350-260B3EE2F161}"/>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11787" r="11787"/>
          <a:stretch/>
        </p:blipFill>
        <p:spPr/>
      </p:pic>
      <p:pic>
        <p:nvPicPr>
          <p:cNvPr id="34" name="Picture Placeholder 33" descr="A person working on the computer&#10;&#10;Description automatically generated with low confidence">
            <a:extLst>
              <a:ext uri="{FF2B5EF4-FFF2-40B4-BE49-F238E27FC236}">
                <a16:creationId xmlns:a16="http://schemas.microsoft.com/office/drawing/2014/main" id="{912ADB95-1CA7-A84E-42BC-889694C9DB1C}"/>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11787" r="11787"/>
          <a:stretch/>
        </p:blipFill>
        <p:spPr/>
      </p:pic>
      <p:pic>
        <p:nvPicPr>
          <p:cNvPr id="28" name="Picture Placeholder 27" descr="A picture containing text, person, computer, indoor&#10;&#10;Description automatically generated">
            <a:extLst>
              <a:ext uri="{FF2B5EF4-FFF2-40B4-BE49-F238E27FC236}">
                <a16:creationId xmlns:a16="http://schemas.microsoft.com/office/drawing/2014/main" id="{C7CB4F16-5494-DCE6-2D25-7905CD9213C5}"/>
              </a:ext>
            </a:extLst>
          </p:cNvPr>
          <p:cNvPicPr>
            <a:picLocks noGrp="1" noChangeAspect="1"/>
          </p:cNvPicPr>
          <p:nvPr>
            <p:ph type="pic" sz="quarter" idx="14"/>
          </p:nvPr>
        </p:nvPicPr>
        <p:blipFill rotWithShape="1">
          <a:blip r:embed="rId7">
            <a:extLst>
              <a:ext uri="{28A0092B-C50C-407E-A947-70E740481C1C}">
                <a14:useLocalDpi xmlns:a14="http://schemas.microsoft.com/office/drawing/2010/main" val="0"/>
              </a:ext>
            </a:extLst>
          </a:blip>
          <a:srcRect l="11763" r="11763"/>
          <a:stretch/>
        </p:blipFill>
        <p:spPr/>
      </p:pic>
      <p:pic>
        <p:nvPicPr>
          <p:cNvPr id="36" name="Picture Placeholder 35" descr="A group of people sitting around a table looking at a tablet&#10;&#10;Description automatically generated with medium confidence">
            <a:extLst>
              <a:ext uri="{FF2B5EF4-FFF2-40B4-BE49-F238E27FC236}">
                <a16:creationId xmlns:a16="http://schemas.microsoft.com/office/drawing/2014/main" id="{728624A4-FBF5-A830-BFCD-112A81CA321C}"/>
              </a:ext>
            </a:extLst>
          </p:cNvPr>
          <p:cNvPicPr>
            <a:picLocks noGrp="1" noChangeAspect="1"/>
          </p:cNvPicPr>
          <p:nvPr>
            <p:ph type="pic" sz="quarter" idx="15"/>
          </p:nvPr>
        </p:nvPicPr>
        <p:blipFill rotWithShape="1">
          <a:blip r:embed="rId8">
            <a:extLst>
              <a:ext uri="{28A0092B-C50C-407E-A947-70E740481C1C}">
                <a14:useLocalDpi xmlns:a14="http://schemas.microsoft.com/office/drawing/2010/main" val="0"/>
              </a:ext>
            </a:extLst>
          </a:blip>
          <a:srcRect l="11754" r="11754"/>
          <a:stretch/>
        </p:blipFill>
        <p:spPr/>
      </p:pic>
      <p:cxnSp>
        <p:nvCxnSpPr>
          <p:cNvPr id="37" name="Straight Connector 36">
            <a:extLst>
              <a:ext uri="{FF2B5EF4-FFF2-40B4-BE49-F238E27FC236}">
                <a16:creationId xmlns:a16="http://schemas.microsoft.com/office/drawing/2014/main" id="{873FDF14-3DBE-D8D9-4853-EB38475D9EAF}"/>
              </a:ext>
            </a:extLst>
          </p:cNvPr>
          <p:cNvCxnSpPr>
            <a:cxnSpLocks/>
          </p:cNvCxnSpPr>
          <p:nvPr/>
        </p:nvCxnSpPr>
        <p:spPr>
          <a:xfrm>
            <a:off x="9480052" y="2900130"/>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descr="Logo&#10;&#10;Description automatically generated">
            <a:extLst>
              <a:ext uri="{FF2B5EF4-FFF2-40B4-BE49-F238E27FC236}">
                <a16:creationId xmlns:a16="http://schemas.microsoft.com/office/drawing/2014/main" id="{413F1F6E-394B-9990-E90B-F07175917CF5}"/>
              </a:ext>
            </a:extLst>
          </p:cNvPr>
          <p:cNvPicPr>
            <a:picLocks noChangeAspect="1"/>
          </p:cNvPicPr>
          <p:nvPr/>
        </p:nvPicPr>
        <p:blipFill rotWithShape="1">
          <a:blip r:embed="rId9">
            <a:extLst>
              <a:ext uri="{28A0092B-C50C-407E-A947-70E740481C1C}">
                <a14:useLocalDpi xmlns:a14="http://schemas.microsoft.com/office/drawing/2010/main" val="0"/>
              </a:ext>
            </a:extLst>
          </a:blip>
          <a:srcRect l="21992" t="41304" r="21930" b="41287"/>
          <a:stretch/>
        </p:blipFill>
        <p:spPr>
          <a:xfrm>
            <a:off x="4876799" y="5403245"/>
            <a:ext cx="2438403" cy="979625"/>
          </a:xfrm>
          <a:prstGeom prst="rect">
            <a:avLst/>
          </a:prstGeom>
        </p:spPr>
      </p:pic>
    </p:spTree>
    <p:custDataLst>
      <p:tags r:id="rId1"/>
    </p:custDataLst>
    <p:extLst>
      <p:ext uri="{BB962C8B-B14F-4D97-AF65-F5344CB8AC3E}">
        <p14:creationId xmlns:p14="http://schemas.microsoft.com/office/powerpoint/2010/main" val="139027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EC78-A688-F905-FAD1-219BD64D68AC}"/>
            </a:ext>
          </a:extLst>
        </p:cNvPr>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56EB5011-D312-F6FE-67F2-C05448ECC4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62" r="22562"/>
          <a:stretch>
            <a:fillRect/>
          </a:stretch>
        </p:blipFill>
        <p:spPr/>
      </p:pic>
      <p:sp>
        <p:nvSpPr>
          <p:cNvPr id="4" name="Rectangle 3">
            <a:extLst>
              <a:ext uri="{FF2B5EF4-FFF2-40B4-BE49-F238E27FC236}">
                <a16:creationId xmlns:a16="http://schemas.microsoft.com/office/drawing/2014/main" id="{EE7A8DE4-7B98-0947-680F-B03AB2401CAF}"/>
              </a:ext>
            </a:extLst>
          </p:cNvPr>
          <p:cNvSpPr/>
          <p:nvPr/>
        </p:nvSpPr>
        <p:spPr>
          <a:xfrm>
            <a:off x="0" y="0"/>
            <a:ext cx="48768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631157A-BC4A-C751-F442-56BAFA406145}"/>
              </a:ext>
            </a:extLst>
          </p:cNvPr>
          <p:cNvSpPr/>
          <p:nvPr/>
        </p:nvSpPr>
        <p:spPr>
          <a:xfrm>
            <a:off x="704850" y="-2"/>
            <a:ext cx="95250" cy="3473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A770254-31B2-DD87-5D20-657E8A1A4FDE}"/>
              </a:ext>
            </a:extLst>
          </p:cNvPr>
          <p:cNvSpPr/>
          <p:nvPr/>
        </p:nvSpPr>
        <p:spPr>
          <a:xfrm>
            <a:off x="7509756" y="2192775"/>
            <a:ext cx="3086526" cy="1015663"/>
          </a:xfrm>
          <a:prstGeom prst="rect">
            <a:avLst/>
          </a:prstGeom>
        </p:spPr>
        <p:txBody>
          <a:bodyPr wrap="square">
            <a:spAutoFit/>
          </a:bodyPr>
          <a:lstStyle/>
          <a:p>
            <a:r>
              <a:rPr lang="en-US" sz="2000" dirty="0">
                <a:solidFill>
                  <a:schemeClr val="accent1"/>
                </a:solidFill>
                <a:latin typeface="+mj-lt"/>
              </a:rPr>
              <a:t>Leading companies are already ahead with gen AI</a:t>
            </a:r>
          </a:p>
        </p:txBody>
      </p:sp>
      <p:sp>
        <p:nvSpPr>
          <p:cNvPr id="30" name="Rectangle 29">
            <a:extLst>
              <a:ext uri="{FF2B5EF4-FFF2-40B4-BE49-F238E27FC236}">
                <a16:creationId xmlns:a16="http://schemas.microsoft.com/office/drawing/2014/main" id="{9F0C359A-BAB2-D557-8C49-FA73DEF89387}"/>
              </a:ext>
            </a:extLst>
          </p:cNvPr>
          <p:cNvSpPr/>
          <p:nvPr/>
        </p:nvSpPr>
        <p:spPr>
          <a:xfrm>
            <a:off x="7509756" y="3517064"/>
            <a:ext cx="3971044" cy="1323439"/>
          </a:xfrm>
          <a:prstGeom prst="rect">
            <a:avLst/>
          </a:prstGeom>
        </p:spPr>
        <p:txBody>
          <a:bodyPr wrap="square">
            <a:spAutoFit/>
          </a:bodyPr>
          <a:lstStyle/>
          <a:p>
            <a:r>
              <a:rPr lang="en-US" sz="2000" dirty="0">
                <a:solidFill>
                  <a:schemeClr val="accent1"/>
                </a:solidFill>
                <a:latin typeface="+mj-lt"/>
              </a:rPr>
              <a:t>AI-related talent needs shift, and AI’s workforce effects are expected to be substantial</a:t>
            </a:r>
          </a:p>
        </p:txBody>
      </p:sp>
      <p:sp>
        <p:nvSpPr>
          <p:cNvPr id="33" name="Rectangle 32">
            <a:extLst>
              <a:ext uri="{FF2B5EF4-FFF2-40B4-BE49-F238E27FC236}">
                <a16:creationId xmlns:a16="http://schemas.microsoft.com/office/drawing/2014/main" id="{58BE78D1-F387-7525-6C3C-F39A0349F298}"/>
              </a:ext>
            </a:extLst>
          </p:cNvPr>
          <p:cNvSpPr/>
          <p:nvPr/>
        </p:nvSpPr>
        <p:spPr>
          <a:xfrm>
            <a:off x="7507693" y="5020945"/>
            <a:ext cx="4161544" cy="1015663"/>
          </a:xfrm>
          <a:prstGeom prst="rect">
            <a:avLst/>
          </a:prstGeom>
        </p:spPr>
        <p:txBody>
          <a:bodyPr wrap="square">
            <a:spAutoFit/>
          </a:bodyPr>
          <a:lstStyle/>
          <a:p>
            <a:r>
              <a:rPr lang="en-US" sz="2000" dirty="0">
                <a:solidFill>
                  <a:schemeClr val="accent1"/>
                </a:solidFill>
                <a:latin typeface="+mj-lt"/>
              </a:rPr>
              <a:t>With all eyes on gen AI, AI adoption and impact remain steady</a:t>
            </a:r>
          </a:p>
        </p:txBody>
      </p:sp>
      <p:grpSp>
        <p:nvGrpSpPr>
          <p:cNvPr id="89" name="Group 88">
            <a:extLst>
              <a:ext uri="{FF2B5EF4-FFF2-40B4-BE49-F238E27FC236}">
                <a16:creationId xmlns:a16="http://schemas.microsoft.com/office/drawing/2014/main" id="{C9C0FA88-01E1-7BA6-F672-04BC7FB5D9D1}"/>
              </a:ext>
            </a:extLst>
          </p:cNvPr>
          <p:cNvGrpSpPr/>
          <p:nvPr/>
        </p:nvGrpSpPr>
        <p:grpSpPr>
          <a:xfrm>
            <a:off x="6207971" y="848595"/>
            <a:ext cx="1157343" cy="5160810"/>
            <a:chOff x="5227179" y="863457"/>
            <a:chExt cx="1157343" cy="5160810"/>
          </a:xfrm>
        </p:grpSpPr>
        <p:grpSp>
          <p:nvGrpSpPr>
            <p:cNvPr id="83" name="Group 82">
              <a:extLst>
                <a:ext uri="{FF2B5EF4-FFF2-40B4-BE49-F238E27FC236}">
                  <a16:creationId xmlns:a16="http://schemas.microsoft.com/office/drawing/2014/main" id="{DBDDA21B-FA33-AD19-1097-632B3DBB9E51}"/>
                </a:ext>
              </a:extLst>
            </p:cNvPr>
            <p:cNvGrpSpPr/>
            <p:nvPr/>
          </p:nvGrpSpPr>
          <p:grpSpPr>
            <a:xfrm>
              <a:off x="5234899" y="863457"/>
              <a:ext cx="1099025" cy="1099025"/>
              <a:chOff x="6187156" y="1818186"/>
              <a:chExt cx="1457356" cy="1457356"/>
            </a:xfrm>
          </p:grpSpPr>
          <p:grpSp>
            <p:nvGrpSpPr>
              <p:cNvPr id="36" name="Group 35">
                <a:extLst>
                  <a:ext uri="{FF2B5EF4-FFF2-40B4-BE49-F238E27FC236}">
                    <a16:creationId xmlns:a16="http://schemas.microsoft.com/office/drawing/2014/main" id="{70042B31-0D65-61E7-2918-C84C03B0DBA8}"/>
                  </a:ext>
                </a:extLst>
              </p:cNvPr>
              <p:cNvGrpSpPr/>
              <p:nvPr/>
            </p:nvGrpSpPr>
            <p:grpSpPr>
              <a:xfrm>
                <a:off x="6187156" y="1818186"/>
                <a:ext cx="1457356" cy="1457356"/>
                <a:chOff x="11565270" y="-1562131"/>
                <a:chExt cx="1457356" cy="1457356"/>
              </a:xfrm>
            </p:grpSpPr>
            <p:grpSp>
              <p:nvGrpSpPr>
                <p:cNvPr id="55" name="Group 54">
                  <a:extLst>
                    <a:ext uri="{FF2B5EF4-FFF2-40B4-BE49-F238E27FC236}">
                      <a16:creationId xmlns:a16="http://schemas.microsoft.com/office/drawing/2014/main" id="{63334E9A-66A1-2BC1-8C0E-F7BAD474B428}"/>
                    </a:ext>
                  </a:extLst>
                </p:cNvPr>
                <p:cNvGrpSpPr/>
                <p:nvPr/>
              </p:nvGrpSpPr>
              <p:grpSpPr>
                <a:xfrm>
                  <a:off x="11565270" y="-1562131"/>
                  <a:ext cx="1457356" cy="1457356"/>
                  <a:chOff x="7210394" y="-1619250"/>
                  <a:chExt cx="1457356" cy="1457356"/>
                </a:xfrm>
              </p:grpSpPr>
              <p:sp>
                <p:nvSpPr>
                  <p:cNvPr id="57" name="Oval 56">
                    <a:extLst>
                      <a:ext uri="{FF2B5EF4-FFF2-40B4-BE49-F238E27FC236}">
                        <a16:creationId xmlns:a16="http://schemas.microsoft.com/office/drawing/2014/main" id="{A3440750-0165-94CA-5B40-D71BD46DA612}"/>
                      </a:ext>
                    </a:extLst>
                  </p:cNvPr>
                  <p:cNvSpPr/>
                  <p:nvPr/>
                </p:nvSpPr>
                <p:spPr>
                  <a:xfrm>
                    <a:off x="7210394" y="-1619250"/>
                    <a:ext cx="1457356" cy="1457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EF034537-C77C-CC9D-9CEF-689B600CB44E}"/>
                      </a:ext>
                    </a:extLst>
                  </p:cNvPr>
                  <p:cNvSpPr/>
                  <p:nvPr/>
                </p:nvSpPr>
                <p:spPr>
                  <a:xfrm>
                    <a:off x="7330459" y="-1499185"/>
                    <a:ext cx="1217225" cy="1217225"/>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DC19C8AD-25D3-5A9E-1073-188E0267E761}"/>
                      </a:ext>
                    </a:extLst>
                  </p:cNvPr>
                  <p:cNvSpPr/>
                  <p:nvPr/>
                </p:nvSpPr>
                <p:spPr>
                  <a:xfrm rot="18547969">
                    <a:off x="7887020" y="-1543021"/>
                    <a:ext cx="152704" cy="1326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D8C2CD9E-7580-8010-23A0-73AED44BDACE}"/>
                    </a:ext>
                  </a:extLst>
                </p:cNvPr>
                <p:cNvSpPr/>
                <p:nvPr/>
              </p:nvSpPr>
              <p:spPr>
                <a:xfrm>
                  <a:off x="11780670" y="-1346731"/>
                  <a:ext cx="1026556" cy="1026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0" name="Picture 59">
                <a:extLst>
                  <a:ext uri="{FF2B5EF4-FFF2-40B4-BE49-F238E27FC236}">
                    <a16:creationId xmlns:a16="http://schemas.microsoft.com/office/drawing/2014/main" id="{E789DC3B-26CD-032E-12F1-A959094EBC0F}"/>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591065" y="2224248"/>
                <a:ext cx="629062" cy="629062"/>
              </a:xfrm>
              <a:prstGeom prst="rect">
                <a:avLst/>
              </a:prstGeom>
            </p:spPr>
          </p:pic>
        </p:grpSp>
        <p:grpSp>
          <p:nvGrpSpPr>
            <p:cNvPr id="84" name="Group 83">
              <a:extLst>
                <a:ext uri="{FF2B5EF4-FFF2-40B4-BE49-F238E27FC236}">
                  <a16:creationId xmlns:a16="http://schemas.microsoft.com/office/drawing/2014/main" id="{914DD3CA-701B-2AEB-1344-4757A5651C33}"/>
                </a:ext>
              </a:extLst>
            </p:cNvPr>
            <p:cNvGrpSpPr/>
            <p:nvPr/>
          </p:nvGrpSpPr>
          <p:grpSpPr>
            <a:xfrm>
              <a:off x="5256121" y="2217385"/>
              <a:ext cx="1099025" cy="1099025"/>
              <a:chOff x="8886960" y="1818186"/>
              <a:chExt cx="1457356" cy="1457356"/>
            </a:xfrm>
          </p:grpSpPr>
          <p:grpSp>
            <p:nvGrpSpPr>
              <p:cNvPr id="37" name="Group 36">
                <a:extLst>
                  <a:ext uri="{FF2B5EF4-FFF2-40B4-BE49-F238E27FC236}">
                    <a16:creationId xmlns:a16="http://schemas.microsoft.com/office/drawing/2014/main" id="{F5B09F2D-0000-151F-D889-CBC51FB8B3CD}"/>
                  </a:ext>
                </a:extLst>
              </p:cNvPr>
              <p:cNvGrpSpPr/>
              <p:nvPr/>
            </p:nvGrpSpPr>
            <p:grpSpPr>
              <a:xfrm>
                <a:off x="8886960" y="1818186"/>
                <a:ext cx="1457356" cy="1457356"/>
                <a:chOff x="11565270" y="-1562131"/>
                <a:chExt cx="1457356" cy="1457356"/>
              </a:xfrm>
            </p:grpSpPr>
            <p:grpSp>
              <p:nvGrpSpPr>
                <p:cNvPr id="50" name="Group 49">
                  <a:extLst>
                    <a:ext uri="{FF2B5EF4-FFF2-40B4-BE49-F238E27FC236}">
                      <a16:creationId xmlns:a16="http://schemas.microsoft.com/office/drawing/2014/main" id="{734985D0-FA5C-338F-D688-99FED0E3846F}"/>
                    </a:ext>
                  </a:extLst>
                </p:cNvPr>
                <p:cNvGrpSpPr/>
                <p:nvPr/>
              </p:nvGrpSpPr>
              <p:grpSpPr>
                <a:xfrm>
                  <a:off x="11565270" y="-1562131"/>
                  <a:ext cx="1457356" cy="1457356"/>
                  <a:chOff x="7210394" y="-1619250"/>
                  <a:chExt cx="1457356" cy="1457356"/>
                </a:xfrm>
              </p:grpSpPr>
              <p:sp>
                <p:nvSpPr>
                  <p:cNvPr id="52" name="Oval 51">
                    <a:extLst>
                      <a:ext uri="{FF2B5EF4-FFF2-40B4-BE49-F238E27FC236}">
                        <a16:creationId xmlns:a16="http://schemas.microsoft.com/office/drawing/2014/main" id="{7A5C364B-0B4A-7759-BF39-D70E8177CA44}"/>
                      </a:ext>
                    </a:extLst>
                  </p:cNvPr>
                  <p:cNvSpPr/>
                  <p:nvPr/>
                </p:nvSpPr>
                <p:spPr>
                  <a:xfrm>
                    <a:off x="7210394" y="-1619250"/>
                    <a:ext cx="1457356" cy="1457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EF8B31F7-DA77-5396-F71E-CCEB2EB6AA0A}"/>
                      </a:ext>
                    </a:extLst>
                  </p:cNvPr>
                  <p:cNvSpPr/>
                  <p:nvPr/>
                </p:nvSpPr>
                <p:spPr>
                  <a:xfrm>
                    <a:off x="7330459" y="-1499185"/>
                    <a:ext cx="1217225" cy="1217225"/>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a:extLst>
                      <a:ext uri="{FF2B5EF4-FFF2-40B4-BE49-F238E27FC236}">
                        <a16:creationId xmlns:a16="http://schemas.microsoft.com/office/drawing/2014/main" id="{2DF658FD-D505-3948-7A60-A1013295AF14}"/>
                      </a:ext>
                    </a:extLst>
                  </p:cNvPr>
                  <p:cNvSpPr/>
                  <p:nvPr/>
                </p:nvSpPr>
                <p:spPr>
                  <a:xfrm rot="18547969">
                    <a:off x="7887020" y="-1543021"/>
                    <a:ext cx="152704" cy="1326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Oval 50">
                  <a:extLst>
                    <a:ext uri="{FF2B5EF4-FFF2-40B4-BE49-F238E27FC236}">
                      <a16:creationId xmlns:a16="http://schemas.microsoft.com/office/drawing/2014/main" id="{FA01ECCA-D69A-5A4B-77B8-639B993508C8}"/>
                    </a:ext>
                  </a:extLst>
                </p:cNvPr>
                <p:cNvSpPr/>
                <p:nvPr/>
              </p:nvSpPr>
              <p:spPr>
                <a:xfrm>
                  <a:off x="11780670" y="-1346731"/>
                  <a:ext cx="1026556" cy="1026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1" name="Picture 60">
                <a:extLst>
                  <a:ext uri="{FF2B5EF4-FFF2-40B4-BE49-F238E27FC236}">
                    <a16:creationId xmlns:a16="http://schemas.microsoft.com/office/drawing/2014/main" id="{6D379BDA-0D68-F6D3-AE70-EEEF589FB5E8}"/>
                  </a:ext>
                </a:extLst>
              </p:cNvPr>
              <p:cNvPicPr>
                <a:picLocks noChangeAspect="1"/>
              </p:cNvPicPr>
              <p:nvPr/>
            </p:nvPicPr>
            <p:blipFill>
              <a:blip r:embed="rId6" cstate="hq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370206" y="2301943"/>
                <a:ext cx="513141" cy="513141"/>
              </a:xfrm>
              <a:prstGeom prst="rect">
                <a:avLst/>
              </a:prstGeom>
            </p:spPr>
          </p:pic>
        </p:grpSp>
        <p:grpSp>
          <p:nvGrpSpPr>
            <p:cNvPr id="85" name="Group 84">
              <a:extLst>
                <a:ext uri="{FF2B5EF4-FFF2-40B4-BE49-F238E27FC236}">
                  <a16:creationId xmlns:a16="http://schemas.microsoft.com/office/drawing/2014/main" id="{A6A5DF80-D7C4-13CD-4B24-6B70805426C0}"/>
                </a:ext>
              </a:extLst>
            </p:cNvPr>
            <p:cNvGrpSpPr/>
            <p:nvPr/>
          </p:nvGrpSpPr>
          <p:grpSpPr>
            <a:xfrm>
              <a:off x="5227179" y="3571313"/>
              <a:ext cx="1099025" cy="1099025"/>
              <a:chOff x="11586764" y="1818186"/>
              <a:chExt cx="1457356" cy="1457356"/>
            </a:xfrm>
          </p:grpSpPr>
          <p:grpSp>
            <p:nvGrpSpPr>
              <p:cNvPr id="38" name="Group 37">
                <a:extLst>
                  <a:ext uri="{FF2B5EF4-FFF2-40B4-BE49-F238E27FC236}">
                    <a16:creationId xmlns:a16="http://schemas.microsoft.com/office/drawing/2014/main" id="{C97D21B3-E9BB-05E1-905F-8D3B320055AE}"/>
                  </a:ext>
                </a:extLst>
              </p:cNvPr>
              <p:cNvGrpSpPr/>
              <p:nvPr/>
            </p:nvGrpSpPr>
            <p:grpSpPr>
              <a:xfrm>
                <a:off x="11586764" y="1818186"/>
                <a:ext cx="1457356" cy="1457356"/>
                <a:chOff x="11565270" y="-1562131"/>
                <a:chExt cx="1457356" cy="1457356"/>
              </a:xfrm>
            </p:grpSpPr>
            <p:grpSp>
              <p:nvGrpSpPr>
                <p:cNvPr id="45" name="Group 44">
                  <a:extLst>
                    <a:ext uri="{FF2B5EF4-FFF2-40B4-BE49-F238E27FC236}">
                      <a16:creationId xmlns:a16="http://schemas.microsoft.com/office/drawing/2014/main" id="{D4625B9D-0C34-4B7E-CB3E-DE57BE97EF23}"/>
                    </a:ext>
                  </a:extLst>
                </p:cNvPr>
                <p:cNvGrpSpPr/>
                <p:nvPr/>
              </p:nvGrpSpPr>
              <p:grpSpPr>
                <a:xfrm>
                  <a:off x="11565270" y="-1562131"/>
                  <a:ext cx="1457356" cy="1457356"/>
                  <a:chOff x="7210394" y="-1619250"/>
                  <a:chExt cx="1457356" cy="1457356"/>
                </a:xfrm>
              </p:grpSpPr>
              <p:sp>
                <p:nvSpPr>
                  <p:cNvPr id="47" name="Oval 46">
                    <a:extLst>
                      <a:ext uri="{FF2B5EF4-FFF2-40B4-BE49-F238E27FC236}">
                        <a16:creationId xmlns:a16="http://schemas.microsoft.com/office/drawing/2014/main" id="{959174C5-5F53-B637-7924-675C35E949F6}"/>
                      </a:ext>
                    </a:extLst>
                  </p:cNvPr>
                  <p:cNvSpPr/>
                  <p:nvPr/>
                </p:nvSpPr>
                <p:spPr>
                  <a:xfrm>
                    <a:off x="7210394" y="-1619250"/>
                    <a:ext cx="1457356" cy="1457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8D22BFAA-EEB8-B5F3-73E8-B784EBDF7827}"/>
                      </a:ext>
                    </a:extLst>
                  </p:cNvPr>
                  <p:cNvSpPr/>
                  <p:nvPr/>
                </p:nvSpPr>
                <p:spPr>
                  <a:xfrm>
                    <a:off x="7330459" y="-1499185"/>
                    <a:ext cx="1217225" cy="1217225"/>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E750D903-D203-A507-D18B-269A1579EDE6}"/>
                      </a:ext>
                    </a:extLst>
                  </p:cNvPr>
                  <p:cNvSpPr/>
                  <p:nvPr/>
                </p:nvSpPr>
                <p:spPr>
                  <a:xfrm rot="18547969">
                    <a:off x="7887020" y="-1543021"/>
                    <a:ext cx="152704" cy="1326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E6D1294D-65E1-507C-95C5-2D040CDEDB28}"/>
                    </a:ext>
                  </a:extLst>
                </p:cNvPr>
                <p:cNvSpPr/>
                <p:nvPr/>
              </p:nvSpPr>
              <p:spPr>
                <a:xfrm>
                  <a:off x="11780670" y="-1346731"/>
                  <a:ext cx="1026556" cy="1026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7E485E-08E9-F1D2-E9A0-D73BE84F76F1}"/>
                  </a:ext>
                </a:extLst>
              </p:cNvPr>
              <p:cNvGrpSpPr/>
              <p:nvPr/>
            </p:nvGrpSpPr>
            <p:grpSpPr>
              <a:xfrm>
                <a:off x="12064158" y="2279493"/>
                <a:ext cx="493188" cy="495354"/>
                <a:chOff x="6230938" y="1212850"/>
                <a:chExt cx="722313" cy="725488"/>
              </a:xfrm>
              <a:solidFill>
                <a:schemeClr val="bg1"/>
              </a:solidFill>
            </p:grpSpPr>
            <p:sp>
              <p:nvSpPr>
                <p:cNvPr id="63" name="Freeform 62">
                  <a:extLst>
                    <a:ext uri="{FF2B5EF4-FFF2-40B4-BE49-F238E27FC236}">
                      <a16:creationId xmlns:a16="http://schemas.microsoft.com/office/drawing/2014/main" id="{C63BC8C1-98CD-FC84-8313-C20080F7C45A}"/>
                    </a:ext>
                  </a:extLst>
                </p:cNvPr>
                <p:cNvSpPr>
                  <a:spLocks noEditPoints="1"/>
                </p:cNvSpPr>
                <p:nvPr/>
              </p:nvSpPr>
              <p:spPr bwMode="auto">
                <a:xfrm>
                  <a:off x="6516688" y="1587500"/>
                  <a:ext cx="431800" cy="350838"/>
                </a:xfrm>
                <a:custGeom>
                  <a:avLst/>
                  <a:gdLst>
                    <a:gd name="T0" fmla="*/ 100 w 115"/>
                    <a:gd name="T1" fmla="*/ 28 h 93"/>
                    <a:gd name="T2" fmla="*/ 92 w 115"/>
                    <a:gd name="T3" fmla="*/ 23 h 93"/>
                    <a:gd name="T4" fmla="*/ 92 w 115"/>
                    <a:gd name="T5" fmla="*/ 8 h 93"/>
                    <a:gd name="T6" fmla="*/ 84 w 115"/>
                    <a:gd name="T7" fmla="*/ 0 h 93"/>
                    <a:gd name="T8" fmla="*/ 73 w 115"/>
                    <a:gd name="T9" fmla="*/ 0 h 93"/>
                    <a:gd name="T10" fmla="*/ 75 w 115"/>
                    <a:gd name="T11" fmla="*/ 8 h 93"/>
                    <a:gd name="T12" fmla="*/ 58 w 115"/>
                    <a:gd name="T13" fmla="*/ 24 h 93"/>
                    <a:gd name="T14" fmla="*/ 58 w 115"/>
                    <a:gd name="T15" fmla="*/ 24 h 93"/>
                    <a:gd name="T16" fmla="*/ 41 w 115"/>
                    <a:gd name="T17" fmla="*/ 8 h 93"/>
                    <a:gd name="T18" fmla="*/ 43 w 115"/>
                    <a:gd name="T19" fmla="*/ 0 h 93"/>
                    <a:gd name="T20" fmla="*/ 32 w 115"/>
                    <a:gd name="T21" fmla="*/ 0 h 93"/>
                    <a:gd name="T22" fmla="*/ 24 w 115"/>
                    <a:gd name="T23" fmla="*/ 8 h 93"/>
                    <a:gd name="T24" fmla="*/ 24 w 115"/>
                    <a:gd name="T25" fmla="*/ 23 h 93"/>
                    <a:gd name="T26" fmla="*/ 15 w 115"/>
                    <a:gd name="T27" fmla="*/ 28 h 93"/>
                    <a:gd name="T28" fmla="*/ 0 w 115"/>
                    <a:gd name="T29" fmla="*/ 35 h 93"/>
                    <a:gd name="T30" fmla="*/ 15 w 115"/>
                    <a:gd name="T31" fmla="*/ 42 h 93"/>
                    <a:gd name="T32" fmla="*/ 24 w 115"/>
                    <a:gd name="T33" fmla="*/ 46 h 93"/>
                    <a:gd name="T34" fmla="*/ 24 w 115"/>
                    <a:gd name="T35" fmla="*/ 61 h 93"/>
                    <a:gd name="T36" fmla="*/ 32 w 115"/>
                    <a:gd name="T37" fmla="*/ 69 h 93"/>
                    <a:gd name="T38" fmla="*/ 46 w 115"/>
                    <a:gd name="T39" fmla="*/ 69 h 93"/>
                    <a:gd name="T40" fmla="*/ 51 w 115"/>
                    <a:gd name="T41" fmla="*/ 77 h 93"/>
                    <a:gd name="T42" fmla="*/ 58 w 115"/>
                    <a:gd name="T43" fmla="*/ 93 h 93"/>
                    <a:gd name="T44" fmla="*/ 65 w 115"/>
                    <a:gd name="T45" fmla="*/ 77 h 93"/>
                    <a:gd name="T46" fmla="*/ 69 w 115"/>
                    <a:gd name="T47" fmla="*/ 68 h 93"/>
                    <a:gd name="T48" fmla="*/ 84 w 115"/>
                    <a:gd name="T49" fmla="*/ 68 h 93"/>
                    <a:gd name="T50" fmla="*/ 92 w 115"/>
                    <a:gd name="T51" fmla="*/ 61 h 93"/>
                    <a:gd name="T52" fmla="*/ 92 w 115"/>
                    <a:gd name="T53" fmla="*/ 46 h 93"/>
                    <a:gd name="T54" fmla="*/ 100 w 115"/>
                    <a:gd name="T55" fmla="*/ 42 h 93"/>
                    <a:gd name="T56" fmla="*/ 115 w 115"/>
                    <a:gd name="T57" fmla="*/ 35 h 93"/>
                    <a:gd name="T58" fmla="*/ 100 w 115"/>
                    <a:gd name="T59" fmla="*/ 28 h 93"/>
                    <a:gd name="T60" fmla="*/ 100 w 115"/>
                    <a:gd name="T61" fmla="*/ 28 h 93"/>
                    <a:gd name="T62" fmla="*/ 100 w 115"/>
                    <a:gd name="T63"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93">
                      <a:moveTo>
                        <a:pt x="100" y="28"/>
                      </a:moveTo>
                      <a:cubicBezTo>
                        <a:pt x="97" y="31"/>
                        <a:pt x="92" y="29"/>
                        <a:pt x="92" y="23"/>
                      </a:cubicBezTo>
                      <a:cubicBezTo>
                        <a:pt x="92" y="8"/>
                        <a:pt x="92" y="8"/>
                        <a:pt x="92" y="8"/>
                      </a:cubicBezTo>
                      <a:cubicBezTo>
                        <a:pt x="92" y="4"/>
                        <a:pt x="88" y="0"/>
                        <a:pt x="84" y="0"/>
                      </a:cubicBezTo>
                      <a:cubicBezTo>
                        <a:pt x="73" y="0"/>
                        <a:pt x="73" y="0"/>
                        <a:pt x="73" y="0"/>
                      </a:cubicBezTo>
                      <a:cubicBezTo>
                        <a:pt x="74" y="3"/>
                        <a:pt x="75" y="5"/>
                        <a:pt x="75" y="8"/>
                      </a:cubicBezTo>
                      <a:cubicBezTo>
                        <a:pt x="75" y="17"/>
                        <a:pt x="68" y="24"/>
                        <a:pt x="58" y="24"/>
                      </a:cubicBezTo>
                      <a:cubicBezTo>
                        <a:pt x="58" y="24"/>
                        <a:pt x="58" y="24"/>
                        <a:pt x="58" y="24"/>
                      </a:cubicBezTo>
                      <a:cubicBezTo>
                        <a:pt x="48" y="24"/>
                        <a:pt x="41" y="17"/>
                        <a:pt x="41" y="8"/>
                      </a:cubicBezTo>
                      <a:cubicBezTo>
                        <a:pt x="41" y="5"/>
                        <a:pt x="41" y="3"/>
                        <a:pt x="43" y="0"/>
                      </a:cubicBezTo>
                      <a:cubicBezTo>
                        <a:pt x="32" y="0"/>
                        <a:pt x="32" y="0"/>
                        <a:pt x="32" y="0"/>
                      </a:cubicBezTo>
                      <a:cubicBezTo>
                        <a:pt x="27" y="0"/>
                        <a:pt x="24" y="4"/>
                        <a:pt x="24" y="8"/>
                      </a:cubicBezTo>
                      <a:cubicBezTo>
                        <a:pt x="24" y="23"/>
                        <a:pt x="24" y="23"/>
                        <a:pt x="24" y="23"/>
                      </a:cubicBezTo>
                      <a:cubicBezTo>
                        <a:pt x="24" y="29"/>
                        <a:pt x="18" y="31"/>
                        <a:pt x="15" y="28"/>
                      </a:cubicBezTo>
                      <a:cubicBezTo>
                        <a:pt x="9" y="22"/>
                        <a:pt x="0" y="25"/>
                        <a:pt x="0" y="35"/>
                      </a:cubicBezTo>
                      <a:cubicBezTo>
                        <a:pt x="0" y="44"/>
                        <a:pt x="9" y="47"/>
                        <a:pt x="15" y="42"/>
                      </a:cubicBezTo>
                      <a:cubicBezTo>
                        <a:pt x="18" y="38"/>
                        <a:pt x="24" y="40"/>
                        <a:pt x="24" y="46"/>
                      </a:cubicBezTo>
                      <a:cubicBezTo>
                        <a:pt x="24" y="61"/>
                        <a:pt x="24" y="61"/>
                        <a:pt x="24" y="61"/>
                      </a:cubicBezTo>
                      <a:cubicBezTo>
                        <a:pt x="24" y="65"/>
                        <a:pt x="27" y="69"/>
                        <a:pt x="32" y="69"/>
                      </a:cubicBezTo>
                      <a:cubicBezTo>
                        <a:pt x="46" y="69"/>
                        <a:pt x="46" y="69"/>
                        <a:pt x="46" y="69"/>
                      </a:cubicBezTo>
                      <a:cubicBezTo>
                        <a:pt x="53" y="69"/>
                        <a:pt x="54" y="74"/>
                        <a:pt x="51" y="77"/>
                      </a:cubicBezTo>
                      <a:cubicBezTo>
                        <a:pt x="46" y="83"/>
                        <a:pt x="48" y="92"/>
                        <a:pt x="58" y="93"/>
                      </a:cubicBezTo>
                      <a:cubicBezTo>
                        <a:pt x="67" y="92"/>
                        <a:pt x="70" y="83"/>
                        <a:pt x="65" y="77"/>
                      </a:cubicBezTo>
                      <a:cubicBezTo>
                        <a:pt x="62" y="74"/>
                        <a:pt x="63" y="68"/>
                        <a:pt x="69" y="68"/>
                      </a:cubicBezTo>
                      <a:cubicBezTo>
                        <a:pt x="84" y="68"/>
                        <a:pt x="84" y="68"/>
                        <a:pt x="84" y="68"/>
                      </a:cubicBezTo>
                      <a:cubicBezTo>
                        <a:pt x="88" y="68"/>
                        <a:pt x="92" y="65"/>
                        <a:pt x="92" y="61"/>
                      </a:cubicBezTo>
                      <a:cubicBezTo>
                        <a:pt x="92" y="46"/>
                        <a:pt x="92" y="46"/>
                        <a:pt x="92" y="46"/>
                      </a:cubicBezTo>
                      <a:cubicBezTo>
                        <a:pt x="92" y="40"/>
                        <a:pt x="97" y="38"/>
                        <a:pt x="100" y="42"/>
                      </a:cubicBezTo>
                      <a:cubicBezTo>
                        <a:pt x="106" y="47"/>
                        <a:pt x="115" y="44"/>
                        <a:pt x="115" y="35"/>
                      </a:cubicBezTo>
                      <a:cubicBezTo>
                        <a:pt x="115" y="25"/>
                        <a:pt x="106" y="22"/>
                        <a:pt x="100" y="28"/>
                      </a:cubicBezTo>
                      <a:close/>
                      <a:moveTo>
                        <a:pt x="100" y="28"/>
                      </a:moveTo>
                      <a:cubicBezTo>
                        <a:pt x="100" y="28"/>
                        <a:pt x="100" y="28"/>
                        <a:pt x="10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64" name="Freeform 63">
                  <a:extLst>
                    <a:ext uri="{FF2B5EF4-FFF2-40B4-BE49-F238E27FC236}">
                      <a16:creationId xmlns:a16="http://schemas.microsoft.com/office/drawing/2014/main" id="{D32A3722-863C-657E-CDA6-FF12B42639C0}"/>
                    </a:ext>
                  </a:extLst>
                </p:cNvPr>
                <p:cNvSpPr>
                  <a:spLocks noEditPoints="1"/>
                </p:cNvSpPr>
                <p:nvPr/>
              </p:nvSpPr>
              <p:spPr bwMode="auto">
                <a:xfrm>
                  <a:off x="6602413" y="1216025"/>
                  <a:ext cx="350838" cy="431800"/>
                </a:xfrm>
                <a:custGeom>
                  <a:avLst/>
                  <a:gdLst>
                    <a:gd name="T0" fmla="*/ 77 w 93"/>
                    <a:gd name="T1" fmla="*/ 50 h 115"/>
                    <a:gd name="T2" fmla="*/ 69 w 93"/>
                    <a:gd name="T3" fmla="*/ 46 h 115"/>
                    <a:gd name="T4" fmla="*/ 69 w 93"/>
                    <a:gd name="T5" fmla="*/ 31 h 115"/>
                    <a:gd name="T6" fmla="*/ 61 w 93"/>
                    <a:gd name="T7" fmla="*/ 23 h 115"/>
                    <a:gd name="T8" fmla="*/ 46 w 93"/>
                    <a:gd name="T9" fmla="*/ 23 h 115"/>
                    <a:gd name="T10" fmla="*/ 42 w 93"/>
                    <a:gd name="T11" fmla="*/ 15 h 115"/>
                    <a:gd name="T12" fmla="*/ 35 w 93"/>
                    <a:gd name="T13" fmla="*/ 0 h 115"/>
                    <a:gd name="T14" fmla="*/ 28 w 93"/>
                    <a:gd name="T15" fmla="*/ 15 h 115"/>
                    <a:gd name="T16" fmla="*/ 23 w 93"/>
                    <a:gd name="T17" fmla="*/ 23 h 115"/>
                    <a:gd name="T18" fmla="*/ 9 w 93"/>
                    <a:gd name="T19" fmla="*/ 23 h 115"/>
                    <a:gd name="T20" fmla="*/ 0 w 93"/>
                    <a:gd name="T21" fmla="*/ 31 h 115"/>
                    <a:gd name="T22" fmla="*/ 0 w 93"/>
                    <a:gd name="T23" fmla="*/ 42 h 115"/>
                    <a:gd name="T24" fmla="*/ 8 w 93"/>
                    <a:gd name="T25" fmla="*/ 40 h 115"/>
                    <a:gd name="T26" fmla="*/ 24 w 93"/>
                    <a:gd name="T27" fmla="*/ 57 h 115"/>
                    <a:gd name="T28" fmla="*/ 24 w 93"/>
                    <a:gd name="T29" fmla="*/ 58 h 115"/>
                    <a:gd name="T30" fmla="*/ 8 w 93"/>
                    <a:gd name="T31" fmla="*/ 74 h 115"/>
                    <a:gd name="T32" fmla="*/ 0 w 93"/>
                    <a:gd name="T33" fmla="*/ 73 h 115"/>
                    <a:gd name="T34" fmla="*/ 0 w 93"/>
                    <a:gd name="T35" fmla="*/ 84 h 115"/>
                    <a:gd name="T36" fmla="*/ 8 w 93"/>
                    <a:gd name="T37" fmla="*/ 92 h 115"/>
                    <a:gd name="T38" fmla="*/ 23 w 93"/>
                    <a:gd name="T39" fmla="*/ 92 h 115"/>
                    <a:gd name="T40" fmla="*/ 28 w 93"/>
                    <a:gd name="T41" fmla="*/ 100 h 115"/>
                    <a:gd name="T42" fmla="*/ 35 w 93"/>
                    <a:gd name="T43" fmla="*/ 115 h 115"/>
                    <a:gd name="T44" fmla="*/ 42 w 93"/>
                    <a:gd name="T45" fmla="*/ 100 h 115"/>
                    <a:gd name="T46" fmla="*/ 46 w 93"/>
                    <a:gd name="T47" fmla="*/ 92 h 115"/>
                    <a:gd name="T48" fmla="*/ 61 w 93"/>
                    <a:gd name="T49" fmla="*/ 92 h 115"/>
                    <a:gd name="T50" fmla="*/ 69 w 93"/>
                    <a:gd name="T51" fmla="*/ 84 h 115"/>
                    <a:gd name="T52" fmla="*/ 69 w 93"/>
                    <a:gd name="T53" fmla="*/ 69 h 115"/>
                    <a:gd name="T54" fmla="*/ 77 w 93"/>
                    <a:gd name="T55" fmla="*/ 64 h 115"/>
                    <a:gd name="T56" fmla="*/ 93 w 93"/>
                    <a:gd name="T57" fmla="*/ 57 h 115"/>
                    <a:gd name="T58" fmla="*/ 77 w 93"/>
                    <a:gd name="T59" fmla="*/ 50 h 115"/>
                    <a:gd name="T60" fmla="*/ 77 w 93"/>
                    <a:gd name="T61" fmla="*/ 50 h 115"/>
                    <a:gd name="T62" fmla="*/ 77 w 93"/>
                    <a:gd name="T63"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5">
                      <a:moveTo>
                        <a:pt x="77" y="50"/>
                      </a:moveTo>
                      <a:cubicBezTo>
                        <a:pt x="74" y="53"/>
                        <a:pt x="69" y="52"/>
                        <a:pt x="69" y="46"/>
                      </a:cubicBezTo>
                      <a:cubicBezTo>
                        <a:pt x="69" y="31"/>
                        <a:pt x="69" y="31"/>
                        <a:pt x="69" y="31"/>
                      </a:cubicBezTo>
                      <a:cubicBezTo>
                        <a:pt x="69" y="27"/>
                        <a:pt x="65" y="23"/>
                        <a:pt x="61" y="23"/>
                      </a:cubicBezTo>
                      <a:cubicBezTo>
                        <a:pt x="46" y="23"/>
                        <a:pt x="46" y="23"/>
                        <a:pt x="46" y="23"/>
                      </a:cubicBezTo>
                      <a:cubicBezTo>
                        <a:pt x="40" y="23"/>
                        <a:pt x="39" y="18"/>
                        <a:pt x="42" y="15"/>
                      </a:cubicBezTo>
                      <a:cubicBezTo>
                        <a:pt x="47" y="9"/>
                        <a:pt x="44" y="0"/>
                        <a:pt x="35" y="0"/>
                      </a:cubicBezTo>
                      <a:cubicBezTo>
                        <a:pt x="25" y="0"/>
                        <a:pt x="23" y="9"/>
                        <a:pt x="28" y="15"/>
                      </a:cubicBezTo>
                      <a:cubicBezTo>
                        <a:pt x="31" y="18"/>
                        <a:pt x="29" y="23"/>
                        <a:pt x="23" y="23"/>
                      </a:cubicBezTo>
                      <a:cubicBezTo>
                        <a:pt x="9" y="23"/>
                        <a:pt x="9" y="23"/>
                        <a:pt x="9" y="23"/>
                      </a:cubicBezTo>
                      <a:cubicBezTo>
                        <a:pt x="4" y="23"/>
                        <a:pt x="0" y="27"/>
                        <a:pt x="0" y="31"/>
                      </a:cubicBezTo>
                      <a:cubicBezTo>
                        <a:pt x="0" y="42"/>
                        <a:pt x="0" y="42"/>
                        <a:pt x="0" y="42"/>
                      </a:cubicBezTo>
                      <a:cubicBezTo>
                        <a:pt x="3" y="41"/>
                        <a:pt x="5" y="40"/>
                        <a:pt x="8" y="40"/>
                      </a:cubicBezTo>
                      <a:cubicBezTo>
                        <a:pt x="17" y="40"/>
                        <a:pt x="24" y="47"/>
                        <a:pt x="24" y="57"/>
                      </a:cubicBezTo>
                      <a:cubicBezTo>
                        <a:pt x="24" y="58"/>
                        <a:pt x="24" y="58"/>
                        <a:pt x="24" y="58"/>
                      </a:cubicBezTo>
                      <a:cubicBezTo>
                        <a:pt x="24" y="67"/>
                        <a:pt x="17" y="74"/>
                        <a:pt x="8" y="74"/>
                      </a:cubicBezTo>
                      <a:cubicBezTo>
                        <a:pt x="5" y="74"/>
                        <a:pt x="3" y="74"/>
                        <a:pt x="0" y="73"/>
                      </a:cubicBezTo>
                      <a:cubicBezTo>
                        <a:pt x="0" y="84"/>
                        <a:pt x="0" y="84"/>
                        <a:pt x="0" y="84"/>
                      </a:cubicBezTo>
                      <a:cubicBezTo>
                        <a:pt x="0" y="88"/>
                        <a:pt x="4" y="92"/>
                        <a:pt x="8" y="92"/>
                      </a:cubicBezTo>
                      <a:cubicBezTo>
                        <a:pt x="23" y="92"/>
                        <a:pt x="23" y="92"/>
                        <a:pt x="23" y="92"/>
                      </a:cubicBezTo>
                      <a:cubicBezTo>
                        <a:pt x="30" y="92"/>
                        <a:pt x="31" y="97"/>
                        <a:pt x="28" y="100"/>
                      </a:cubicBezTo>
                      <a:cubicBezTo>
                        <a:pt x="23" y="106"/>
                        <a:pt x="25" y="115"/>
                        <a:pt x="35" y="115"/>
                      </a:cubicBezTo>
                      <a:cubicBezTo>
                        <a:pt x="44" y="115"/>
                        <a:pt x="47" y="106"/>
                        <a:pt x="42" y="100"/>
                      </a:cubicBezTo>
                      <a:cubicBezTo>
                        <a:pt x="39" y="97"/>
                        <a:pt x="40" y="92"/>
                        <a:pt x="46" y="92"/>
                      </a:cubicBezTo>
                      <a:cubicBezTo>
                        <a:pt x="61" y="92"/>
                        <a:pt x="61" y="92"/>
                        <a:pt x="61" y="92"/>
                      </a:cubicBezTo>
                      <a:cubicBezTo>
                        <a:pt x="65" y="92"/>
                        <a:pt x="69" y="88"/>
                        <a:pt x="69" y="84"/>
                      </a:cubicBezTo>
                      <a:cubicBezTo>
                        <a:pt x="69" y="69"/>
                        <a:pt x="69" y="69"/>
                        <a:pt x="69" y="69"/>
                      </a:cubicBezTo>
                      <a:cubicBezTo>
                        <a:pt x="69" y="63"/>
                        <a:pt x="74" y="61"/>
                        <a:pt x="77" y="64"/>
                      </a:cubicBezTo>
                      <a:cubicBezTo>
                        <a:pt x="83" y="70"/>
                        <a:pt x="92" y="67"/>
                        <a:pt x="93" y="57"/>
                      </a:cubicBezTo>
                      <a:cubicBezTo>
                        <a:pt x="92" y="48"/>
                        <a:pt x="83" y="45"/>
                        <a:pt x="77" y="50"/>
                      </a:cubicBezTo>
                      <a:close/>
                      <a:moveTo>
                        <a:pt x="77" y="50"/>
                      </a:moveTo>
                      <a:cubicBezTo>
                        <a:pt x="77" y="50"/>
                        <a:pt x="77" y="50"/>
                        <a:pt x="77"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65" name="Freeform 64">
                  <a:extLst>
                    <a:ext uri="{FF2B5EF4-FFF2-40B4-BE49-F238E27FC236}">
                      <a16:creationId xmlns:a16="http://schemas.microsoft.com/office/drawing/2014/main" id="{7F941397-BFA8-4BE4-9EF0-183ADDE1B26E}"/>
                    </a:ext>
                  </a:extLst>
                </p:cNvPr>
                <p:cNvSpPr>
                  <a:spLocks noEditPoints="1"/>
                </p:cNvSpPr>
                <p:nvPr/>
              </p:nvSpPr>
              <p:spPr bwMode="auto">
                <a:xfrm>
                  <a:off x="6230938" y="1498600"/>
                  <a:ext cx="346075" cy="434975"/>
                </a:xfrm>
                <a:custGeom>
                  <a:avLst/>
                  <a:gdLst>
                    <a:gd name="T0" fmla="*/ 84 w 92"/>
                    <a:gd name="T1" fmla="*/ 24 h 116"/>
                    <a:gd name="T2" fmla="*/ 69 w 92"/>
                    <a:gd name="T3" fmla="*/ 24 h 116"/>
                    <a:gd name="T4" fmla="*/ 65 w 92"/>
                    <a:gd name="T5" fmla="*/ 16 h 116"/>
                    <a:gd name="T6" fmla="*/ 58 w 92"/>
                    <a:gd name="T7" fmla="*/ 0 h 116"/>
                    <a:gd name="T8" fmla="*/ 51 w 92"/>
                    <a:gd name="T9" fmla="*/ 15 h 116"/>
                    <a:gd name="T10" fmla="*/ 47 w 92"/>
                    <a:gd name="T11" fmla="*/ 24 h 116"/>
                    <a:gd name="T12" fmla="*/ 32 w 92"/>
                    <a:gd name="T13" fmla="*/ 24 h 116"/>
                    <a:gd name="T14" fmla="*/ 24 w 92"/>
                    <a:gd name="T15" fmla="*/ 32 h 116"/>
                    <a:gd name="T16" fmla="*/ 24 w 92"/>
                    <a:gd name="T17" fmla="*/ 47 h 116"/>
                    <a:gd name="T18" fmla="*/ 15 w 92"/>
                    <a:gd name="T19" fmla="*/ 51 h 116"/>
                    <a:gd name="T20" fmla="*/ 0 w 92"/>
                    <a:gd name="T21" fmla="*/ 58 h 116"/>
                    <a:gd name="T22" fmla="*/ 15 w 92"/>
                    <a:gd name="T23" fmla="*/ 65 h 116"/>
                    <a:gd name="T24" fmla="*/ 24 w 92"/>
                    <a:gd name="T25" fmla="*/ 70 h 116"/>
                    <a:gd name="T26" fmla="*/ 24 w 92"/>
                    <a:gd name="T27" fmla="*/ 84 h 116"/>
                    <a:gd name="T28" fmla="*/ 32 w 92"/>
                    <a:gd name="T29" fmla="*/ 92 h 116"/>
                    <a:gd name="T30" fmla="*/ 47 w 92"/>
                    <a:gd name="T31" fmla="*/ 92 h 116"/>
                    <a:gd name="T32" fmla="*/ 51 w 92"/>
                    <a:gd name="T33" fmla="*/ 101 h 116"/>
                    <a:gd name="T34" fmla="*/ 58 w 92"/>
                    <a:gd name="T35" fmla="*/ 116 h 116"/>
                    <a:gd name="T36" fmla="*/ 65 w 92"/>
                    <a:gd name="T37" fmla="*/ 101 h 116"/>
                    <a:gd name="T38" fmla="*/ 69 w 92"/>
                    <a:gd name="T39" fmla="*/ 92 h 116"/>
                    <a:gd name="T40" fmla="*/ 84 w 92"/>
                    <a:gd name="T41" fmla="*/ 92 h 116"/>
                    <a:gd name="T42" fmla="*/ 92 w 92"/>
                    <a:gd name="T43" fmla="*/ 84 h 116"/>
                    <a:gd name="T44" fmla="*/ 92 w 92"/>
                    <a:gd name="T45" fmla="*/ 74 h 116"/>
                    <a:gd name="T46" fmla="*/ 85 w 92"/>
                    <a:gd name="T47" fmla="*/ 76 h 116"/>
                    <a:gd name="T48" fmla="*/ 68 w 92"/>
                    <a:gd name="T49" fmla="*/ 59 h 116"/>
                    <a:gd name="T50" fmla="*/ 68 w 92"/>
                    <a:gd name="T51" fmla="*/ 58 h 116"/>
                    <a:gd name="T52" fmla="*/ 85 w 92"/>
                    <a:gd name="T53" fmla="*/ 41 h 116"/>
                    <a:gd name="T54" fmla="*/ 92 w 92"/>
                    <a:gd name="T55" fmla="*/ 43 h 116"/>
                    <a:gd name="T56" fmla="*/ 92 w 92"/>
                    <a:gd name="T57" fmla="*/ 32 h 116"/>
                    <a:gd name="T58" fmla="*/ 84 w 92"/>
                    <a:gd name="T59" fmla="*/ 24 h 116"/>
                    <a:gd name="T60" fmla="*/ 84 w 92"/>
                    <a:gd name="T61" fmla="*/ 24 h 116"/>
                    <a:gd name="T62" fmla="*/ 84 w 92"/>
                    <a:gd name="T63"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16">
                      <a:moveTo>
                        <a:pt x="84" y="24"/>
                      </a:moveTo>
                      <a:cubicBezTo>
                        <a:pt x="69" y="24"/>
                        <a:pt x="69" y="24"/>
                        <a:pt x="69" y="24"/>
                      </a:cubicBezTo>
                      <a:cubicBezTo>
                        <a:pt x="63" y="24"/>
                        <a:pt x="62" y="19"/>
                        <a:pt x="65" y="16"/>
                      </a:cubicBezTo>
                      <a:cubicBezTo>
                        <a:pt x="70" y="10"/>
                        <a:pt x="67" y="1"/>
                        <a:pt x="58" y="0"/>
                      </a:cubicBezTo>
                      <a:cubicBezTo>
                        <a:pt x="49" y="1"/>
                        <a:pt x="46" y="10"/>
                        <a:pt x="51" y="15"/>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9" y="46"/>
                        <a:pt x="0" y="49"/>
                        <a:pt x="0" y="58"/>
                      </a:cubicBezTo>
                      <a:cubicBezTo>
                        <a:pt x="0" y="68"/>
                        <a:pt x="9" y="70"/>
                        <a:pt x="15" y="65"/>
                      </a:cubicBezTo>
                      <a:cubicBezTo>
                        <a:pt x="19" y="62"/>
                        <a:pt x="24" y="63"/>
                        <a:pt x="24" y="70"/>
                      </a:cubicBezTo>
                      <a:cubicBezTo>
                        <a:pt x="24" y="84"/>
                        <a:pt x="24" y="84"/>
                        <a:pt x="24" y="84"/>
                      </a:cubicBezTo>
                      <a:cubicBezTo>
                        <a:pt x="24" y="89"/>
                        <a:pt x="28" y="92"/>
                        <a:pt x="32" y="92"/>
                      </a:cubicBezTo>
                      <a:cubicBezTo>
                        <a:pt x="47" y="92"/>
                        <a:pt x="47" y="92"/>
                        <a:pt x="47" y="92"/>
                      </a:cubicBezTo>
                      <a:cubicBezTo>
                        <a:pt x="53" y="92"/>
                        <a:pt x="54" y="97"/>
                        <a:pt x="51" y="101"/>
                      </a:cubicBezTo>
                      <a:cubicBezTo>
                        <a:pt x="46" y="107"/>
                        <a:pt x="49" y="116"/>
                        <a:pt x="58" y="116"/>
                      </a:cubicBezTo>
                      <a:cubicBezTo>
                        <a:pt x="67" y="116"/>
                        <a:pt x="70" y="107"/>
                        <a:pt x="65" y="101"/>
                      </a:cubicBezTo>
                      <a:cubicBezTo>
                        <a:pt x="62" y="97"/>
                        <a:pt x="63" y="92"/>
                        <a:pt x="69" y="92"/>
                      </a:cubicBezTo>
                      <a:cubicBezTo>
                        <a:pt x="84" y="92"/>
                        <a:pt x="84" y="92"/>
                        <a:pt x="84" y="92"/>
                      </a:cubicBezTo>
                      <a:cubicBezTo>
                        <a:pt x="89" y="92"/>
                        <a:pt x="92" y="89"/>
                        <a:pt x="92" y="84"/>
                      </a:cubicBezTo>
                      <a:cubicBezTo>
                        <a:pt x="92" y="74"/>
                        <a:pt x="92" y="74"/>
                        <a:pt x="92" y="74"/>
                      </a:cubicBezTo>
                      <a:cubicBezTo>
                        <a:pt x="90" y="75"/>
                        <a:pt x="87" y="76"/>
                        <a:pt x="85" y="76"/>
                      </a:cubicBezTo>
                      <a:cubicBezTo>
                        <a:pt x="76" y="76"/>
                        <a:pt x="69" y="69"/>
                        <a:pt x="68" y="59"/>
                      </a:cubicBezTo>
                      <a:cubicBezTo>
                        <a:pt x="68" y="58"/>
                        <a:pt x="68" y="58"/>
                        <a:pt x="68" y="58"/>
                      </a:cubicBezTo>
                      <a:cubicBezTo>
                        <a:pt x="69" y="48"/>
                        <a:pt x="76" y="41"/>
                        <a:pt x="85" y="41"/>
                      </a:cubicBezTo>
                      <a:cubicBezTo>
                        <a:pt x="87" y="41"/>
                        <a:pt x="90" y="42"/>
                        <a:pt x="92" y="43"/>
                      </a:cubicBezTo>
                      <a:cubicBezTo>
                        <a:pt x="92" y="32"/>
                        <a:pt x="92" y="32"/>
                        <a:pt x="92" y="32"/>
                      </a:cubicBezTo>
                      <a:cubicBezTo>
                        <a:pt x="92" y="28"/>
                        <a:pt x="89" y="24"/>
                        <a:pt x="84" y="24"/>
                      </a:cubicBezTo>
                      <a:close/>
                      <a:moveTo>
                        <a:pt x="84" y="24"/>
                      </a:moveTo>
                      <a:cubicBezTo>
                        <a:pt x="84" y="24"/>
                        <a:pt x="84" y="24"/>
                        <a:pt x="8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66" name="Freeform 65">
                  <a:extLst>
                    <a:ext uri="{FF2B5EF4-FFF2-40B4-BE49-F238E27FC236}">
                      <a16:creationId xmlns:a16="http://schemas.microsoft.com/office/drawing/2014/main" id="{8143EC02-77A3-FB21-AF3C-FA787CD995E1}"/>
                    </a:ext>
                  </a:extLst>
                </p:cNvPr>
                <p:cNvSpPr>
                  <a:spLocks noEditPoints="1"/>
                </p:cNvSpPr>
                <p:nvPr/>
              </p:nvSpPr>
              <p:spPr bwMode="auto">
                <a:xfrm>
                  <a:off x="6230938" y="1212850"/>
                  <a:ext cx="436563" cy="349250"/>
                </a:xfrm>
                <a:custGeom>
                  <a:avLst/>
                  <a:gdLst>
                    <a:gd name="T0" fmla="*/ 101 w 116"/>
                    <a:gd name="T1" fmla="*/ 51 h 93"/>
                    <a:gd name="T2" fmla="*/ 92 w 116"/>
                    <a:gd name="T3" fmla="*/ 47 h 93"/>
                    <a:gd name="T4" fmla="*/ 92 w 116"/>
                    <a:gd name="T5" fmla="*/ 32 h 93"/>
                    <a:gd name="T6" fmla="*/ 84 w 116"/>
                    <a:gd name="T7" fmla="*/ 24 h 93"/>
                    <a:gd name="T8" fmla="*/ 69 w 116"/>
                    <a:gd name="T9" fmla="*/ 24 h 93"/>
                    <a:gd name="T10" fmla="*/ 65 w 116"/>
                    <a:gd name="T11" fmla="*/ 16 h 93"/>
                    <a:gd name="T12" fmla="*/ 58 w 116"/>
                    <a:gd name="T13" fmla="*/ 0 h 93"/>
                    <a:gd name="T14" fmla="*/ 51 w 116"/>
                    <a:gd name="T15" fmla="*/ 16 h 93"/>
                    <a:gd name="T16" fmla="*/ 47 w 116"/>
                    <a:gd name="T17" fmla="*/ 24 h 93"/>
                    <a:gd name="T18" fmla="*/ 32 w 116"/>
                    <a:gd name="T19" fmla="*/ 24 h 93"/>
                    <a:gd name="T20" fmla="*/ 24 w 116"/>
                    <a:gd name="T21" fmla="*/ 32 h 93"/>
                    <a:gd name="T22" fmla="*/ 24 w 116"/>
                    <a:gd name="T23" fmla="*/ 47 h 93"/>
                    <a:gd name="T24" fmla="*/ 15 w 116"/>
                    <a:gd name="T25" fmla="*/ 51 h 93"/>
                    <a:gd name="T26" fmla="*/ 0 w 116"/>
                    <a:gd name="T27" fmla="*/ 58 h 93"/>
                    <a:gd name="T28" fmla="*/ 15 w 116"/>
                    <a:gd name="T29" fmla="*/ 65 h 93"/>
                    <a:gd name="T30" fmla="*/ 24 w 116"/>
                    <a:gd name="T31" fmla="*/ 70 h 93"/>
                    <a:gd name="T32" fmla="*/ 24 w 116"/>
                    <a:gd name="T33" fmla="*/ 84 h 93"/>
                    <a:gd name="T34" fmla="*/ 32 w 116"/>
                    <a:gd name="T35" fmla="*/ 93 h 93"/>
                    <a:gd name="T36" fmla="*/ 42 w 116"/>
                    <a:gd name="T37" fmla="*/ 93 h 93"/>
                    <a:gd name="T38" fmla="*/ 41 w 116"/>
                    <a:gd name="T39" fmla="*/ 85 h 93"/>
                    <a:gd name="T40" fmla="*/ 57 w 116"/>
                    <a:gd name="T41" fmla="*/ 69 h 93"/>
                    <a:gd name="T42" fmla="*/ 58 w 116"/>
                    <a:gd name="T43" fmla="*/ 69 h 93"/>
                    <a:gd name="T44" fmla="*/ 75 w 116"/>
                    <a:gd name="T45" fmla="*/ 85 h 93"/>
                    <a:gd name="T46" fmla="*/ 73 w 116"/>
                    <a:gd name="T47" fmla="*/ 93 h 93"/>
                    <a:gd name="T48" fmla="*/ 84 w 116"/>
                    <a:gd name="T49" fmla="*/ 93 h 93"/>
                    <a:gd name="T50" fmla="*/ 92 w 116"/>
                    <a:gd name="T51" fmla="*/ 85 h 93"/>
                    <a:gd name="T52" fmla="*/ 92 w 116"/>
                    <a:gd name="T53" fmla="*/ 70 h 93"/>
                    <a:gd name="T54" fmla="*/ 101 w 116"/>
                    <a:gd name="T55" fmla="*/ 65 h 93"/>
                    <a:gd name="T56" fmla="*/ 116 w 116"/>
                    <a:gd name="T57" fmla="*/ 58 h 93"/>
                    <a:gd name="T58" fmla="*/ 101 w 116"/>
                    <a:gd name="T59" fmla="*/ 51 h 93"/>
                    <a:gd name="T60" fmla="*/ 101 w 116"/>
                    <a:gd name="T61" fmla="*/ 51 h 93"/>
                    <a:gd name="T62" fmla="*/ 101 w 116"/>
                    <a:gd name="T63"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93">
                      <a:moveTo>
                        <a:pt x="101" y="51"/>
                      </a:moveTo>
                      <a:cubicBezTo>
                        <a:pt x="97" y="54"/>
                        <a:pt x="92" y="53"/>
                        <a:pt x="92" y="47"/>
                      </a:cubicBezTo>
                      <a:cubicBezTo>
                        <a:pt x="92" y="32"/>
                        <a:pt x="92" y="32"/>
                        <a:pt x="92" y="32"/>
                      </a:cubicBezTo>
                      <a:cubicBezTo>
                        <a:pt x="92" y="28"/>
                        <a:pt x="89" y="24"/>
                        <a:pt x="84" y="24"/>
                      </a:cubicBezTo>
                      <a:cubicBezTo>
                        <a:pt x="69" y="24"/>
                        <a:pt x="69" y="24"/>
                        <a:pt x="69" y="24"/>
                      </a:cubicBezTo>
                      <a:cubicBezTo>
                        <a:pt x="63" y="24"/>
                        <a:pt x="62" y="19"/>
                        <a:pt x="65" y="16"/>
                      </a:cubicBezTo>
                      <a:cubicBezTo>
                        <a:pt x="70" y="10"/>
                        <a:pt x="67" y="1"/>
                        <a:pt x="58" y="0"/>
                      </a:cubicBezTo>
                      <a:cubicBezTo>
                        <a:pt x="49" y="1"/>
                        <a:pt x="46" y="10"/>
                        <a:pt x="51" y="16"/>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10" y="46"/>
                        <a:pt x="1" y="49"/>
                        <a:pt x="0" y="58"/>
                      </a:cubicBezTo>
                      <a:cubicBezTo>
                        <a:pt x="1" y="68"/>
                        <a:pt x="10" y="70"/>
                        <a:pt x="15" y="65"/>
                      </a:cubicBezTo>
                      <a:cubicBezTo>
                        <a:pt x="19" y="62"/>
                        <a:pt x="24" y="64"/>
                        <a:pt x="24" y="70"/>
                      </a:cubicBezTo>
                      <a:cubicBezTo>
                        <a:pt x="24" y="84"/>
                        <a:pt x="24" y="84"/>
                        <a:pt x="24" y="84"/>
                      </a:cubicBezTo>
                      <a:cubicBezTo>
                        <a:pt x="24" y="89"/>
                        <a:pt x="28" y="93"/>
                        <a:pt x="32" y="93"/>
                      </a:cubicBezTo>
                      <a:cubicBezTo>
                        <a:pt x="42" y="93"/>
                        <a:pt x="42" y="93"/>
                        <a:pt x="42" y="93"/>
                      </a:cubicBezTo>
                      <a:cubicBezTo>
                        <a:pt x="41" y="90"/>
                        <a:pt x="41" y="88"/>
                        <a:pt x="41" y="85"/>
                      </a:cubicBezTo>
                      <a:cubicBezTo>
                        <a:pt x="41" y="76"/>
                        <a:pt x="48" y="69"/>
                        <a:pt x="57" y="69"/>
                      </a:cubicBezTo>
                      <a:cubicBezTo>
                        <a:pt x="58" y="69"/>
                        <a:pt x="58" y="69"/>
                        <a:pt x="58" y="69"/>
                      </a:cubicBezTo>
                      <a:cubicBezTo>
                        <a:pt x="68" y="69"/>
                        <a:pt x="75" y="76"/>
                        <a:pt x="75" y="85"/>
                      </a:cubicBezTo>
                      <a:cubicBezTo>
                        <a:pt x="75" y="88"/>
                        <a:pt x="74" y="90"/>
                        <a:pt x="73" y="93"/>
                      </a:cubicBezTo>
                      <a:cubicBezTo>
                        <a:pt x="84" y="93"/>
                        <a:pt x="84" y="93"/>
                        <a:pt x="84" y="93"/>
                      </a:cubicBezTo>
                      <a:cubicBezTo>
                        <a:pt x="89" y="93"/>
                        <a:pt x="92" y="89"/>
                        <a:pt x="92" y="85"/>
                      </a:cubicBezTo>
                      <a:cubicBezTo>
                        <a:pt x="92" y="70"/>
                        <a:pt x="92" y="70"/>
                        <a:pt x="92" y="70"/>
                      </a:cubicBezTo>
                      <a:cubicBezTo>
                        <a:pt x="92" y="64"/>
                        <a:pt x="97" y="62"/>
                        <a:pt x="101" y="65"/>
                      </a:cubicBezTo>
                      <a:cubicBezTo>
                        <a:pt x="107" y="70"/>
                        <a:pt x="116" y="68"/>
                        <a:pt x="116" y="58"/>
                      </a:cubicBezTo>
                      <a:cubicBezTo>
                        <a:pt x="116" y="49"/>
                        <a:pt x="107" y="46"/>
                        <a:pt x="101" y="51"/>
                      </a:cubicBezTo>
                      <a:close/>
                      <a:moveTo>
                        <a:pt x="101" y="51"/>
                      </a:moveTo>
                      <a:cubicBezTo>
                        <a:pt x="101" y="51"/>
                        <a:pt x="101" y="51"/>
                        <a:pt x="10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grpSp>
          <p:nvGrpSpPr>
            <p:cNvPr id="86" name="Group 85">
              <a:extLst>
                <a:ext uri="{FF2B5EF4-FFF2-40B4-BE49-F238E27FC236}">
                  <a16:creationId xmlns:a16="http://schemas.microsoft.com/office/drawing/2014/main" id="{A6085019-9DC6-72EB-3531-D2F8927885F0}"/>
                </a:ext>
              </a:extLst>
            </p:cNvPr>
            <p:cNvGrpSpPr/>
            <p:nvPr/>
          </p:nvGrpSpPr>
          <p:grpSpPr>
            <a:xfrm>
              <a:off x="5285497" y="4925242"/>
              <a:ext cx="1099025" cy="1099025"/>
              <a:chOff x="14286569" y="1818186"/>
              <a:chExt cx="1457356" cy="1457356"/>
            </a:xfrm>
          </p:grpSpPr>
          <p:grpSp>
            <p:nvGrpSpPr>
              <p:cNvPr id="39" name="Group 38">
                <a:extLst>
                  <a:ext uri="{FF2B5EF4-FFF2-40B4-BE49-F238E27FC236}">
                    <a16:creationId xmlns:a16="http://schemas.microsoft.com/office/drawing/2014/main" id="{68B01268-9162-BC5A-C7ED-688DB99E0EED}"/>
                  </a:ext>
                </a:extLst>
              </p:cNvPr>
              <p:cNvGrpSpPr/>
              <p:nvPr/>
            </p:nvGrpSpPr>
            <p:grpSpPr>
              <a:xfrm>
                <a:off x="14286569" y="1818186"/>
                <a:ext cx="1457356" cy="1457356"/>
                <a:chOff x="11565270" y="-1562131"/>
                <a:chExt cx="1457356" cy="1457356"/>
              </a:xfrm>
            </p:grpSpPr>
            <p:grpSp>
              <p:nvGrpSpPr>
                <p:cNvPr id="40" name="Group 39">
                  <a:extLst>
                    <a:ext uri="{FF2B5EF4-FFF2-40B4-BE49-F238E27FC236}">
                      <a16:creationId xmlns:a16="http://schemas.microsoft.com/office/drawing/2014/main" id="{34CE67C3-CB18-ED97-3B0A-E4FC5C600084}"/>
                    </a:ext>
                  </a:extLst>
                </p:cNvPr>
                <p:cNvGrpSpPr/>
                <p:nvPr/>
              </p:nvGrpSpPr>
              <p:grpSpPr>
                <a:xfrm>
                  <a:off x="11565270" y="-1562131"/>
                  <a:ext cx="1457356" cy="1457356"/>
                  <a:chOff x="7210394" y="-1619250"/>
                  <a:chExt cx="1457356" cy="1457356"/>
                </a:xfrm>
              </p:grpSpPr>
              <p:sp>
                <p:nvSpPr>
                  <p:cNvPr id="42" name="Oval 41">
                    <a:extLst>
                      <a:ext uri="{FF2B5EF4-FFF2-40B4-BE49-F238E27FC236}">
                        <a16:creationId xmlns:a16="http://schemas.microsoft.com/office/drawing/2014/main" id="{0894FD10-0CA9-4E94-2F45-4D855AE62849}"/>
                      </a:ext>
                    </a:extLst>
                  </p:cNvPr>
                  <p:cNvSpPr/>
                  <p:nvPr/>
                </p:nvSpPr>
                <p:spPr>
                  <a:xfrm>
                    <a:off x="7210394" y="-1619250"/>
                    <a:ext cx="1457356" cy="1457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8933EB3-365E-728F-1EA6-958FCF6B9AF3}"/>
                      </a:ext>
                    </a:extLst>
                  </p:cNvPr>
                  <p:cNvSpPr/>
                  <p:nvPr/>
                </p:nvSpPr>
                <p:spPr>
                  <a:xfrm>
                    <a:off x="7330459" y="-1499185"/>
                    <a:ext cx="1217225" cy="1217225"/>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9810A9A0-2304-36F9-3DA2-867E54610950}"/>
                      </a:ext>
                    </a:extLst>
                  </p:cNvPr>
                  <p:cNvSpPr/>
                  <p:nvPr/>
                </p:nvSpPr>
                <p:spPr>
                  <a:xfrm rot="18547969">
                    <a:off x="7887020" y="-1543021"/>
                    <a:ext cx="152704" cy="1326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Oval 40">
                  <a:extLst>
                    <a:ext uri="{FF2B5EF4-FFF2-40B4-BE49-F238E27FC236}">
                      <a16:creationId xmlns:a16="http://schemas.microsoft.com/office/drawing/2014/main" id="{47F6EB1B-997A-BE5A-3AE8-F62D584475FF}"/>
                    </a:ext>
                  </a:extLst>
                </p:cNvPr>
                <p:cNvSpPr/>
                <p:nvPr/>
              </p:nvSpPr>
              <p:spPr>
                <a:xfrm>
                  <a:off x="11780670" y="-1346731"/>
                  <a:ext cx="1026556" cy="1026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2B89F2EF-AAC4-F9A1-A8F3-A8D884F95027}"/>
                  </a:ext>
                </a:extLst>
              </p:cNvPr>
              <p:cNvGrpSpPr/>
              <p:nvPr/>
            </p:nvGrpSpPr>
            <p:grpSpPr>
              <a:xfrm>
                <a:off x="14791286" y="2252962"/>
                <a:ext cx="443903" cy="549702"/>
                <a:chOff x="4197350" y="4954588"/>
                <a:chExt cx="612776" cy="758825"/>
              </a:xfrm>
              <a:solidFill>
                <a:schemeClr val="bg1"/>
              </a:solidFill>
            </p:grpSpPr>
            <p:sp>
              <p:nvSpPr>
                <p:cNvPr id="68" name="Freeform 67">
                  <a:extLst>
                    <a:ext uri="{FF2B5EF4-FFF2-40B4-BE49-F238E27FC236}">
                      <a16:creationId xmlns:a16="http://schemas.microsoft.com/office/drawing/2014/main" id="{4278AB58-DA4B-3B10-E378-E3AFCDAF6C79}"/>
                    </a:ext>
                  </a:extLst>
                </p:cNvPr>
                <p:cNvSpPr>
                  <a:spLocks noEditPoints="1"/>
                </p:cNvSpPr>
                <p:nvPr/>
              </p:nvSpPr>
              <p:spPr bwMode="auto">
                <a:xfrm>
                  <a:off x="4405313" y="5592763"/>
                  <a:ext cx="198438" cy="49213"/>
                </a:xfrm>
                <a:custGeom>
                  <a:avLst/>
                  <a:gdLst>
                    <a:gd name="T0" fmla="*/ 46 w 53"/>
                    <a:gd name="T1" fmla="*/ 0 h 13"/>
                    <a:gd name="T2" fmla="*/ 7 w 53"/>
                    <a:gd name="T3" fmla="*/ 0 h 13"/>
                    <a:gd name="T4" fmla="*/ 0 w 53"/>
                    <a:gd name="T5" fmla="*/ 6 h 13"/>
                    <a:gd name="T6" fmla="*/ 7 w 53"/>
                    <a:gd name="T7" fmla="*/ 13 h 13"/>
                    <a:gd name="T8" fmla="*/ 46 w 53"/>
                    <a:gd name="T9" fmla="*/ 13 h 13"/>
                    <a:gd name="T10" fmla="*/ 53 w 53"/>
                    <a:gd name="T11" fmla="*/ 6 h 13"/>
                    <a:gd name="T12" fmla="*/ 46 w 53"/>
                    <a:gd name="T13" fmla="*/ 0 h 13"/>
                    <a:gd name="T14" fmla="*/ 46 w 53"/>
                    <a:gd name="T15" fmla="*/ 0 h 13"/>
                    <a:gd name="T16" fmla="*/ 46 w 5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
                      <a:moveTo>
                        <a:pt x="46" y="0"/>
                      </a:moveTo>
                      <a:cubicBezTo>
                        <a:pt x="7" y="0"/>
                        <a:pt x="7" y="0"/>
                        <a:pt x="7" y="0"/>
                      </a:cubicBezTo>
                      <a:cubicBezTo>
                        <a:pt x="3" y="0"/>
                        <a:pt x="0" y="2"/>
                        <a:pt x="0" y="6"/>
                      </a:cubicBezTo>
                      <a:cubicBezTo>
                        <a:pt x="0" y="10"/>
                        <a:pt x="3" y="13"/>
                        <a:pt x="7" y="13"/>
                      </a:cubicBezTo>
                      <a:cubicBezTo>
                        <a:pt x="46" y="13"/>
                        <a:pt x="46" y="13"/>
                        <a:pt x="46" y="13"/>
                      </a:cubicBezTo>
                      <a:cubicBezTo>
                        <a:pt x="50" y="13"/>
                        <a:pt x="53" y="10"/>
                        <a:pt x="53" y="6"/>
                      </a:cubicBezTo>
                      <a:cubicBezTo>
                        <a:pt x="53" y="2"/>
                        <a:pt x="50" y="0"/>
                        <a:pt x="46" y="0"/>
                      </a:cubicBezTo>
                      <a:close/>
                      <a:moveTo>
                        <a:pt x="46" y="0"/>
                      </a:move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69" name="Freeform 68">
                  <a:extLst>
                    <a:ext uri="{FF2B5EF4-FFF2-40B4-BE49-F238E27FC236}">
                      <a16:creationId xmlns:a16="http://schemas.microsoft.com/office/drawing/2014/main" id="{05EA5C89-1EBC-E67C-6401-8F5DD99E2D96}"/>
                    </a:ext>
                  </a:extLst>
                </p:cNvPr>
                <p:cNvSpPr>
                  <a:spLocks noEditPoints="1"/>
                </p:cNvSpPr>
                <p:nvPr/>
              </p:nvSpPr>
              <p:spPr bwMode="auto">
                <a:xfrm>
                  <a:off x="4224338" y="5081588"/>
                  <a:ext cx="90488" cy="82550"/>
                </a:xfrm>
                <a:custGeom>
                  <a:avLst/>
                  <a:gdLst>
                    <a:gd name="T0" fmla="*/ 20 w 24"/>
                    <a:gd name="T1" fmla="*/ 5 h 22"/>
                    <a:gd name="T2" fmla="*/ 14 w 24"/>
                    <a:gd name="T3" fmla="*/ 1 h 22"/>
                    <a:gd name="T4" fmla="*/ 11 w 24"/>
                    <a:gd name="T5" fmla="*/ 0 h 22"/>
                    <a:gd name="T6" fmla="*/ 5 w 24"/>
                    <a:gd name="T7" fmla="*/ 4 h 22"/>
                    <a:gd name="T8" fmla="*/ 2 w 24"/>
                    <a:gd name="T9" fmla="*/ 9 h 22"/>
                    <a:gd name="T10" fmla="*/ 5 w 24"/>
                    <a:gd name="T11" fmla="*/ 18 h 22"/>
                    <a:gd name="T12" fmla="*/ 11 w 24"/>
                    <a:gd name="T13" fmla="*/ 22 h 22"/>
                    <a:gd name="T14" fmla="*/ 14 w 24"/>
                    <a:gd name="T15" fmla="*/ 22 h 22"/>
                    <a:gd name="T16" fmla="*/ 19 w 24"/>
                    <a:gd name="T17" fmla="*/ 19 h 22"/>
                    <a:gd name="T18" fmla="*/ 22 w 24"/>
                    <a:gd name="T19" fmla="*/ 14 h 22"/>
                    <a:gd name="T20" fmla="*/ 23 w 24"/>
                    <a:gd name="T21" fmla="*/ 9 h 22"/>
                    <a:gd name="T22" fmla="*/ 20 w 24"/>
                    <a:gd name="T23" fmla="*/ 5 h 22"/>
                    <a:gd name="T24" fmla="*/ 20 w 24"/>
                    <a:gd name="T25" fmla="*/ 5 h 22"/>
                    <a:gd name="T26" fmla="*/ 20 w 24"/>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20" y="5"/>
                      </a:moveTo>
                      <a:cubicBezTo>
                        <a:pt x="14" y="1"/>
                        <a:pt x="14" y="1"/>
                        <a:pt x="14" y="1"/>
                      </a:cubicBezTo>
                      <a:cubicBezTo>
                        <a:pt x="13" y="1"/>
                        <a:pt x="12" y="0"/>
                        <a:pt x="11" y="0"/>
                      </a:cubicBezTo>
                      <a:cubicBezTo>
                        <a:pt x="9" y="0"/>
                        <a:pt x="7" y="2"/>
                        <a:pt x="5" y="4"/>
                      </a:cubicBezTo>
                      <a:cubicBezTo>
                        <a:pt x="2" y="9"/>
                        <a:pt x="2" y="9"/>
                        <a:pt x="2" y="9"/>
                      </a:cubicBezTo>
                      <a:cubicBezTo>
                        <a:pt x="0" y="12"/>
                        <a:pt x="1" y="16"/>
                        <a:pt x="5" y="18"/>
                      </a:cubicBezTo>
                      <a:cubicBezTo>
                        <a:pt x="11" y="22"/>
                        <a:pt x="11" y="22"/>
                        <a:pt x="11" y="22"/>
                      </a:cubicBezTo>
                      <a:cubicBezTo>
                        <a:pt x="12" y="22"/>
                        <a:pt x="13" y="22"/>
                        <a:pt x="14" y="22"/>
                      </a:cubicBezTo>
                      <a:cubicBezTo>
                        <a:pt x="16" y="22"/>
                        <a:pt x="18" y="21"/>
                        <a:pt x="19" y="19"/>
                      </a:cubicBezTo>
                      <a:cubicBezTo>
                        <a:pt x="20" y="17"/>
                        <a:pt x="21" y="15"/>
                        <a:pt x="22" y="14"/>
                      </a:cubicBezTo>
                      <a:cubicBezTo>
                        <a:pt x="23" y="12"/>
                        <a:pt x="24" y="10"/>
                        <a:pt x="23" y="9"/>
                      </a:cubicBezTo>
                      <a:cubicBezTo>
                        <a:pt x="23" y="7"/>
                        <a:pt x="22" y="6"/>
                        <a:pt x="20" y="5"/>
                      </a:cubicBezTo>
                      <a:close/>
                      <a:moveTo>
                        <a:pt x="20" y="5"/>
                      </a:moveTo>
                      <a:cubicBezTo>
                        <a:pt x="20" y="5"/>
                        <a:pt x="20" y="5"/>
                        <a:pt x="2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0" name="Freeform 69">
                  <a:extLst>
                    <a:ext uri="{FF2B5EF4-FFF2-40B4-BE49-F238E27FC236}">
                      <a16:creationId xmlns:a16="http://schemas.microsoft.com/office/drawing/2014/main" id="{8B6095F3-EBFE-3FD2-1D8A-25486FC6D79A}"/>
                    </a:ext>
                  </a:extLst>
                </p:cNvPr>
                <p:cNvSpPr>
                  <a:spLocks noEditPoints="1"/>
                </p:cNvSpPr>
                <p:nvPr/>
              </p:nvSpPr>
              <p:spPr bwMode="auto">
                <a:xfrm>
                  <a:off x="4468813" y="4954588"/>
                  <a:ext cx="71438" cy="71438"/>
                </a:xfrm>
                <a:custGeom>
                  <a:avLst/>
                  <a:gdLst>
                    <a:gd name="T0" fmla="*/ 7 w 19"/>
                    <a:gd name="T1" fmla="*/ 19 h 19"/>
                    <a:gd name="T2" fmla="*/ 10 w 19"/>
                    <a:gd name="T3" fmla="*/ 19 h 19"/>
                    <a:gd name="T4" fmla="*/ 12 w 19"/>
                    <a:gd name="T5" fmla="*/ 19 h 19"/>
                    <a:gd name="T6" fmla="*/ 13 w 19"/>
                    <a:gd name="T7" fmla="*/ 19 h 19"/>
                    <a:gd name="T8" fmla="*/ 19 w 19"/>
                    <a:gd name="T9" fmla="*/ 13 h 19"/>
                    <a:gd name="T10" fmla="*/ 19 w 19"/>
                    <a:gd name="T11" fmla="*/ 6 h 19"/>
                    <a:gd name="T12" fmla="*/ 13 w 19"/>
                    <a:gd name="T13" fmla="*/ 0 h 19"/>
                    <a:gd name="T14" fmla="*/ 6 w 19"/>
                    <a:gd name="T15" fmla="*/ 0 h 19"/>
                    <a:gd name="T16" fmla="*/ 0 w 19"/>
                    <a:gd name="T17" fmla="*/ 6 h 19"/>
                    <a:gd name="T18" fmla="*/ 0 w 19"/>
                    <a:gd name="T19" fmla="*/ 13 h 19"/>
                    <a:gd name="T20" fmla="*/ 6 w 19"/>
                    <a:gd name="T21" fmla="*/ 19 h 19"/>
                    <a:gd name="T22" fmla="*/ 7 w 19"/>
                    <a:gd name="T23" fmla="*/ 19 h 19"/>
                    <a:gd name="T24" fmla="*/ 7 w 19"/>
                    <a:gd name="T25" fmla="*/ 19 h 19"/>
                    <a:gd name="T26" fmla="*/ 7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7" y="19"/>
                      </a:moveTo>
                      <a:cubicBezTo>
                        <a:pt x="8" y="19"/>
                        <a:pt x="9" y="19"/>
                        <a:pt x="10" y="19"/>
                      </a:cubicBezTo>
                      <a:cubicBezTo>
                        <a:pt x="11" y="19"/>
                        <a:pt x="12" y="19"/>
                        <a:pt x="12" y="19"/>
                      </a:cubicBezTo>
                      <a:cubicBezTo>
                        <a:pt x="13" y="19"/>
                        <a:pt x="13" y="19"/>
                        <a:pt x="13" y="19"/>
                      </a:cubicBezTo>
                      <a:cubicBezTo>
                        <a:pt x="17" y="19"/>
                        <a:pt x="19" y="17"/>
                        <a:pt x="19" y="13"/>
                      </a:cubicBezTo>
                      <a:cubicBezTo>
                        <a:pt x="19" y="6"/>
                        <a:pt x="19" y="6"/>
                        <a:pt x="19" y="6"/>
                      </a:cubicBezTo>
                      <a:cubicBezTo>
                        <a:pt x="19" y="3"/>
                        <a:pt x="16" y="0"/>
                        <a:pt x="13" y="0"/>
                      </a:cubicBezTo>
                      <a:cubicBezTo>
                        <a:pt x="6" y="0"/>
                        <a:pt x="6" y="0"/>
                        <a:pt x="6" y="0"/>
                      </a:cubicBezTo>
                      <a:cubicBezTo>
                        <a:pt x="3" y="0"/>
                        <a:pt x="0" y="3"/>
                        <a:pt x="0" y="6"/>
                      </a:cubicBezTo>
                      <a:cubicBezTo>
                        <a:pt x="0" y="13"/>
                        <a:pt x="0" y="13"/>
                        <a:pt x="0" y="13"/>
                      </a:cubicBezTo>
                      <a:cubicBezTo>
                        <a:pt x="0" y="17"/>
                        <a:pt x="2" y="19"/>
                        <a:pt x="6" y="19"/>
                      </a:cubicBezTo>
                      <a:cubicBezTo>
                        <a:pt x="6" y="19"/>
                        <a:pt x="6" y="19"/>
                        <a:pt x="7" y="19"/>
                      </a:cubicBezTo>
                      <a:close/>
                      <a:moveTo>
                        <a:pt x="7" y="19"/>
                      </a:moveTo>
                      <a:cubicBezTo>
                        <a:pt x="7" y="19"/>
                        <a:pt x="7" y="19"/>
                        <a:pt x="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1" name="Freeform 70">
                  <a:extLst>
                    <a:ext uri="{FF2B5EF4-FFF2-40B4-BE49-F238E27FC236}">
                      <a16:creationId xmlns:a16="http://schemas.microsoft.com/office/drawing/2014/main" id="{58B49A00-E805-3EC7-AC2C-419782085D51}"/>
                    </a:ext>
                  </a:extLst>
                </p:cNvPr>
                <p:cNvSpPr>
                  <a:spLocks noEditPoints="1"/>
                </p:cNvSpPr>
                <p:nvPr/>
              </p:nvSpPr>
              <p:spPr bwMode="auto">
                <a:xfrm>
                  <a:off x="4325938" y="4984750"/>
                  <a:ext cx="85725" cy="82550"/>
                </a:xfrm>
                <a:custGeom>
                  <a:avLst/>
                  <a:gdLst>
                    <a:gd name="T0" fmla="*/ 10 w 23"/>
                    <a:gd name="T1" fmla="*/ 22 h 22"/>
                    <a:gd name="T2" fmla="*/ 14 w 23"/>
                    <a:gd name="T3" fmla="*/ 21 h 22"/>
                    <a:gd name="T4" fmla="*/ 19 w 23"/>
                    <a:gd name="T5" fmla="*/ 18 h 22"/>
                    <a:gd name="T6" fmla="*/ 22 w 23"/>
                    <a:gd name="T7" fmla="*/ 14 h 22"/>
                    <a:gd name="T8" fmla="*/ 22 w 23"/>
                    <a:gd name="T9" fmla="*/ 9 h 22"/>
                    <a:gd name="T10" fmla="*/ 18 w 23"/>
                    <a:gd name="T11" fmla="*/ 3 h 22"/>
                    <a:gd name="T12" fmla="*/ 13 w 23"/>
                    <a:gd name="T13" fmla="*/ 0 h 22"/>
                    <a:gd name="T14" fmla="*/ 9 w 23"/>
                    <a:gd name="T15" fmla="*/ 1 h 22"/>
                    <a:gd name="T16" fmla="*/ 4 w 23"/>
                    <a:gd name="T17" fmla="*/ 4 h 22"/>
                    <a:gd name="T18" fmla="*/ 1 w 23"/>
                    <a:gd name="T19" fmla="*/ 8 h 22"/>
                    <a:gd name="T20" fmla="*/ 2 w 23"/>
                    <a:gd name="T21" fmla="*/ 13 h 22"/>
                    <a:gd name="T22" fmla="*/ 5 w 23"/>
                    <a:gd name="T23" fmla="*/ 19 h 22"/>
                    <a:gd name="T24" fmla="*/ 10 w 23"/>
                    <a:gd name="T25" fmla="*/ 22 h 22"/>
                    <a:gd name="T26" fmla="*/ 10 w 23"/>
                    <a:gd name="T27" fmla="*/ 22 h 22"/>
                    <a:gd name="T28" fmla="*/ 10 w 23"/>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2">
                      <a:moveTo>
                        <a:pt x="10" y="22"/>
                      </a:moveTo>
                      <a:cubicBezTo>
                        <a:pt x="12" y="22"/>
                        <a:pt x="13" y="22"/>
                        <a:pt x="14" y="21"/>
                      </a:cubicBezTo>
                      <a:cubicBezTo>
                        <a:pt x="16" y="20"/>
                        <a:pt x="17" y="19"/>
                        <a:pt x="19" y="18"/>
                      </a:cubicBezTo>
                      <a:cubicBezTo>
                        <a:pt x="21" y="17"/>
                        <a:pt x="22" y="16"/>
                        <a:pt x="22" y="14"/>
                      </a:cubicBezTo>
                      <a:cubicBezTo>
                        <a:pt x="23" y="13"/>
                        <a:pt x="23" y="11"/>
                        <a:pt x="22" y="9"/>
                      </a:cubicBezTo>
                      <a:cubicBezTo>
                        <a:pt x="18" y="3"/>
                        <a:pt x="18" y="3"/>
                        <a:pt x="18" y="3"/>
                      </a:cubicBezTo>
                      <a:cubicBezTo>
                        <a:pt x="17" y="1"/>
                        <a:pt x="15" y="0"/>
                        <a:pt x="13" y="0"/>
                      </a:cubicBezTo>
                      <a:cubicBezTo>
                        <a:pt x="12" y="0"/>
                        <a:pt x="10" y="0"/>
                        <a:pt x="9" y="1"/>
                      </a:cubicBezTo>
                      <a:cubicBezTo>
                        <a:pt x="4" y="4"/>
                        <a:pt x="4" y="4"/>
                        <a:pt x="4" y="4"/>
                      </a:cubicBezTo>
                      <a:cubicBezTo>
                        <a:pt x="2" y="5"/>
                        <a:pt x="1" y="6"/>
                        <a:pt x="1" y="8"/>
                      </a:cubicBezTo>
                      <a:cubicBezTo>
                        <a:pt x="0" y="10"/>
                        <a:pt x="1" y="12"/>
                        <a:pt x="2" y="13"/>
                      </a:cubicBezTo>
                      <a:cubicBezTo>
                        <a:pt x="5" y="19"/>
                        <a:pt x="5" y="19"/>
                        <a:pt x="5" y="19"/>
                      </a:cubicBezTo>
                      <a:cubicBezTo>
                        <a:pt x="6" y="21"/>
                        <a:pt x="8" y="22"/>
                        <a:pt x="10" y="22"/>
                      </a:cubicBezTo>
                      <a:close/>
                      <a:moveTo>
                        <a:pt x="10" y="22"/>
                      </a:moveTo>
                      <a:cubicBezTo>
                        <a:pt x="10" y="22"/>
                        <a:pt x="10" y="22"/>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2" name="Freeform 71">
                  <a:extLst>
                    <a:ext uri="{FF2B5EF4-FFF2-40B4-BE49-F238E27FC236}">
                      <a16:creationId xmlns:a16="http://schemas.microsoft.com/office/drawing/2014/main" id="{C506B2D1-BEB9-9203-085D-F9258DB22CED}"/>
                    </a:ext>
                  </a:extLst>
                </p:cNvPr>
                <p:cNvSpPr>
                  <a:spLocks noEditPoints="1"/>
                </p:cNvSpPr>
                <p:nvPr/>
              </p:nvSpPr>
              <p:spPr bwMode="auto">
                <a:xfrm>
                  <a:off x="4694238" y="5081588"/>
                  <a:ext cx="90488" cy="82550"/>
                </a:xfrm>
                <a:custGeom>
                  <a:avLst/>
                  <a:gdLst>
                    <a:gd name="T0" fmla="*/ 19 w 24"/>
                    <a:gd name="T1" fmla="*/ 4 h 22"/>
                    <a:gd name="T2" fmla="*/ 13 w 24"/>
                    <a:gd name="T3" fmla="*/ 0 h 22"/>
                    <a:gd name="T4" fmla="*/ 10 w 24"/>
                    <a:gd name="T5" fmla="*/ 1 h 22"/>
                    <a:gd name="T6" fmla="*/ 4 w 24"/>
                    <a:gd name="T7" fmla="*/ 5 h 22"/>
                    <a:gd name="T8" fmla="*/ 1 w 24"/>
                    <a:gd name="T9" fmla="*/ 9 h 22"/>
                    <a:gd name="T10" fmla="*/ 2 w 24"/>
                    <a:gd name="T11" fmla="*/ 14 h 22"/>
                    <a:gd name="T12" fmla="*/ 5 w 24"/>
                    <a:gd name="T13" fmla="*/ 19 h 22"/>
                    <a:gd name="T14" fmla="*/ 10 w 24"/>
                    <a:gd name="T15" fmla="*/ 22 h 22"/>
                    <a:gd name="T16" fmla="*/ 13 w 24"/>
                    <a:gd name="T17" fmla="*/ 22 h 22"/>
                    <a:gd name="T18" fmla="*/ 19 w 24"/>
                    <a:gd name="T19" fmla="*/ 18 h 22"/>
                    <a:gd name="T20" fmla="*/ 22 w 24"/>
                    <a:gd name="T21" fmla="*/ 9 h 22"/>
                    <a:gd name="T22" fmla="*/ 19 w 24"/>
                    <a:gd name="T23" fmla="*/ 4 h 22"/>
                    <a:gd name="T24" fmla="*/ 19 w 24"/>
                    <a:gd name="T25" fmla="*/ 4 h 22"/>
                    <a:gd name="T26" fmla="*/ 19 w 24"/>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19" y="4"/>
                      </a:moveTo>
                      <a:cubicBezTo>
                        <a:pt x="17" y="2"/>
                        <a:pt x="15" y="0"/>
                        <a:pt x="13" y="0"/>
                      </a:cubicBezTo>
                      <a:cubicBezTo>
                        <a:pt x="12" y="0"/>
                        <a:pt x="11" y="1"/>
                        <a:pt x="10" y="1"/>
                      </a:cubicBezTo>
                      <a:cubicBezTo>
                        <a:pt x="4" y="5"/>
                        <a:pt x="4" y="5"/>
                        <a:pt x="4" y="5"/>
                      </a:cubicBezTo>
                      <a:cubicBezTo>
                        <a:pt x="2" y="6"/>
                        <a:pt x="1" y="7"/>
                        <a:pt x="1" y="9"/>
                      </a:cubicBezTo>
                      <a:cubicBezTo>
                        <a:pt x="0" y="10"/>
                        <a:pt x="1" y="12"/>
                        <a:pt x="2" y="14"/>
                      </a:cubicBezTo>
                      <a:cubicBezTo>
                        <a:pt x="3" y="15"/>
                        <a:pt x="4" y="17"/>
                        <a:pt x="5" y="19"/>
                      </a:cubicBezTo>
                      <a:cubicBezTo>
                        <a:pt x="6" y="21"/>
                        <a:pt x="8" y="22"/>
                        <a:pt x="10" y="22"/>
                      </a:cubicBezTo>
                      <a:cubicBezTo>
                        <a:pt x="11" y="22"/>
                        <a:pt x="13" y="22"/>
                        <a:pt x="13" y="22"/>
                      </a:cubicBezTo>
                      <a:cubicBezTo>
                        <a:pt x="19" y="18"/>
                        <a:pt x="19" y="18"/>
                        <a:pt x="19" y="18"/>
                      </a:cubicBezTo>
                      <a:cubicBezTo>
                        <a:pt x="23" y="16"/>
                        <a:pt x="24" y="12"/>
                        <a:pt x="22" y="9"/>
                      </a:cubicBezTo>
                      <a:lnTo>
                        <a:pt x="19" y="4"/>
                      </a:ln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Freeform 72">
                  <a:extLst>
                    <a:ext uri="{FF2B5EF4-FFF2-40B4-BE49-F238E27FC236}">
                      <a16:creationId xmlns:a16="http://schemas.microsoft.com/office/drawing/2014/main" id="{E06972B6-EDB9-4E1E-E5D4-70C4613D642E}"/>
                    </a:ext>
                  </a:extLst>
                </p:cNvPr>
                <p:cNvSpPr>
                  <a:spLocks noEditPoints="1"/>
                </p:cNvSpPr>
                <p:nvPr/>
              </p:nvSpPr>
              <p:spPr bwMode="auto">
                <a:xfrm>
                  <a:off x="4595813" y="4984750"/>
                  <a:ext cx="87313" cy="82550"/>
                </a:xfrm>
                <a:custGeom>
                  <a:avLst/>
                  <a:gdLst>
                    <a:gd name="T0" fmla="*/ 4 w 23"/>
                    <a:gd name="T1" fmla="*/ 18 h 22"/>
                    <a:gd name="T2" fmla="*/ 9 w 23"/>
                    <a:gd name="T3" fmla="*/ 21 h 22"/>
                    <a:gd name="T4" fmla="*/ 13 w 23"/>
                    <a:gd name="T5" fmla="*/ 22 h 22"/>
                    <a:gd name="T6" fmla="*/ 18 w 23"/>
                    <a:gd name="T7" fmla="*/ 19 h 22"/>
                    <a:gd name="T8" fmla="*/ 22 w 23"/>
                    <a:gd name="T9" fmla="*/ 13 h 22"/>
                    <a:gd name="T10" fmla="*/ 19 w 23"/>
                    <a:gd name="T11" fmla="*/ 4 h 22"/>
                    <a:gd name="T12" fmla="*/ 14 w 23"/>
                    <a:gd name="T13" fmla="*/ 1 h 22"/>
                    <a:gd name="T14" fmla="*/ 10 w 23"/>
                    <a:gd name="T15" fmla="*/ 0 h 22"/>
                    <a:gd name="T16" fmla="*/ 5 w 23"/>
                    <a:gd name="T17" fmla="*/ 3 h 22"/>
                    <a:gd name="T18" fmla="*/ 1 w 23"/>
                    <a:gd name="T19" fmla="*/ 9 h 22"/>
                    <a:gd name="T20" fmla="*/ 1 w 23"/>
                    <a:gd name="T21" fmla="*/ 14 h 22"/>
                    <a:gd name="T22" fmla="*/ 4 w 23"/>
                    <a:gd name="T23" fmla="*/ 18 h 22"/>
                    <a:gd name="T24" fmla="*/ 4 w 23"/>
                    <a:gd name="T25" fmla="*/ 18 h 22"/>
                    <a:gd name="T26" fmla="*/ 4 w 23"/>
                    <a:gd name="T2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4" y="18"/>
                      </a:moveTo>
                      <a:cubicBezTo>
                        <a:pt x="6" y="19"/>
                        <a:pt x="7" y="20"/>
                        <a:pt x="9" y="21"/>
                      </a:cubicBezTo>
                      <a:cubicBezTo>
                        <a:pt x="10" y="22"/>
                        <a:pt x="11" y="22"/>
                        <a:pt x="13" y="22"/>
                      </a:cubicBezTo>
                      <a:cubicBezTo>
                        <a:pt x="15" y="22"/>
                        <a:pt x="17" y="21"/>
                        <a:pt x="18" y="19"/>
                      </a:cubicBezTo>
                      <a:cubicBezTo>
                        <a:pt x="22" y="13"/>
                        <a:pt x="22" y="13"/>
                        <a:pt x="22" y="13"/>
                      </a:cubicBezTo>
                      <a:cubicBezTo>
                        <a:pt x="23" y="10"/>
                        <a:pt x="22" y="6"/>
                        <a:pt x="19" y="4"/>
                      </a:cubicBezTo>
                      <a:cubicBezTo>
                        <a:pt x="14" y="1"/>
                        <a:pt x="14" y="1"/>
                        <a:pt x="14" y="1"/>
                      </a:cubicBezTo>
                      <a:cubicBezTo>
                        <a:pt x="13" y="0"/>
                        <a:pt x="11" y="0"/>
                        <a:pt x="10" y="0"/>
                      </a:cubicBezTo>
                      <a:cubicBezTo>
                        <a:pt x="8" y="0"/>
                        <a:pt x="6" y="1"/>
                        <a:pt x="5" y="3"/>
                      </a:cubicBezTo>
                      <a:cubicBezTo>
                        <a:pt x="1" y="9"/>
                        <a:pt x="1" y="9"/>
                        <a:pt x="1" y="9"/>
                      </a:cubicBezTo>
                      <a:cubicBezTo>
                        <a:pt x="0" y="11"/>
                        <a:pt x="0" y="13"/>
                        <a:pt x="1" y="14"/>
                      </a:cubicBezTo>
                      <a:cubicBezTo>
                        <a:pt x="1" y="16"/>
                        <a:pt x="2" y="17"/>
                        <a:pt x="4" y="18"/>
                      </a:cubicBezTo>
                      <a:close/>
                      <a:moveTo>
                        <a:pt x="4" y="18"/>
                      </a:moveTo>
                      <a:cubicBezTo>
                        <a:pt x="4" y="18"/>
                        <a:pt x="4" y="18"/>
                        <a:pt x="4"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4" name="Freeform 73">
                  <a:extLst>
                    <a:ext uri="{FF2B5EF4-FFF2-40B4-BE49-F238E27FC236}">
                      <a16:creationId xmlns:a16="http://schemas.microsoft.com/office/drawing/2014/main" id="{7070371D-5210-10E6-3646-6363FE98DBF3}"/>
                    </a:ext>
                  </a:extLst>
                </p:cNvPr>
                <p:cNvSpPr>
                  <a:spLocks noEditPoints="1"/>
                </p:cNvSpPr>
                <p:nvPr/>
              </p:nvSpPr>
              <p:spPr bwMode="auto">
                <a:xfrm>
                  <a:off x="4197350" y="5221288"/>
                  <a:ext cx="76200" cy="74613"/>
                </a:xfrm>
                <a:custGeom>
                  <a:avLst/>
                  <a:gdLst>
                    <a:gd name="T0" fmla="*/ 0 w 20"/>
                    <a:gd name="T1" fmla="*/ 7 h 20"/>
                    <a:gd name="T2" fmla="*/ 0 w 20"/>
                    <a:gd name="T3" fmla="*/ 13 h 20"/>
                    <a:gd name="T4" fmla="*/ 6 w 20"/>
                    <a:gd name="T5" fmla="*/ 20 h 20"/>
                    <a:gd name="T6" fmla="*/ 14 w 20"/>
                    <a:gd name="T7" fmla="*/ 20 h 20"/>
                    <a:gd name="T8" fmla="*/ 18 w 20"/>
                    <a:gd name="T9" fmla="*/ 18 h 20"/>
                    <a:gd name="T10" fmla="*/ 20 w 20"/>
                    <a:gd name="T11" fmla="*/ 13 h 20"/>
                    <a:gd name="T12" fmla="*/ 19 w 20"/>
                    <a:gd name="T13" fmla="*/ 10 h 20"/>
                    <a:gd name="T14" fmla="*/ 20 w 20"/>
                    <a:gd name="T15" fmla="*/ 7 h 20"/>
                    <a:gd name="T16" fmla="*/ 18 w 20"/>
                    <a:gd name="T17" fmla="*/ 3 h 20"/>
                    <a:gd name="T18" fmla="*/ 14 w 20"/>
                    <a:gd name="T19" fmla="*/ 0 h 20"/>
                    <a:gd name="T20" fmla="*/ 6 w 20"/>
                    <a:gd name="T21" fmla="*/ 0 h 20"/>
                    <a:gd name="T22" fmla="*/ 0 w 20"/>
                    <a:gd name="T23" fmla="*/ 7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cubicBezTo>
                        <a:pt x="0" y="13"/>
                        <a:pt x="0" y="13"/>
                        <a:pt x="0" y="13"/>
                      </a:cubicBezTo>
                      <a:cubicBezTo>
                        <a:pt x="0" y="17"/>
                        <a:pt x="3" y="20"/>
                        <a:pt x="6" y="20"/>
                      </a:cubicBezTo>
                      <a:cubicBezTo>
                        <a:pt x="14" y="20"/>
                        <a:pt x="14" y="20"/>
                        <a:pt x="14" y="20"/>
                      </a:cubicBezTo>
                      <a:cubicBezTo>
                        <a:pt x="15" y="20"/>
                        <a:pt x="17" y="19"/>
                        <a:pt x="18" y="18"/>
                      </a:cubicBezTo>
                      <a:cubicBezTo>
                        <a:pt x="19" y="17"/>
                        <a:pt x="20" y="15"/>
                        <a:pt x="20" y="13"/>
                      </a:cubicBezTo>
                      <a:cubicBezTo>
                        <a:pt x="20" y="12"/>
                        <a:pt x="19" y="11"/>
                        <a:pt x="19" y="10"/>
                      </a:cubicBezTo>
                      <a:cubicBezTo>
                        <a:pt x="19" y="9"/>
                        <a:pt x="19" y="8"/>
                        <a:pt x="20" y="7"/>
                      </a:cubicBezTo>
                      <a:cubicBezTo>
                        <a:pt x="20" y="6"/>
                        <a:pt x="19" y="4"/>
                        <a:pt x="18" y="3"/>
                      </a:cubicBezTo>
                      <a:cubicBezTo>
                        <a:pt x="17" y="1"/>
                        <a:pt x="15" y="0"/>
                        <a:pt x="14" y="0"/>
                      </a:cubicBezTo>
                      <a:cubicBezTo>
                        <a:pt x="6" y="0"/>
                        <a:pt x="6" y="0"/>
                        <a:pt x="6" y="0"/>
                      </a:cubicBezTo>
                      <a:cubicBezTo>
                        <a:pt x="3" y="0"/>
                        <a:pt x="0" y="3"/>
                        <a:pt x="0" y="7"/>
                      </a:cubicBezTo>
                      <a:close/>
                      <a:moveTo>
                        <a:pt x="0" y="7"/>
                      </a:moveTo>
                      <a:cubicBezTo>
                        <a:pt x="0" y="7"/>
                        <a:pt x="0" y="7"/>
                        <a:pt x="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5" name="Freeform 74">
                  <a:extLst>
                    <a:ext uri="{FF2B5EF4-FFF2-40B4-BE49-F238E27FC236}">
                      <a16:creationId xmlns:a16="http://schemas.microsoft.com/office/drawing/2014/main" id="{ACDBD676-53E1-754A-D5BD-93F982D82F81}"/>
                    </a:ext>
                  </a:extLst>
                </p:cNvPr>
                <p:cNvSpPr>
                  <a:spLocks noEditPoints="1"/>
                </p:cNvSpPr>
                <p:nvPr/>
              </p:nvSpPr>
              <p:spPr bwMode="auto">
                <a:xfrm>
                  <a:off x="4735513" y="5221288"/>
                  <a:ext cx="74613" cy="74613"/>
                </a:xfrm>
                <a:custGeom>
                  <a:avLst/>
                  <a:gdLst>
                    <a:gd name="T0" fmla="*/ 20 w 20"/>
                    <a:gd name="T1" fmla="*/ 13 h 20"/>
                    <a:gd name="T2" fmla="*/ 20 w 20"/>
                    <a:gd name="T3" fmla="*/ 7 h 20"/>
                    <a:gd name="T4" fmla="*/ 14 w 20"/>
                    <a:gd name="T5" fmla="*/ 0 h 20"/>
                    <a:gd name="T6" fmla="*/ 7 w 20"/>
                    <a:gd name="T7" fmla="*/ 0 h 20"/>
                    <a:gd name="T8" fmla="*/ 2 w 20"/>
                    <a:gd name="T9" fmla="*/ 3 h 20"/>
                    <a:gd name="T10" fmla="*/ 0 w 20"/>
                    <a:gd name="T11" fmla="*/ 7 h 20"/>
                    <a:gd name="T12" fmla="*/ 1 w 20"/>
                    <a:gd name="T13" fmla="*/ 10 h 20"/>
                    <a:gd name="T14" fmla="*/ 0 w 20"/>
                    <a:gd name="T15" fmla="*/ 13 h 20"/>
                    <a:gd name="T16" fmla="*/ 2 w 20"/>
                    <a:gd name="T17" fmla="*/ 18 h 20"/>
                    <a:gd name="T18" fmla="*/ 7 w 20"/>
                    <a:gd name="T19" fmla="*/ 20 h 20"/>
                    <a:gd name="T20" fmla="*/ 14 w 20"/>
                    <a:gd name="T21" fmla="*/ 20 h 20"/>
                    <a:gd name="T22" fmla="*/ 20 w 20"/>
                    <a:gd name="T23" fmla="*/ 13 h 20"/>
                    <a:gd name="T24" fmla="*/ 20 w 20"/>
                    <a:gd name="T25" fmla="*/ 13 h 20"/>
                    <a:gd name="T26" fmla="*/ 20 w 20"/>
                    <a:gd name="T2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3"/>
                      </a:moveTo>
                      <a:cubicBezTo>
                        <a:pt x="20" y="7"/>
                        <a:pt x="20" y="7"/>
                        <a:pt x="20" y="7"/>
                      </a:cubicBezTo>
                      <a:cubicBezTo>
                        <a:pt x="20" y="3"/>
                        <a:pt x="17" y="0"/>
                        <a:pt x="14" y="0"/>
                      </a:cubicBezTo>
                      <a:cubicBezTo>
                        <a:pt x="7" y="0"/>
                        <a:pt x="7" y="0"/>
                        <a:pt x="7" y="0"/>
                      </a:cubicBezTo>
                      <a:cubicBezTo>
                        <a:pt x="5" y="0"/>
                        <a:pt x="3" y="1"/>
                        <a:pt x="2" y="3"/>
                      </a:cubicBezTo>
                      <a:cubicBezTo>
                        <a:pt x="1" y="4"/>
                        <a:pt x="0" y="6"/>
                        <a:pt x="0" y="7"/>
                      </a:cubicBezTo>
                      <a:cubicBezTo>
                        <a:pt x="1" y="8"/>
                        <a:pt x="1" y="9"/>
                        <a:pt x="1" y="10"/>
                      </a:cubicBezTo>
                      <a:cubicBezTo>
                        <a:pt x="1" y="11"/>
                        <a:pt x="1" y="12"/>
                        <a:pt x="0" y="13"/>
                      </a:cubicBezTo>
                      <a:cubicBezTo>
                        <a:pt x="0" y="15"/>
                        <a:pt x="1" y="17"/>
                        <a:pt x="2" y="18"/>
                      </a:cubicBezTo>
                      <a:cubicBezTo>
                        <a:pt x="3" y="19"/>
                        <a:pt x="5" y="20"/>
                        <a:pt x="7" y="20"/>
                      </a:cubicBezTo>
                      <a:cubicBezTo>
                        <a:pt x="14" y="20"/>
                        <a:pt x="14" y="20"/>
                        <a:pt x="14" y="20"/>
                      </a:cubicBezTo>
                      <a:cubicBezTo>
                        <a:pt x="17" y="20"/>
                        <a:pt x="20" y="17"/>
                        <a:pt x="20" y="13"/>
                      </a:cubicBezTo>
                      <a:close/>
                      <a:moveTo>
                        <a:pt x="20" y="13"/>
                      </a:moveTo>
                      <a:cubicBezTo>
                        <a:pt x="20" y="13"/>
                        <a:pt x="20" y="13"/>
                        <a:pt x="2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6" name="Freeform 75">
                  <a:extLst>
                    <a:ext uri="{FF2B5EF4-FFF2-40B4-BE49-F238E27FC236}">
                      <a16:creationId xmlns:a16="http://schemas.microsoft.com/office/drawing/2014/main" id="{6C332714-5457-4045-2A35-1A63D1FF5C92}"/>
                    </a:ext>
                  </a:extLst>
                </p:cNvPr>
                <p:cNvSpPr>
                  <a:spLocks noEditPoints="1"/>
                </p:cNvSpPr>
                <p:nvPr/>
              </p:nvSpPr>
              <p:spPr bwMode="auto">
                <a:xfrm>
                  <a:off x="4694238" y="5353050"/>
                  <a:ext cx="85725" cy="82550"/>
                </a:xfrm>
                <a:custGeom>
                  <a:avLst/>
                  <a:gdLst>
                    <a:gd name="T0" fmla="*/ 19 w 23"/>
                    <a:gd name="T1" fmla="*/ 4 h 22"/>
                    <a:gd name="T2" fmla="*/ 13 w 23"/>
                    <a:gd name="T3" fmla="*/ 1 h 22"/>
                    <a:gd name="T4" fmla="*/ 10 w 23"/>
                    <a:gd name="T5" fmla="*/ 0 h 22"/>
                    <a:gd name="T6" fmla="*/ 5 w 23"/>
                    <a:gd name="T7" fmla="*/ 4 h 22"/>
                    <a:gd name="T8" fmla="*/ 2 w 23"/>
                    <a:gd name="T9" fmla="*/ 10 h 22"/>
                    <a:gd name="T10" fmla="*/ 5 w 23"/>
                    <a:gd name="T11" fmla="*/ 18 h 22"/>
                    <a:gd name="T12" fmla="*/ 10 w 23"/>
                    <a:gd name="T13" fmla="*/ 21 h 22"/>
                    <a:gd name="T14" fmla="*/ 13 w 23"/>
                    <a:gd name="T15" fmla="*/ 22 h 22"/>
                    <a:gd name="T16" fmla="*/ 19 w 23"/>
                    <a:gd name="T17" fmla="*/ 19 h 22"/>
                    <a:gd name="T18" fmla="*/ 22 w 23"/>
                    <a:gd name="T19" fmla="*/ 13 h 22"/>
                    <a:gd name="T20" fmla="*/ 23 w 23"/>
                    <a:gd name="T21" fmla="*/ 8 h 22"/>
                    <a:gd name="T22" fmla="*/ 19 w 23"/>
                    <a:gd name="T23" fmla="*/ 4 h 22"/>
                    <a:gd name="T24" fmla="*/ 19 w 23"/>
                    <a:gd name="T25" fmla="*/ 4 h 22"/>
                    <a:gd name="T26" fmla="*/ 19 w 2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19" y="4"/>
                      </a:moveTo>
                      <a:cubicBezTo>
                        <a:pt x="13" y="1"/>
                        <a:pt x="13" y="1"/>
                        <a:pt x="13" y="1"/>
                      </a:cubicBezTo>
                      <a:cubicBezTo>
                        <a:pt x="12" y="0"/>
                        <a:pt x="11" y="0"/>
                        <a:pt x="10" y="0"/>
                      </a:cubicBezTo>
                      <a:cubicBezTo>
                        <a:pt x="8" y="0"/>
                        <a:pt x="6" y="1"/>
                        <a:pt x="5" y="4"/>
                      </a:cubicBezTo>
                      <a:cubicBezTo>
                        <a:pt x="4" y="6"/>
                        <a:pt x="3" y="8"/>
                        <a:pt x="2" y="10"/>
                      </a:cubicBezTo>
                      <a:cubicBezTo>
                        <a:pt x="0" y="13"/>
                        <a:pt x="2" y="17"/>
                        <a:pt x="5" y="18"/>
                      </a:cubicBezTo>
                      <a:cubicBezTo>
                        <a:pt x="10" y="21"/>
                        <a:pt x="10" y="21"/>
                        <a:pt x="10" y="21"/>
                      </a:cubicBezTo>
                      <a:cubicBezTo>
                        <a:pt x="11" y="22"/>
                        <a:pt x="12" y="22"/>
                        <a:pt x="13" y="22"/>
                      </a:cubicBezTo>
                      <a:cubicBezTo>
                        <a:pt x="15" y="22"/>
                        <a:pt x="17" y="21"/>
                        <a:pt x="19" y="19"/>
                      </a:cubicBezTo>
                      <a:cubicBezTo>
                        <a:pt x="22" y="13"/>
                        <a:pt x="22" y="13"/>
                        <a:pt x="22" y="13"/>
                      </a:cubicBezTo>
                      <a:cubicBezTo>
                        <a:pt x="23" y="12"/>
                        <a:pt x="23" y="10"/>
                        <a:pt x="23" y="8"/>
                      </a:cubicBezTo>
                      <a:cubicBezTo>
                        <a:pt x="22" y="7"/>
                        <a:pt x="21" y="5"/>
                        <a:pt x="19" y="4"/>
                      </a:cubicBez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7" name="Freeform 76">
                  <a:extLst>
                    <a:ext uri="{FF2B5EF4-FFF2-40B4-BE49-F238E27FC236}">
                      <a16:creationId xmlns:a16="http://schemas.microsoft.com/office/drawing/2014/main" id="{D74EE6DC-755C-B21F-C51A-EC9C15A2737F}"/>
                    </a:ext>
                  </a:extLst>
                </p:cNvPr>
                <p:cNvSpPr>
                  <a:spLocks noEditPoints="1"/>
                </p:cNvSpPr>
                <p:nvPr/>
              </p:nvSpPr>
              <p:spPr bwMode="auto">
                <a:xfrm>
                  <a:off x="4227513" y="5353050"/>
                  <a:ext cx="82550" cy="82550"/>
                </a:xfrm>
                <a:custGeom>
                  <a:avLst/>
                  <a:gdLst>
                    <a:gd name="T0" fmla="*/ 13 w 22"/>
                    <a:gd name="T1" fmla="*/ 0 h 22"/>
                    <a:gd name="T2" fmla="*/ 13 w 22"/>
                    <a:gd name="T3" fmla="*/ 0 h 22"/>
                    <a:gd name="T4" fmla="*/ 10 w 22"/>
                    <a:gd name="T5" fmla="*/ 1 h 22"/>
                    <a:gd name="T6" fmla="*/ 4 w 22"/>
                    <a:gd name="T7" fmla="*/ 4 h 22"/>
                    <a:gd name="T8" fmla="*/ 1 w 22"/>
                    <a:gd name="T9" fmla="*/ 8 h 22"/>
                    <a:gd name="T10" fmla="*/ 1 w 22"/>
                    <a:gd name="T11" fmla="*/ 13 h 22"/>
                    <a:gd name="T12" fmla="*/ 4 w 22"/>
                    <a:gd name="T13" fmla="*/ 19 h 22"/>
                    <a:gd name="T14" fmla="*/ 10 w 22"/>
                    <a:gd name="T15" fmla="*/ 22 h 22"/>
                    <a:gd name="T16" fmla="*/ 13 w 22"/>
                    <a:gd name="T17" fmla="*/ 21 h 22"/>
                    <a:gd name="T18" fmla="*/ 18 w 22"/>
                    <a:gd name="T19" fmla="*/ 18 h 22"/>
                    <a:gd name="T20" fmla="*/ 21 w 22"/>
                    <a:gd name="T21" fmla="*/ 10 h 22"/>
                    <a:gd name="T22" fmla="*/ 18 w 22"/>
                    <a:gd name="T23" fmla="*/ 4 h 22"/>
                    <a:gd name="T24" fmla="*/ 13 w 22"/>
                    <a:gd name="T25" fmla="*/ 0 h 22"/>
                    <a:gd name="T26" fmla="*/ 13 w 22"/>
                    <a:gd name="T27" fmla="*/ 0 h 22"/>
                    <a:gd name="T28" fmla="*/ 13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13" y="0"/>
                      </a:moveTo>
                      <a:cubicBezTo>
                        <a:pt x="13" y="0"/>
                        <a:pt x="13" y="0"/>
                        <a:pt x="13" y="0"/>
                      </a:cubicBezTo>
                      <a:cubicBezTo>
                        <a:pt x="12" y="0"/>
                        <a:pt x="11" y="0"/>
                        <a:pt x="10" y="1"/>
                      </a:cubicBezTo>
                      <a:cubicBezTo>
                        <a:pt x="4" y="4"/>
                        <a:pt x="4" y="4"/>
                        <a:pt x="4" y="4"/>
                      </a:cubicBezTo>
                      <a:cubicBezTo>
                        <a:pt x="2" y="5"/>
                        <a:pt x="1" y="7"/>
                        <a:pt x="1" y="8"/>
                      </a:cubicBezTo>
                      <a:cubicBezTo>
                        <a:pt x="0" y="10"/>
                        <a:pt x="0" y="12"/>
                        <a:pt x="1" y="13"/>
                      </a:cubicBezTo>
                      <a:cubicBezTo>
                        <a:pt x="4" y="19"/>
                        <a:pt x="4" y="19"/>
                        <a:pt x="4" y="19"/>
                      </a:cubicBezTo>
                      <a:cubicBezTo>
                        <a:pt x="6" y="21"/>
                        <a:pt x="8" y="22"/>
                        <a:pt x="10" y="22"/>
                      </a:cubicBezTo>
                      <a:cubicBezTo>
                        <a:pt x="11" y="22"/>
                        <a:pt x="12" y="22"/>
                        <a:pt x="13" y="21"/>
                      </a:cubicBezTo>
                      <a:cubicBezTo>
                        <a:pt x="18" y="18"/>
                        <a:pt x="18" y="18"/>
                        <a:pt x="18" y="18"/>
                      </a:cubicBezTo>
                      <a:cubicBezTo>
                        <a:pt x="21" y="17"/>
                        <a:pt x="22" y="13"/>
                        <a:pt x="21" y="10"/>
                      </a:cubicBezTo>
                      <a:cubicBezTo>
                        <a:pt x="20" y="8"/>
                        <a:pt x="19" y="6"/>
                        <a:pt x="18" y="4"/>
                      </a:cubicBezTo>
                      <a:cubicBezTo>
                        <a:pt x="17" y="1"/>
                        <a:pt x="15"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8" name="Freeform 77">
                  <a:extLst>
                    <a:ext uri="{FF2B5EF4-FFF2-40B4-BE49-F238E27FC236}">
                      <a16:creationId xmlns:a16="http://schemas.microsoft.com/office/drawing/2014/main" id="{318B34E8-0870-5864-1114-A0A0814B807F}"/>
                    </a:ext>
                  </a:extLst>
                </p:cNvPr>
                <p:cNvSpPr>
                  <a:spLocks noEditPoints="1"/>
                </p:cNvSpPr>
                <p:nvPr/>
              </p:nvSpPr>
              <p:spPr bwMode="auto">
                <a:xfrm>
                  <a:off x="4427538" y="5664200"/>
                  <a:ext cx="153988" cy="49213"/>
                </a:xfrm>
                <a:custGeom>
                  <a:avLst/>
                  <a:gdLst>
                    <a:gd name="T0" fmla="*/ 41 w 41"/>
                    <a:gd name="T1" fmla="*/ 6 h 13"/>
                    <a:gd name="T2" fmla="*/ 35 w 41"/>
                    <a:gd name="T3" fmla="*/ 0 h 13"/>
                    <a:gd name="T4" fmla="*/ 6 w 41"/>
                    <a:gd name="T5" fmla="*/ 0 h 13"/>
                    <a:gd name="T6" fmla="*/ 0 w 41"/>
                    <a:gd name="T7" fmla="*/ 6 h 13"/>
                    <a:gd name="T8" fmla="*/ 6 w 41"/>
                    <a:gd name="T9" fmla="*/ 13 h 13"/>
                    <a:gd name="T10" fmla="*/ 35 w 41"/>
                    <a:gd name="T11" fmla="*/ 13 h 13"/>
                    <a:gd name="T12" fmla="*/ 41 w 41"/>
                    <a:gd name="T13" fmla="*/ 6 h 13"/>
                    <a:gd name="T14" fmla="*/ 41 w 41"/>
                    <a:gd name="T15" fmla="*/ 6 h 13"/>
                    <a:gd name="T16" fmla="*/ 41 w 4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
                      <a:moveTo>
                        <a:pt x="41" y="6"/>
                      </a:moveTo>
                      <a:cubicBezTo>
                        <a:pt x="41" y="3"/>
                        <a:pt x="38" y="0"/>
                        <a:pt x="35" y="0"/>
                      </a:cubicBezTo>
                      <a:cubicBezTo>
                        <a:pt x="6" y="0"/>
                        <a:pt x="6" y="0"/>
                        <a:pt x="6" y="0"/>
                      </a:cubicBezTo>
                      <a:cubicBezTo>
                        <a:pt x="3" y="0"/>
                        <a:pt x="0" y="3"/>
                        <a:pt x="0" y="6"/>
                      </a:cubicBezTo>
                      <a:cubicBezTo>
                        <a:pt x="0" y="10"/>
                        <a:pt x="3" y="13"/>
                        <a:pt x="6" y="13"/>
                      </a:cubicBezTo>
                      <a:cubicBezTo>
                        <a:pt x="35" y="13"/>
                        <a:pt x="35" y="13"/>
                        <a:pt x="35" y="13"/>
                      </a:cubicBezTo>
                      <a:cubicBezTo>
                        <a:pt x="38" y="13"/>
                        <a:pt x="41" y="10"/>
                        <a:pt x="41" y="6"/>
                      </a:cubicBezTo>
                      <a:close/>
                      <a:moveTo>
                        <a:pt x="41" y="6"/>
                      </a:moveTo>
                      <a:cubicBezTo>
                        <a:pt x="41" y="6"/>
                        <a:pt x="41" y="6"/>
                        <a:pt x="4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9" name="Freeform 78">
                  <a:extLst>
                    <a:ext uri="{FF2B5EF4-FFF2-40B4-BE49-F238E27FC236}">
                      <a16:creationId xmlns:a16="http://schemas.microsoft.com/office/drawing/2014/main" id="{58C2E56B-1949-BDCF-7884-34231E57AA1C}"/>
                    </a:ext>
                  </a:extLst>
                </p:cNvPr>
                <p:cNvSpPr>
                  <a:spLocks noEditPoints="1"/>
                </p:cNvSpPr>
                <p:nvPr/>
              </p:nvSpPr>
              <p:spPr bwMode="auto">
                <a:xfrm>
                  <a:off x="4295775" y="5048250"/>
                  <a:ext cx="417513" cy="514350"/>
                </a:xfrm>
                <a:custGeom>
                  <a:avLst/>
                  <a:gdLst>
                    <a:gd name="T0" fmla="*/ 14 w 111"/>
                    <a:gd name="T1" fmla="*/ 96 h 137"/>
                    <a:gd name="T2" fmla="*/ 26 w 111"/>
                    <a:gd name="T3" fmla="*/ 131 h 137"/>
                    <a:gd name="T4" fmla="*/ 33 w 111"/>
                    <a:gd name="T5" fmla="*/ 137 h 137"/>
                    <a:gd name="T6" fmla="*/ 78 w 111"/>
                    <a:gd name="T7" fmla="*/ 137 h 137"/>
                    <a:gd name="T8" fmla="*/ 85 w 111"/>
                    <a:gd name="T9" fmla="*/ 130 h 137"/>
                    <a:gd name="T10" fmla="*/ 98 w 111"/>
                    <a:gd name="T11" fmla="*/ 95 h 137"/>
                    <a:gd name="T12" fmla="*/ 111 w 111"/>
                    <a:gd name="T13" fmla="*/ 55 h 137"/>
                    <a:gd name="T14" fmla="*/ 56 w 111"/>
                    <a:gd name="T15" fmla="*/ 0 h 137"/>
                    <a:gd name="T16" fmla="*/ 0 w 111"/>
                    <a:gd name="T17" fmla="*/ 55 h 137"/>
                    <a:gd name="T18" fmla="*/ 14 w 111"/>
                    <a:gd name="T19" fmla="*/ 96 h 137"/>
                    <a:gd name="T20" fmla="*/ 56 w 111"/>
                    <a:gd name="T21" fmla="*/ 19 h 137"/>
                    <a:gd name="T22" fmla="*/ 92 w 111"/>
                    <a:gd name="T23" fmla="*/ 55 h 137"/>
                    <a:gd name="T24" fmla="*/ 80 w 111"/>
                    <a:gd name="T25" fmla="*/ 87 h 137"/>
                    <a:gd name="T26" fmla="*/ 80 w 111"/>
                    <a:gd name="T27" fmla="*/ 87 h 137"/>
                    <a:gd name="T28" fmla="*/ 68 w 111"/>
                    <a:gd name="T29" fmla="*/ 116 h 137"/>
                    <a:gd name="T30" fmla="*/ 67 w 111"/>
                    <a:gd name="T31" fmla="*/ 117 h 137"/>
                    <a:gd name="T32" fmla="*/ 44 w 111"/>
                    <a:gd name="T33" fmla="*/ 117 h 137"/>
                    <a:gd name="T34" fmla="*/ 43 w 111"/>
                    <a:gd name="T35" fmla="*/ 116 h 137"/>
                    <a:gd name="T36" fmla="*/ 31 w 111"/>
                    <a:gd name="T37" fmla="*/ 87 h 137"/>
                    <a:gd name="T38" fmla="*/ 20 w 111"/>
                    <a:gd name="T39" fmla="*/ 55 h 137"/>
                    <a:gd name="T40" fmla="*/ 56 w 111"/>
                    <a:gd name="T41" fmla="*/ 19 h 137"/>
                    <a:gd name="T42" fmla="*/ 56 w 111"/>
                    <a:gd name="T43" fmla="*/ 19 h 137"/>
                    <a:gd name="T44" fmla="*/ 56 w 111"/>
                    <a:gd name="T45"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37">
                      <a:moveTo>
                        <a:pt x="14" y="96"/>
                      </a:moveTo>
                      <a:cubicBezTo>
                        <a:pt x="19" y="108"/>
                        <a:pt x="25" y="119"/>
                        <a:pt x="26" y="131"/>
                      </a:cubicBezTo>
                      <a:cubicBezTo>
                        <a:pt x="26" y="134"/>
                        <a:pt x="29" y="137"/>
                        <a:pt x="33" y="137"/>
                      </a:cubicBezTo>
                      <a:cubicBezTo>
                        <a:pt x="78" y="137"/>
                        <a:pt x="78" y="137"/>
                        <a:pt x="78" y="137"/>
                      </a:cubicBezTo>
                      <a:cubicBezTo>
                        <a:pt x="82" y="137"/>
                        <a:pt x="85" y="134"/>
                        <a:pt x="85" y="130"/>
                      </a:cubicBezTo>
                      <a:cubicBezTo>
                        <a:pt x="86" y="119"/>
                        <a:pt x="92" y="107"/>
                        <a:pt x="98" y="95"/>
                      </a:cubicBezTo>
                      <a:cubicBezTo>
                        <a:pt x="104" y="82"/>
                        <a:pt x="111" y="69"/>
                        <a:pt x="111" y="55"/>
                      </a:cubicBezTo>
                      <a:cubicBezTo>
                        <a:pt x="111" y="25"/>
                        <a:pt x="86" y="0"/>
                        <a:pt x="56" y="0"/>
                      </a:cubicBezTo>
                      <a:cubicBezTo>
                        <a:pt x="25" y="0"/>
                        <a:pt x="0" y="25"/>
                        <a:pt x="0" y="55"/>
                      </a:cubicBezTo>
                      <a:cubicBezTo>
                        <a:pt x="0" y="69"/>
                        <a:pt x="7" y="83"/>
                        <a:pt x="14" y="96"/>
                      </a:cubicBezTo>
                      <a:close/>
                      <a:moveTo>
                        <a:pt x="56" y="19"/>
                      </a:moveTo>
                      <a:cubicBezTo>
                        <a:pt x="75" y="19"/>
                        <a:pt x="92" y="35"/>
                        <a:pt x="92" y="55"/>
                      </a:cubicBezTo>
                      <a:cubicBezTo>
                        <a:pt x="92" y="64"/>
                        <a:pt x="86" y="75"/>
                        <a:pt x="80" y="87"/>
                      </a:cubicBezTo>
                      <a:cubicBezTo>
                        <a:pt x="80" y="87"/>
                        <a:pt x="80" y="87"/>
                        <a:pt x="80" y="87"/>
                      </a:cubicBezTo>
                      <a:cubicBezTo>
                        <a:pt x="76" y="96"/>
                        <a:pt x="71" y="106"/>
                        <a:pt x="68" y="116"/>
                      </a:cubicBezTo>
                      <a:cubicBezTo>
                        <a:pt x="68" y="117"/>
                        <a:pt x="67" y="117"/>
                        <a:pt x="67" y="117"/>
                      </a:cubicBezTo>
                      <a:cubicBezTo>
                        <a:pt x="44" y="117"/>
                        <a:pt x="44" y="117"/>
                        <a:pt x="44" y="117"/>
                      </a:cubicBezTo>
                      <a:cubicBezTo>
                        <a:pt x="44" y="117"/>
                        <a:pt x="43" y="117"/>
                        <a:pt x="43" y="116"/>
                      </a:cubicBezTo>
                      <a:cubicBezTo>
                        <a:pt x="40" y="106"/>
                        <a:pt x="36" y="97"/>
                        <a:pt x="31" y="87"/>
                      </a:cubicBezTo>
                      <a:cubicBezTo>
                        <a:pt x="25" y="76"/>
                        <a:pt x="20" y="64"/>
                        <a:pt x="20" y="55"/>
                      </a:cubicBezTo>
                      <a:cubicBezTo>
                        <a:pt x="20" y="35"/>
                        <a:pt x="36" y="19"/>
                        <a:pt x="56" y="19"/>
                      </a:cubicBezTo>
                      <a:close/>
                      <a:moveTo>
                        <a:pt x="56" y="19"/>
                      </a:moveTo>
                      <a:cubicBezTo>
                        <a:pt x="56" y="19"/>
                        <a:pt x="56" y="19"/>
                        <a:pt x="56"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grpSp>
      <p:sp>
        <p:nvSpPr>
          <p:cNvPr id="81" name="Rectangle 80">
            <a:extLst>
              <a:ext uri="{FF2B5EF4-FFF2-40B4-BE49-F238E27FC236}">
                <a16:creationId xmlns:a16="http://schemas.microsoft.com/office/drawing/2014/main" id="{0E39BA67-9A06-2584-C649-B8CBB5196A85}"/>
              </a:ext>
            </a:extLst>
          </p:cNvPr>
          <p:cNvSpPr/>
          <p:nvPr/>
        </p:nvSpPr>
        <p:spPr>
          <a:xfrm>
            <a:off x="7509755" y="868486"/>
            <a:ext cx="3579831" cy="1015663"/>
          </a:xfrm>
          <a:prstGeom prst="rect">
            <a:avLst/>
          </a:prstGeom>
        </p:spPr>
        <p:txBody>
          <a:bodyPr wrap="square">
            <a:spAutoFit/>
          </a:bodyPr>
          <a:lstStyle/>
          <a:p>
            <a:r>
              <a:rPr lang="en-US" sz="2000" dirty="0">
                <a:solidFill>
                  <a:schemeClr val="accent1"/>
                </a:solidFill>
                <a:latin typeface="+mj-lt"/>
              </a:rPr>
              <a:t>It’s early days still, but use of gen AI is already widespread</a:t>
            </a:r>
          </a:p>
        </p:txBody>
      </p:sp>
      <p:sp>
        <p:nvSpPr>
          <p:cNvPr id="2" name="TextBox 1">
            <a:extLst>
              <a:ext uri="{FF2B5EF4-FFF2-40B4-BE49-F238E27FC236}">
                <a16:creationId xmlns:a16="http://schemas.microsoft.com/office/drawing/2014/main" id="{9B89573F-D548-775C-FB2B-BD2796420B5F}"/>
              </a:ext>
            </a:extLst>
          </p:cNvPr>
          <p:cNvSpPr txBox="1"/>
          <p:nvPr/>
        </p:nvSpPr>
        <p:spPr>
          <a:xfrm>
            <a:off x="1102413" y="2067792"/>
            <a:ext cx="3827389" cy="1077218"/>
          </a:xfrm>
          <a:prstGeom prst="rect">
            <a:avLst/>
          </a:prstGeom>
          <a:noFill/>
        </p:spPr>
        <p:txBody>
          <a:bodyPr wrap="square" rtlCol="0">
            <a:spAutoFit/>
          </a:bodyPr>
          <a:lstStyle/>
          <a:p>
            <a:r>
              <a:rPr lang="en-US" sz="3200" b="1" dirty="0">
                <a:solidFill>
                  <a:schemeClr val="bg1"/>
                </a:solidFill>
              </a:rPr>
              <a:t>McKinsey Global Survey</a:t>
            </a:r>
          </a:p>
        </p:txBody>
      </p:sp>
      <p:sp>
        <p:nvSpPr>
          <p:cNvPr id="8" name="Rectangle 7">
            <a:extLst>
              <a:ext uri="{FF2B5EF4-FFF2-40B4-BE49-F238E27FC236}">
                <a16:creationId xmlns:a16="http://schemas.microsoft.com/office/drawing/2014/main" id="{3B6D708A-507B-51D7-322F-B09357CF4ABF}"/>
              </a:ext>
            </a:extLst>
          </p:cNvPr>
          <p:cNvSpPr/>
          <p:nvPr/>
        </p:nvSpPr>
        <p:spPr>
          <a:xfrm>
            <a:off x="1102415" y="3647676"/>
            <a:ext cx="3279980" cy="1106200"/>
          </a:xfrm>
          <a:prstGeom prst="rect">
            <a:avLst/>
          </a:prstGeom>
        </p:spPr>
        <p:txBody>
          <a:bodyPr wrap="square">
            <a:spAutoFit/>
          </a:bodyPr>
          <a:lstStyle/>
          <a:p>
            <a:pPr>
              <a:lnSpc>
                <a:spcPct val="120000"/>
              </a:lnSpc>
            </a:pPr>
            <a:r>
              <a:rPr lang="en-US" sz="1400" dirty="0">
                <a:solidFill>
                  <a:schemeClr val="bg1"/>
                </a:solidFill>
              </a:rPr>
              <a:t>McKinsey &amp; Company, a leading research firm, released The state of AI in 2023: Generative AI’s breakout year.</a:t>
            </a:r>
          </a:p>
        </p:txBody>
      </p:sp>
      <p:cxnSp>
        <p:nvCxnSpPr>
          <p:cNvPr id="17" name="Straight Connector 16">
            <a:extLst>
              <a:ext uri="{FF2B5EF4-FFF2-40B4-BE49-F238E27FC236}">
                <a16:creationId xmlns:a16="http://schemas.microsoft.com/office/drawing/2014/main" id="{26EFF49E-C547-0811-A206-8FEA067C6061}"/>
              </a:ext>
            </a:extLst>
          </p:cNvPr>
          <p:cNvCxnSpPr>
            <a:cxnSpLocks/>
          </p:cNvCxnSpPr>
          <p:nvPr/>
        </p:nvCxnSpPr>
        <p:spPr>
          <a:xfrm>
            <a:off x="1249571" y="3395084"/>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F263CC13-B181-BE1F-F990-5CDAA13885C7}"/>
              </a:ext>
            </a:extLst>
          </p:cNvPr>
          <p:cNvSpPr/>
          <p:nvPr/>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3451D19D-DC3A-9A1D-29B7-8E34A70B708F}"/>
              </a:ext>
            </a:extLst>
          </p:cNvPr>
          <p:cNvSpPr/>
          <p:nvPr/>
        </p:nvSpPr>
        <p:spPr>
          <a:xfrm>
            <a:off x="768350" y="6398807"/>
            <a:ext cx="1885453" cy="246221"/>
          </a:xfrm>
          <a:prstGeom prst="rect">
            <a:avLst/>
          </a:prstGeom>
        </p:spPr>
        <p:txBody>
          <a:bodyPr wrap="none">
            <a:spAutoFit/>
          </a:bodyPr>
          <a:lstStyle/>
          <a:p>
            <a:r>
              <a:rPr lang="en-US" sz="1000" spc="100" baseline="0" dirty="0">
                <a:solidFill>
                  <a:schemeClr val="bg1"/>
                </a:solidFill>
              </a:rPr>
              <a:t>www.neachgroup.com</a:t>
            </a:r>
          </a:p>
        </p:txBody>
      </p:sp>
      <p:sp>
        <p:nvSpPr>
          <p:cNvPr id="20" name="Slide Number Placeholder 16">
            <a:extLst>
              <a:ext uri="{FF2B5EF4-FFF2-40B4-BE49-F238E27FC236}">
                <a16:creationId xmlns:a16="http://schemas.microsoft.com/office/drawing/2014/main" id="{D5A9F5B9-7182-8D3C-3B94-5577B0BA9109}"/>
              </a:ext>
            </a:extLst>
          </p:cNvPr>
          <p:cNvSpPr txBox="1">
            <a:spLocks/>
          </p:cNvSpPr>
          <p:nvPr/>
        </p:nvSpPr>
        <p:spPr>
          <a:xfrm>
            <a:off x="69010" y="6339355"/>
            <a:ext cx="4747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B6DCCD-4DA9-4A66-A1EA-8A6F060D7550}" type="slidenum">
              <a:rPr lang="en-US" smtClean="0"/>
              <a:pPr/>
              <a:t>10</a:t>
            </a:fld>
            <a:endParaRPr lang="en-US" dirty="0"/>
          </a:p>
        </p:txBody>
      </p:sp>
      <p:sp>
        <p:nvSpPr>
          <p:cNvPr id="21" name="Slide Number Placeholder 20">
            <a:extLst>
              <a:ext uri="{FF2B5EF4-FFF2-40B4-BE49-F238E27FC236}">
                <a16:creationId xmlns:a16="http://schemas.microsoft.com/office/drawing/2014/main" id="{70D33B91-5061-105A-EBA1-B4224928B813}"/>
              </a:ext>
            </a:extLst>
          </p:cNvPr>
          <p:cNvSpPr>
            <a:spLocks noGrp="1"/>
          </p:cNvSpPr>
          <p:nvPr>
            <p:ph type="sldNum" sz="quarter" idx="11"/>
          </p:nvPr>
        </p:nvSpPr>
        <p:spPr/>
        <p:txBody>
          <a:bodyPr/>
          <a:lstStyle/>
          <a:p>
            <a:fld id="{D5B6DCCD-4DA9-4A66-A1EA-8A6F060D7550}" type="slidenum">
              <a:rPr lang="en-US" smtClean="0"/>
              <a:pPr/>
              <a:t>10</a:t>
            </a:fld>
            <a:endParaRPr lang="en-US" dirty="0"/>
          </a:p>
        </p:txBody>
      </p:sp>
    </p:spTree>
    <p:custDataLst>
      <p:tags r:id="rId1"/>
    </p:custDataLst>
    <p:extLst>
      <p:ext uri="{BB962C8B-B14F-4D97-AF65-F5344CB8AC3E}">
        <p14:creationId xmlns:p14="http://schemas.microsoft.com/office/powerpoint/2010/main" val="20765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FE943-4827-4BFE-14CC-CDDFC795A6E9}"/>
            </a:ext>
          </a:extLst>
        </p:cNvPr>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AA08F9C-3073-35A1-B9B1-C1A015A74FD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8098" b="36062"/>
          <a:stretch/>
        </p:blipFill>
        <p:spPr/>
      </p:pic>
      <p:sp>
        <p:nvSpPr>
          <p:cNvPr id="5" name="Rectangle 4">
            <a:extLst>
              <a:ext uri="{FF2B5EF4-FFF2-40B4-BE49-F238E27FC236}">
                <a16:creationId xmlns:a16="http://schemas.microsoft.com/office/drawing/2014/main" id="{057FCC83-EF84-C82C-29BF-7AB4263EC2A9}"/>
              </a:ext>
            </a:extLst>
          </p:cNvPr>
          <p:cNvSpPr/>
          <p:nvPr/>
        </p:nvSpPr>
        <p:spPr>
          <a:xfrm>
            <a:off x="0" y="0"/>
            <a:ext cx="12192000" cy="2914649"/>
          </a:xfrm>
          <a:prstGeom prst="rect">
            <a:avLst/>
          </a:pr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D2940E6D-613D-9D6C-0FCB-0A7404F99236}"/>
              </a:ext>
            </a:extLst>
          </p:cNvPr>
          <p:cNvSpPr txBox="1"/>
          <p:nvPr/>
        </p:nvSpPr>
        <p:spPr>
          <a:xfrm>
            <a:off x="3524250" y="486129"/>
            <a:ext cx="5143500" cy="584775"/>
          </a:xfrm>
          <a:prstGeom prst="rect">
            <a:avLst/>
          </a:prstGeom>
          <a:noFill/>
        </p:spPr>
        <p:txBody>
          <a:bodyPr wrap="square" rtlCol="0">
            <a:spAutoFit/>
          </a:bodyPr>
          <a:lstStyle/>
          <a:p>
            <a:pPr algn="ctr"/>
            <a:r>
              <a:rPr lang="en-US" sz="3200" b="1" dirty="0">
                <a:solidFill>
                  <a:schemeClr val="bg1"/>
                </a:solidFill>
              </a:rPr>
              <a:t>The Dark Side of AI</a:t>
            </a:r>
          </a:p>
        </p:txBody>
      </p:sp>
      <p:sp>
        <p:nvSpPr>
          <p:cNvPr id="8" name="Rectangle 7">
            <a:extLst>
              <a:ext uri="{FF2B5EF4-FFF2-40B4-BE49-F238E27FC236}">
                <a16:creationId xmlns:a16="http://schemas.microsoft.com/office/drawing/2014/main" id="{8D6908D8-BE4E-917A-E504-15F7CC32DD13}"/>
              </a:ext>
            </a:extLst>
          </p:cNvPr>
          <p:cNvSpPr/>
          <p:nvPr/>
        </p:nvSpPr>
        <p:spPr>
          <a:xfrm>
            <a:off x="1891938" y="1457324"/>
            <a:ext cx="8408125" cy="589136"/>
          </a:xfrm>
          <a:prstGeom prst="rect">
            <a:avLst/>
          </a:prstGeom>
        </p:spPr>
        <p:txBody>
          <a:bodyPr wrap="square">
            <a:spAutoFit/>
          </a:bodyPr>
          <a:lstStyle/>
          <a:p>
            <a:pPr algn="ctr">
              <a:lnSpc>
                <a:spcPct val="120000"/>
              </a:lnSpc>
            </a:pPr>
            <a:r>
              <a:rPr lang="en-US" sz="1400" dirty="0">
                <a:solidFill>
                  <a:schemeClr val="bg1"/>
                </a:solidFill>
              </a:rPr>
              <a:t>We tend to focus on the positives of technology innovations like AI, but what of the negative implications. As much as businesses may innovate, so in turn will fraudsters.  </a:t>
            </a:r>
          </a:p>
        </p:txBody>
      </p:sp>
      <p:grpSp>
        <p:nvGrpSpPr>
          <p:cNvPr id="11" name="Group 10">
            <a:extLst>
              <a:ext uri="{FF2B5EF4-FFF2-40B4-BE49-F238E27FC236}">
                <a16:creationId xmlns:a16="http://schemas.microsoft.com/office/drawing/2014/main" id="{76CD462F-7877-4ED3-0B74-FC6EF2F83232}"/>
              </a:ext>
            </a:extLst>
          </p:cNvPr>
          <p:cNvGrpSpPr/>
          <p:nvPr/>
        </p:nvGrpSpPr>
        <p:grpSpPr>
          <a:xfrm>
            <a:off x="2155694" y="3316674"/>
            <a:ext cx="1368555" cy="1368555"/>
            <a:chOff x="1523405" y="3432045"/>
            <a:chExt cx="1368555" cy="1368555"/>
          </a:xfrm>
        </p:grpSpPr>
        <p:sp>
          <p:nvSpPr>
            <p:cNvPr id="9" name="Oval 8">
              <a:extLst>
                <a:ext uri="{FF2B5EF4-FFF2-40B4-BE49-F238E27FC236}">
                  <a16:creationId xmlns:a16="http://schemas.microsoft.com/office/drawing/2014/main" id="{CC5B9D7C-B3C8-F1E1-7E2B-C2791FAA0E1A}"/>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5E0AF8B-CC77-5B0C-761D-AA2E0624B102}"/>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FDD5C7BE-411D-9C8B-C961-735F29783EF6}"/>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531626" y="3707807"/>
            <a:ext cx="616690" cy="616690"/>
          </a:xfrm>
          <a:prstGeom prst="rect">
            <a:avLst/>
          </a:prstGeom>
        </p:spPr>
      </p:pic>
      <p:grpSp>
        <p:nvGrpSpPr>
          <p:cNvPr id="47" name="Group 46">
            <a:extLst>
              <a:ext uri="{FF2B5EF4-FFF2-40B4-BE49-F238E27FC236}">
                <a16:creationId xmlns:a16="http://schemas.microsoft.com/office/drawing/2014/main" id="{9259830F-4B07-85A6-7399-9AE34DF30579}"/>
              </a:ext>
            </a:extLst>
          </p:cNvPr>
          <p:cNvGrpSpPr/>
          <p:nvPr/>
        </p:nvGrpSpPr>
        <p:grpSpPr>
          <a:xfrm>
            <a:off x="8667750" y="3316674"/>
            <a:ext cx="1368555" cy="1368555"/>
            <a:chOff x="8667750" y="3316674"/>
            <a:chExt cx="1368555" cy="1368555"/>
          </a:xfrm>
        </p:grpSpPr>
        <p:grpSp>
          <p:nvGrpSpPr>
            <p:cNvPr id="15" name="Group 14">
              <a:extLst>
                <a:ext uri="{FF2B5EF4-FFF2-40B4-BE49-F238E27FC236}">
                  <a16:creationId xmlns:a16="http://schemas.microsoft.com/office/drawing/2014/main" id="{928CC815-6DB8-A7EB-A920-95972C3C08F6}"/>
                </a:ext>
              </a:extLst>
            </p:cNvPr>
            <p:cNvGrpSpPr/>
            <p:nvPr/>
          </p:nvGrpSpPr>
          <p:grpSpPr>
            <a:xfrm>
              <a:off x="8667750" y="3316674"/>
              <a:ext cx="1368555" cy="1368555"/>
              <a:chOff x="1523405" y="3432045"/>
              <a:chExt cx="1368555" cy="1368555"/>
            </a:xfrm>
          </p:grpSpPr>
          <p:sp>
            <p:nvSpPr>
              <p:cNvPr id="16" name="Oval 15">
                <a:extLst>
                  <a:ext uri="{FF2B5EF4-FFF2-40B4-BE49-F238E27FC236}">
                    <a16:creationId xmlns:a16="http://schemas.microsoft.com/office/drawing/2014/main" id="{0AB10105-72B5-EB64-DDC3-D63D0904CCCD}"/>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980F217-B310-39A3-F5E4-50B6B5E227A7}"/>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540DA9BF-5357-05CE-1107-A12880454F27}"/>
                </a:ext>
              </a:extLst>
            </p:cNvPr>
            <p:cNvGrpSpPr/>
            <p:nvPr/>
          </p:nvGrpSpPr>
          <p:grpSpPr>
            <a:xfrm>
              <a:off x="9130075" y="3721708"/>
              <a:ext cx="443903" cy="549702"/>
              <a:chOff x="4197350" y="4954588"/>
              <a:chExt cx="612776" cy="758825"/>
            </a:xfrm>
            <a:solidFill>
              <a:schemeClr val="bg1"/>
            </a:solidFill>
          </p:grpSpPr>
          <p:sp>
            <p:nvSpPr>
              <p:cNvPr id="20" name="Freeform 19">
                <a:extLst>
                  <a:ext uri="{FF2B5EF4-FFF2-40B4-BE49-F238E27FC236}">
                    <a16:creationId xmlns:a16="http://schemas.microsoft.com/office/drawing/2014/main" id="{D52DA716-7B57-A828-E6AD-30EE8E582024}"/>
                  </a:ext>
                </a:extLst>
              </p:cNvPr>
              <p:cNvSpPr>
                <a:spLocks noEditPoints="1"/>
              </p:cNvSpPr>
              <p:nvPr/>
            </p:nvSpPr>
            <p:spPr bwMode="auto">
              <a:xfrm>
                <a:off x="4405313" y="5592763"/>
                <a:ext cx="198438" cy="49213"/>
              </a:xfrm>
              <a:custGeom>
                <a:avLst/>
                <a:gdLst>
                  <a:gd name="T0" fmla="*/ 46 w 53"/>
                  <a:gd name="T1" fmla="*/ 0 h 13"/>
                  <a:gd name="T2" fmla="*/ 7 w 53"/>
                  <a:gd name="T3" fmla="*/ 0 h 13"/>
                  <a:gd name="T4" fmla="*/ 0 w 53"/>
                  <a:gd name="T5" fmla="*/ 6 h 13"/>
                  <a:gd name="T6" fmla="*/ 7 w 53"/>
                  <a:gd name="T7" fmla="*/ 13 h 13"/>
                  <a:gd name="T8" fmla="*/ 46 w 53"/>
                  <a:gd name="T9" fmla="*/ 13 h 13"/>
                  <a:gd name="T10" fmla="*/ 53 w 53"/>
                  <a:gd name="T11" fmla="*/ 6 h 13"/>
                  <a:gd name="T12" fmla="*/ 46 w 53"/>
                  <a:gd name="T13" fmla="*/ 0 h 13"/>
                  <a:gd name="T14" fmla="*/ 46 w 53"/>
                  <a:gd name="T15" fmla="*/ 0 h 13"/>
                  <a:gd name="T16" fmla="*/ 46 w 5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
                    <a:moveTo>
                      <a:pt x="46" y="0"/>
                    </a:moveTo>
                    <a:cubicBezTo>
                      <a:pt x="7" y="0"/>
                      <a:pt x="7" y="0"/>
                      <a:pt x="7" y="0"/>
                    </a:cubicBezTo>
                    <a:cubicBezTo>
                      <a:pt x="3" y="0"/>
                      <a:pt x="0" y="2"/>
                      <a:pt x="0" y="6"/>
                    </a:cubicBezTo>
                    <a:cubicBezTo>
                      <a:pt x="0" y="10"/>
                      <a:pt x="3" y="13"/>
                      <a:pt x="7" y="13"/>
                    </a:cubicBezTo>
                    <a:cubicBezTo>
                      <a:pt x="46" y="13"/>
                      <a:pt x="46" y="13"/>
                      <a:pt x="46" y="13"/>
                    </a:cubicBezTo>
                    <a:cubicBezTo>
                      <a:pt x="50" y="13"/>
                      <a:pt x="53" y="10"/>
                      <a:pt x="53" y="6"/>
                    </a:cubicBezTo>
                    <a:cubicBezTo>
                      <a:pt x="53" y="2"/>
                      <a:pt x="50" y="0"/>
                      <a:pt x="46" y="0"/>
                    </a:cubicBezTo>
                    <a:close/>
                    <a:moveTo>
                      <a:pt x="46" y="0"/>
                    </a:move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1" name="Freeform 20">
                <a:extLst>
                  <a:ext uri="{FF2B5EF4-FFF2-40B4-BE49-F238E27FC236}">
                    <a16:creationId xmlns:a16="http://schemas.microsoft.com/office/drawing/2014/main" id="{CE83015A-BB4B-F7EB-6610-EDE11D6F0457}"/>
                  </a:ext>
                </a:extLst>
              </p:cNvPr>
              <p:cNvSpPr>
                <a:spLocks noEditPoints="1"/>
              </p:cNvSpPr>
              <p:nvPr/>
            </p:nvSpPr>
            <p:spPr bwMode="auto">
              <a:xfrm>
                <a:off x="4224338" y="5081588"/>
                <a:ext cx="90488" cy="82550"/>
              </a:xfrm>
              <a:custGeom>
                <a:avLst/>
                <a:gdLst>
                  <a:gd name="T0" fmla="*/ 20 w 24"/>
                  <a:gd name="T1" fmla="*/ 5 h 22"/>
                  <a:gd name="T2" fmla="*/ 14 w 24"/>
                  <a:gd name="T3" fmla="*/ 1 h 22"/>
                  <a:gd name="T4" fmla="*/ 11 w 24"/>
                  <a:gd name="T5" fmla="*/ 0 h 22"/>
                  <a:gd name="T6" fmla="*/ 5 w 24"/>
                  <a:gd name="T7" fmla="*/ 4 h 22"/>
                  <a:gd name="T8" fmla="*/ 2 w 24"/>
                  <a:gd name="T9" fmla="*/ 9 h 22"/>
                  <a:gd name="T10" fmla="*/ 5 w 24"/>
                  <a:gd name="T11" fmla="*/ 18 h 22"/>
                  <a:gd name="T12" fmla="*/ 11 w 24"/>
                  <a:gd name="T13" fmla="*/ 22 h 22"/>
                  <a:gd name="T14" fmla="*/ 14 w 24"/>
                  <a:gd name="T15" fmla="*/ 22 h 22"/>
                  <a:gd name="T16" fmla="*/ 19 w 24"/>
                  <a:gd name="T17" fmla="*/ 19 h 22"/>
                  <a:gd name="T18" fmla="*/ 22 w 24"/>
                  <a:gd name="T19" fmla="*/ 14 h 22"/>
                  <a:gd name="T20" fmla="*/ 23 w 24"/>
                  <a:gd name="T21" fmla="*/ 9 h 22"/>
                  <a:gd name="T22" fmla="*/ 20 w 24"/>
                  <a:gd name="T23" fmla="*/ 5 h 22"/>
                  <a:gd name="T24" fmla="*/ 20 w 24"/>
                  <a:gd name="T25" fmla="*/ 5 h 22"/>
                  <a:gd name="T26" fmla="*/ 20 w 24"/>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20" y="5"/>
                    </a:moveTo>
                    <a:cubicBezTo>
                      <a:pt x="14" y="1"/>
                      <a:pt x="14" y="1"/>
                      <a:pt x="14" y="1"/>
                    </a:cubicBezTo>
                    <a:cubicBezTo>
                      <a:pt x="13" y="1"/>
                      <a:pt x="12" y="0"/>
                      <a:pt x="11" y="0"/>
                    </a:cubicBezTo>
                    <a:cubicBezTo>
                      <a:pt x="9" y="0"/>
                      <a:pt x="7" y="2"/>
                      <a:pt x="5" y="4"/>
                    </a:cubicBezTo>
                    <a:cubicBezTo>
                      <a:pt x="2" y="9"/>
                      <a:pt x="2" y="9"/>
                      <a:pt x="2" y="9"/>
                    </a:cubicBezTo>
                    <a:cubicBezTo>
                      <a:pt x="0" y="12"/>
                      <a:pt x="1" y="16"/>
                      <a:pt x="5" y="18"/>
                    </a:cubicBezTo>
                    <a:cubicBezTo>
                      <a:pt x="11" y="22"/>
                      <a:pt x="11" y="22"/>
                      <a:pt x="11" y="22"/>
                    </a:cubicBezTo>
                    <a:cubicBezTo>
                      <a:pt x="12" y="22"/>
                      <a:pt x="13" y="22"/>
                      <a:pt x="14" y="22"/>
                    </a:cubicBezTo>
                    <a:cubicBezTo>
                      <a:pt x="16" y="22"/>
                      <a:pt x="18" y="21"/>
                      <a:pt x="19" y="19"/>
                    </a:cubicBezTo>
                    <a:cubicBezTo>
                      <a:pt x="20" y="17"/>
                      <a:pt x="21" y="15"/>
                      <a:pt x="22" y="14"/>
                    </a:cubicBezTo>
                    <a:cubicBezTo>
                      <a:pt x="23" y="12"/>
                      <a:pt x="24" y="10"/>
                      <a:pt x="23" y="9"/>
                    </a:cubicBezTo>
                    <a:cubicBezTo>
                      <a:pt x="23" y="7"/>
                      <a:pt x="22" y="6"/>
                      <a:pt x="20" y="5"/>
                    </a:cubicBezTo>
                    <a:close/>
                    <a:moveTo>
                      <a:pt x="20" y="5"/>
                    </a:moveTo>
                    <a:cubicBezTo>
                      <a:pt x="20" y="5"/>
                      <a:pt x="20" y="5"/>
                      <a:pt x="2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2" name="Freeform 21">
                <a:extLst>
                  <a:ext uri="{FF2B5EF4-FFF2-40B4-BE49-F238E27FC236}">
                    <a16:creationId xmlns:a16="http://schemas.microsoft.com/office/drawing/2014/main" id="{076F58E9-7C99-8D0C-C7EE-C5B82659F4FD}"/>
                  </a:ext>
                </a:extLst>
              </p:cNvPr>
              <p:cNvSpPr>
                <a:spLocks noEditPoints="1"/>
              </p:cNvSpPr>
              <p:nvPr/>
            </p:nvSpPr>
            <p:spPr bwMode="auto">
              <a:xfrm>
                <a:off x="4468813" y="4954588"/>
                <a:ext cx="71438" cy="71438"/>
              </a:xfrm>
              <a:custGeom>
                <a:avLst/>
                <a:gdLst>
                  <a:gd name="T0" fmla="*/ 7 w 19"/>
                  <a:gd name="T1" fmla="*/ 19 h 19"/>
                  <a:gd name="T2" fmla="*/ 10 w 19"/>
                  <a:gd name="T3" fmla="*/ 19 h 19"/>
                  <a:gd name="T4" fmla="*/ 12 w 19"/>
                  <a:gd name="T5" fmla="*/ 19 h 19"/>
                  <a:gd name="T6" fmla="*/ 13 w 19"/>
                  <a:gd name="T7" fmla="*/ 19 h 19"/>
                  <a:gd name="T8" fmla="*/ 19 w 19"/>
                  <a:gd name="T9" fmla="*/ 13 h 19"/>
                  <a:gd name="T10" fmla="*/ 19 w 19"/>
                  <a:gd name="T11" fmla="*/ 6 h 19"/>
                  <a:gd name="T12" fmla="*/ 13 w 19"/>
                  <a:gd name="T13" fmla="*/ 0 h 19"/>
                  <a:gd name="T14" fmla="*/ 6 w 19"/>
                  <a:gd name="T15" fmla="*/ 0 h 19"/>
                  <a:gd name="T16" fmla="*/ 0 w 19"/>
                  <a:gd name="T17" fmla="*/ 6 h 19"/>
                  <a:gd name="T18" fmla="*/ 0 w 19"/>
                  <a:gd name="T19" fmla="*/ 13 h 19"/>
                  <a:gd name="T20" fmla="*/ 6 w 19"/>
                  <a:gd name="T21" fmla="*/ 19 h 19"/>
                  <a:gd name="T22" fmla="*/ 7 w 19"/>
                  <a:gd name="T23" fmla="*/ 19 h 19"/>
                  <a:gd name="T24" fmla="*/ 7 w 19"/>
                  <a:gd name="T25" fmla="*/ 19 h 19"/>
                  <a:gd name="T26" fmla="*/ 7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7" y="19"/>
                    </a:moveTo>
                    <a:cubicBezTo>
                      <a:pt x="8" y="19"/>
                      <a:pt x="9" y="19"/>
                      <a:pt x="10" y="19"/>
                    </a:cubicBezTo>
                    <a:cubicBezTo>
                      <a:pt x="11" y="19"/>
                      <a:pt x="12" y="19"/>
                      <a:pt x="12" y="19"/>
                    </a:cubicBezTo>
                    <a:cubicBezTo>
                      <a:pt x="13" y="19"/>
                      <a:pt x="13" y="19"/>
                      <a:pt x="13" y="19"/>
                    </a:cubicBezTo>
                    <a:cubicBezTo>
                      <a:pt x="17" y="19"/>
                      <a:pt x="19" y="17"/>
                      <a:pt x="19" y="13"/>
                    </a:cubicBezTo>
                    <a:cubicBezTo>
                      <a:pt x="19" y="6"/>
                      <a:pt x="19" y="6"/>
                      <a:pt x="19" y="6"/>
                    </a:cubicBezTo>
                    <a:cubicBezTo>
                      <a:pt x="19" y="3"/>
                      <a:pt x="16" y="0"/>
                      <a:pt x="13" y="0"/>
                    </a:cubicBezTo>
                    <a:cubicBezTo>
                      <a:pt x="6" y="0"/>
                      <a:pt x="6" y="0"/>
                      <a:pt x="6" y="0"/>
                    </a:cubicBezTo>
                    <a:cubicBezTo>
                      <a:pt x="3" y="0"/>
                      <a:pt x="0" y="3"/>
                      <a:pt x="0" y="6"/>
                    </a:cubicBezTo>
                    <a:cubicBezTo>
                      <a:pt x="0" y="13"/>
                      <a:pt x="0" y="13"/>
                      <a:pt x="0" y="13"/>
                    </a:cubicBezTo>
                    <a:cubicBezTo>
                      <a:pt x="0" y="17"/>
                      <a:pt x="2" y="19"/>
                      <a:pt x="6" y="19"/>
                    </a:cubicBezTo>
                    <a:cubicBezTo>
                      <a:pt x="6" y="19"/>
                      <a:pt x="6" y="19"/>
                      <a:pt x="7" y="19"/>
                    </a:cubicBezTo>
                    <a:close/>
                    <a:moveTo>
                      <a:pt x="7" y="19"/>
                    </a:moveTo>
                    <a:cubicBezTo>
                      <a:pt x="7" y="19"/>
                      <a:pt x="7" y="19"/>
                      <a:pt x="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3" name="Freeform 22">
                <a:extLst>
                  <a:ext uri="{FF2B5EF4-FFF2-40B4-BE49-F238E27FC236}">
                    <a16:creationId xmlns:a16="http://schemas.microsoft.com/office/drawing/2014/main" id="{75C531D9-839A-D4EA-AD3D-6902DE12266F}"/>
                  </a:ext>
                </a:extLst>
              </p:cNvPr>
              <p:cNvSpPr>
                <a:spLocks noEditPoints="1"/>
              </p:cNvSpPr>
              <p:nvPr/>
            </p:nvSpPr>
            <p:spPr bwMode="auto">
              <a:xfrm>
                <a:off x="4325938" y="4984750"/>
                <a:ext cx="85725" cy="82550"/>
              </a:xfrm>
              <a:custGeom>
                <a:avLst/>
                <a:gdLst>
                  <a:gd name="T0" fmla="*/ 10 w 23"/>
                  <a:gd name="T1" fmla="*/ 22 h 22"/>
                  <a:gd name="T2" fmla="*/ 14 w 23"/>
                  <a:gd name="T3" fmla="*/ 21 h 22"/>
                  <a:gd name="T4" fmla="*/ 19 w 23"/>
                  <a:gd name="T5" fmla="*/ 18 h 22"/>
                  <a:gd name="T6" fmla="*/ 22 w 23"/>
                  <a:gd name="T7" fmla="*/ 14 h 22"/>
                  <a:gd name="T8" fmla="*/ 22 w 23"/>
                  <a:gd name="T9" fmla="*/ 9 h 22"/>
                  <a:gd name="T10" fmla="*/ 18 w 23"/>
                  <a:gd name="T11" fmla="*/ 3 h 22"/>
                  <a:gd name="T12" fmla="*/ 13 w 23"/>
                  <a:gd name="T13" fmla="*/ 0 h 22"/>
                  <a:gd name="T14" fmla="*/ 9 w 23"/>
                  <a:gd name="T15" fmla="*/ 1 h 22"/>
                  <a:gd name="T16" fmla="*/ 4 w 23"/>
                  <a:gd name="T17" fmla="*/ 4 h 22"/>
                  <a:gd name="T18" fmla="*/ 1 w 23"/>
                  <a:gd name="T19" fmla="*/ 8 h 22"/>
                  <a:gd name="T20" fmla="*/ 2 w 23"/>
                  <a:gd name="T21" fmla="*/ 13 h 22"/>
                  <a:gd name="T22" fmla="*/ 5 w 23"/>
                  <a:gd name="T23" fmla="*/ 19 h 22"/>
                  <a:gd name="T24" fmla="*/ 10 w 23"/>
                  <a:gd name="T25" fmla="*/ 22 h 22"/>
                  <a:gd name="T26" fmla="*/ 10 w 23"/>
                  <a:gd name="T27" fmla="*/ 22 h 22"/>
                  <a:gd name="T28" fmla="*/ 10 w 23"/>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2">
                    <a:moveTo>
                      <a:pt x="10" y="22"/>
                    </a:moveTo>
                    <a:cubicBezTo>
                      <a:pt x="12" y="22"/>
                      <a:pt x="13" y="22"/>
                      <a:pt x="14" y="21"/>
                    </a:cubicBezTo>
                    <a:cubicBezTo>
                      <a:pt x="16" y="20"/>
                      <a:pt x="17" y="19"/>
                      <a:pt x="19" y="18"/>
                    </a:cubicBezTo>
                    <a:cubicBezTo>
                      <a:pt x="21" y="17"/>
                      <a:pt x="22" y="16"/>
                      <a:pt x="22" y="14"/>
                    </a:cubicBezTo>
                    <a:cubicBezTo>
                      <a:pt x="23" y="13"/>
                      <a:pt x="23" y="11"/>
                      <a:pt x="22" y="9"/>
                    </a:cubicBezTo>
                    <a:cubicBezTo>
                      <a:pt x="18" y="3"/>
                      <a:pt x="18" y="3"/>
                      <a:pt x="18" y="3"/>
                    </a:cubicBezTo>
                    <a:cubicBezTo>
                      <a:pt x="17" y="1"/>
                      <a:pt x="15" y="0"/>
                      <a:pt x="13" y="0"/>
                    </a:cubicBezTo>
                    <a:cubicBezTo>
                      <a:pt x="12" y="0"/>
                      <a:pt x="10" y="0"/>
                      <a:pt x="9" y="1"/>
                    </a:cubicBezTo>
                    <a:cubicBezTo>
                      <a:pt x="4" y="4"/>
                      <a:pt x="4" y="4"/>
                      <a:pt x="4" y="4"/>
                    </a:cubicBezTo>
                    <a:cubicBezTo>
                      <a:pt x="2" y="5"/>
                      <a:pt x="1" y="6"/>
                      <a:pt x="1" y="8"/>
                    </a:cubicBezTo>
                    <a:cubicBezTo>
                      <a:pt x="0" y="10"/>
                      <a:pt x="1" y="12"/>
                      <a:pt x="2" y="13"/>
                    </a:cubicBezTo>
                    <a:cubicBezTo>
                      <a:pt x="5" y="19"/>
                      <a:pt x="5" y="19"/>
                      <a:pt x="5" y="19"/>
                    </a:cubicBezTo>
                    <a:cubicBezTo>
                      <a:pt x="6" y="21"/>
                      <a:pt x="8" y="22"/>
                      <a:pt x="10" y="22"/>
                    </a:cubicBezTo>
                    <a:close/>
                    <a:moveTo>
                      <a:pt x="10" y="22"/>
                    </a:moveTo>
                    <a:cubicBezTo>
                      <a:pt x="10" y="22"/>
                      <a:pt x="10" y="22"/>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4" name="Freeform 23">
                <a:extLst>
                  <a:ext uri="{FF2B5EF4-FFF2-40B4-BE49-F238E27FC236}">
                    <a16:creationId xmlns:a16="http://schemas.microsoft.com/office/drawing/2014/main" id="{AECFE631-9550-B1CB-CBC6-0BFE7D8C493C}"/>
                  </a:ext>
                </a:extLst>
              </p:cNvPr>
              <p:cNvSpPr>
                <a:spLocks noEditPoints="1"/>
              </p:cNvSpPr>
              <p:nvPr/>
            </p:nvSpPr>
            <p:spPr bwMode="auto">
              <a:xfrm>
                <a:off x="4694238" y="5081588"/>
                <a:ext cx="90488" cy="82550"/>
              </a:xfrm>
              <a:custGeom>
                <a:avLst/>
                <a:gdLst>
                  <a:gd name="T0" fmla="*/ 19 w 24"/>
                  <a:gd name="T1" fmla="*/ 4 h 22"/>
                  <a:gd name="T2" fmla="*/ 13 w 24"/>
                  <a:gd name="T3" fmla="*/ 0 h 22"/>
                  <a:gd name="T4" fmla="*/ 10 w 24"/>
                  <a:gd name="T5" fmla="*/ 1 h 22"/>
                  <a:gd name="T6" fmla="*/ 4 w 24"/>
                  <a:gd name="T7" fmla="*/ 5 h 22"/>
                  <a:gd name="T8" fmla="*/ 1 w 24"/>
                  <a:gd name="T9" fmla="*/ 9 h 22"/>
                  <a:gd name="T10" fmla="*/ 2 w 24"/>
                  <a:gd name="T11" fmla="*/ 14 h 22"/>
                  <a:gd name="T12" fmla="*/ 5 w 24"/>
                  <a:gd name="T13" fmla="*/ 19 h 22"/>
                  <a:gd name="T14" fmla="*/ 10 w 24"/>
                  <a:gd name="T15" fmla="*/ 22 h 22"/>
                  <a:gd name="T16" fmla="*/ 13 w 24"/>
                  <a:gd name="T17" fmla="*/ 22 h 22"/>
                  <a:gd name="T18" fmla="*/ 19 w 24"/>
                  <a:gd name="T19" fmla="*/ 18 h 22"/>
                  <a:gd name="T20" fmla="*/ 22 w 24"/>
                  <a:gd name="T21" fmla="*/ 9 h 22"/>
                  <a:gd name="T22" fmla="*/ 19 w 24"/>
                  <a:gd name="T23" fmla="*/ 4 h 22"/>
                  <a:gd name="T24" fmla="*/ 19 w 24"/>
                  <a:gd name="T25" fmla="*/ 4 h 22"/>
                  <a:gd name="T26" fmla="*/ 19 w 24"/>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19" y="4"/>
                    </a:moveTo>
                    <a:cubicBezTo>
                      <a:pt x="17" y="2"/>
                      <a:pt x="15" y="0"/>
                      <a:pt x="13" y="0"/>
                    </a:cubicBezTo>
                    <a:cubicBezTo>
                      <a:pt x="12" y="0"/>
                      <a:pt x="11" y="1"/>
                      <a:pt x="10" y="1"/>
                    </a:cubicBezTo>
                    <a:cubicBezTo>
                      <a:pt x="4" y="5"/>
                      <a:pt x="4" y="5"/>
                      <a:pt x="4" y="5"/>
                    </a:cubicBezTo>
                    <a:cubicBezTo>
                      <a:pt x="2" y="6"/>
                      <a:pt x="1" y="7"/>
                      <a:pt x="1" y="9"/>
                    </a:cubicBezTo>
                    <a:cubicBezTo>
                      <a:pt x="0" y="10"/>
                      <a:pt x="1" y="12"/>
                      <a:pt x="2" y="14"/>
                    </a:cubicBezTo>
                    <a:cubicBezTo>
                      <a:pt x="3" y="15"/>
                      <a:pt x="4" y="17"/>
                      <a:pt x="5" y="19"/>
                    </a:cubicBezTo>
                    <a:cubicBezTo>
                      <a:pt x="6" y="21"/>
                      <a:pt x="8" y="22"/>
                      <a:pt x="10" y="22"/>
                    </a:cubicBezTo>
                    <a:cubicBezTo>
                      <a:pt x="11" y="22"/>
                      <a:pt x="13" y="22"/>
                      <a:pt x="13" y="22"/>
                    </a:cubicBezTo>
                    <a:cubicBezTo>
                      <a:pt x="19" y="18"/>
                      <a:pt x="19" y="18"/>
                      <a:pt x="19" y="18"/>
                    </a:cubicBezTo>
                    <a:cubicBezTo>
                      <a:pt x="23" y="16"/>
                      <a:pt x="24" y="12"/>
                      <a:pt x="22" y="9"/>
                    </a:cubicBezTo>
                    <a:lnTo>
                      <a:pt x="19" y="4"/>
                    </a:ln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5" name="Freeform 24">
                <a:extLst>
                  <a:ext uri="{FF2B5EF4-FFF2-40B4-BE49-F238E27FC236}">
                    <a16:creationId xmlns:a16="http://schemas.microsoft.com/office/drawing/2014/main" id="{10FD99B3-A8F8-DC51-DA5C-E5DC222CF315}"/>
                  </a:ext>
                </a:extLst>
              </p:cNvPr>
              <p:cNvSpPr>
                <a:spLocks noEditPoints="1"/>
              </p:cNvSpPr>
              <p:nvPr/>
            </p:nvSpPr>
            <p:spPr bwMode="auto">
              <a:xfrm>
                <a:off x="4595813" y="4984750"/>
                <a:ext cx="87313" cy="82550"/>
              </a:xfrm>
              <a:custGeom>
                <a:avLst/>
                <a:gdLst>
                  <a:gd name="T0" fmla="*/ 4 w 23"/>
                  <a:gd name="T1" fmla="*/ 18 h 22"/>
                  <a:gd name="T2" fmla="*/ 9 w 23"/>
                  <a:gd name="T3" fmla="*/ 21 h 22"/>
                  <a:gd name="T4" fmla="*/ 13 w 23"/>
                  <a:gd name="T5" fmla="*/ 22 h 22"/>
                  <a:gd name="T6" fmla="*/ 18 w 23"/>
                  <a:gd name="T7" fmla="*/ 19 h 22"/>
                  <a:gd name="T8" fmla="*/ 22 w 23"/>
                  <a:gd name="T9" fmla="*/ 13 h 22"/>
                  <a:gd name="T10" fmla="*/ 19 w 23"/>
                  <a:gd name="T11" fmla="*/ 4 h 22"/>
                  <a:gd name="T12" fmla="*/ 14 w 23"/>
                  <a:gd name="T13" fmla="*/ 1 h 22"/>
                  <a:gd name="T14" fmla="*/ 10 w 23"/>
                  <a:gd name="T15" fmla="*/ 0 h 22"/>
                  <a:gd name="T16" fmla="*/ 5 w 23"/>
                  <a:gd name="T17" fmla="*/ 3 h 22"/>
                  <a:gd name="T18" fmla="*/ 1 w 23"/>
                  <a:gd name="T19" fmla="*/ 9 h 22"/>
                  <a:gd name="T20" fmla="*/ 1 w 23"/>
                  <a:gd name="T21" fmla="*/ 14 h 22"/>
                  <a:gd name="T22" fmla="*/ 4 w 23"/>
                  <a:gd name="T23" fmla="*/ 18 h 22"/>
                  <a:gd name="T24" fmla="*/ 4 w 23"/>
                  <a:gd name="T25" fmla="*/ 18 h 22"/>
                  <a:gd name="T26" fmla="*/ 4 w 23"/>
                  <a:gd name="T2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4" y="18"/>
                    </a:moveTo>
                    <a:cubicBezTo>
                      <a:pt x="6" y="19"/>
                      <a:pt x="7" y="20"/>
                      <a:pt x="9" y="21"/>
                    </a:cubicBezTo>
                    <a:cubicBezTo>
                      <a:pt x="10" y="22"/>
                      <a:pt x="11" y="22"/>
                      <a:pt x="13" y="22"/>
                    </a:cubicBezTo>
                    <a:cubicBezTo>
                      <a:pt x="15" y="22"/>
                      <a:pt x="17" y="21"/>
                      <a:pt x="18" y="19"/>
                    </a:cubicBezTo>
                    <a:cubicBezTo>
                      <a:pt x="22" y="13"/>
                      <a:pt x="22" y="13"/>
                      <a:pt x="22" y="13"/>
                    </a:cubicBezTo>
                    <a:cubicBezTo>
                      <a:pt x="23" y="10"/>
                      <a:pt x="22" y="6"/>
                      <a:pt x="19" y="4"/>
                    </a:cubicBezTo>
                    <a:cubicBezTo>
                      <a:pt x="14" y="1"/>
                      <a:pt x="14" y="1"/>
                      <a:pt x="14" y="1"/>
                    </a:cubicBezTo>
                    <a:cubicBezTo>
                      <a:pt x="13" y="0"/>
                      <a:pt x="11" y="0"/>
                      <a:pt x="10" y="0"/>
                    </a:cubicBezTo>
                    <a:cubicBezTo>
                      <a:pt x="8" y="0"/>
                      <a:pt x="6" y="1"/>
                      <a:pt x="5" y="3"/>
                    </a:cubicBezTo>
                    <a:cubicBezTo>
                      <a:pt x="1" y="9"/>
                      <a:pt x="1" y="9"/>
                      <a:pt x="1" y="9"/>
                    </a:cubicBezTo>
                    <a:cubicBezTo>
                      <a:pt x="0" y="11"/>
                      <a:pt x="0" y="13"/>
                      <a:pt x="1" y="14"/>
                    </a:cubicBezTo>
                    <a:cubicBezTo>
                      <a:pt x="1" y="16"/>
                      <a:pt x="2" y="17"/>
                      <a:pt x="4" y="18"/>
                    </a:cubicBezTo>
                    <a:close/>
                    <a:moveTo>
                      <a:pt x="4" y="18"/>
                    </a:moveTo>
                    <a:cubicBezTo>
                      <a:pt x="4" y="18"/>
                      <a:pt x="4" y="18"/>
                      <a:pt x="4"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6" name="Freeform 25">
                <a:extLst>
                  <a:ext uri="{FF2B5EF4-FFF2-40B4-BE49-F238E27FC236}">
                    <a16:creationId xmlns:a16="http://schemas.microsoft.com/office/drawing/2014/main" id="{4A1DAAAF-BADF-6A8F-581E-190AA92AD53E}"/>
                  </a:ext>
                </a:extLst>
              </p:cNvPr>
              <p:cNvSpPr>
                <a:spLocks noEditPoints="1"/>
              </p:cNvSpPr>
              <p:nvPr/>
            </p:nvSpPr>
            <p:spPr bwMode="auto">
              <a:xfrm>
                <a:off x="4197350" y="5221288"/>
                <a:ext cx="76200" cy="74613"/>
              </a:xfrm>
              <a:custGeom>
                <a:avLst/>
                <a:gdLst>
                  <a:gd name="T0" fmla="*/ 0 w 20"/>
                  <a:gd name="T1" fmla="*/ 7 h 20"/>
                  <a:gd name="T2" fmla="*/ 0 w 20"/>
                  <a:gd name="T3" fmla="*/ 13 h 20"/>
                  <a:gd name="T4" fmla="*/ 6 w 20"/>
                  <a:gd name="T5" fmla="*/ 20 h 20"/>
                  <a:gd name="T6" fmla="*/ 14 w 20"/>
                  <a:gd name="T7" fmla="*/ 20 h 20"/>
                  <a:gd name="T8" fmla="*/ 18 w 20"/>
                  <a:gd name="T9" fmla="*/ 18 h 20"/>
                  <a:gd name="T10" fmla="*/ 20 w 20"/>
                  <a:gd name="T11" fmla="*/ 13 h 20"/>
                  <a:gd name="T12" fmla="*/ 19 w 20"/>
                  <a:gd name="T13" fmla="*/ 10 h 20"/>
                  <a:gd name="T14" fmla="*/ 20 w 20"/>
                  <a:gd name="T15" fmla="*/ 7 h 20"/>
                  <a:gd name="T16" fmla="*/ 18 w 20"/>
                  <a:gd name="T17" fmla="*/ 3 h 20"/>
                  <a:gd name="T18" fmla="*/ 14 w 20"/>
                  <a:gd name="T19" fmla="*/ 0 h 20"/>
                  <a:gd name="T20" fmla="*/ 6 w 20"/>
                  <a:gd name="T21" fmla="*/ 0 h 20"/>
                  <a:gd name="T22" fmla="*/ 0 w 20"/>
                  <a:gd name="T23" fmla="*/ 7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cubicBezTo>
                      <a:pt x="0" y="13"/>
                      <a:pt x="0" y="13"/>
                      <a:pt x="0" y="13"/>
                    </a:cubicBezTo>
                    <a:cubicBezTo>
                      <a:pt x="0" y="17"/>
                      <a:pt x="3" y="20"/>
                      <a:pt x="6" y="20"/>
                    </a:cubicBezTo>
                    <a:cubicBezTo>
                      <a:pt x="14" y="20"/>
                      <a:pt x="14" y="20"/>
                      <a:pt x="14" y="20"/>
                    </a:cubicBezTo>
                    <a:cubicBezTo>
                      <a:pt x="15" y="20"/>
                      <a:pt x="17" y="19"/>
                      <a:pt x="18" y="18"/>
                    </a:cubicBezTo>
                    <a:cubicBezTo>
                      <a:pt x="19" y="17"/>
                      <a:pt x="20" y="15"/>
                      <a:pt x="20" y="13"/>
                    </a:cubicBezTo>
                    <a:cubicBezTo>
                      <a:pt x="20" y="12"/>
                      <a:pt x="19" y="11"/>
                      <a:pt x="19" y="10"/>
                    </a:cubicBezTo>
                    <a:cubicBezTo>
                      <a:pt x="19" y="9"/>
                      <a:pt x="19" y="8"/>
                      <a:pt x="20" y="7"/>
                    </a:cubicBezTo>
                    <a:cubicBezTo>
                      <a:pt x="20" y="6"/>
                      <a:pt x="19" y="4"/>
                      <a:pt x="18" y="3"/>
                    </a:cubicBezTo>
                    <a:cubicBezTo>
                      <a:pt x="17" y="1"/>
                      <a:pt x="15" y="0"/>
                      <a:pt x="14" y="0"/>
                    </a:cubicBezTo>
                    <a:cubicBezTo>
                      <a:pt x="6" y="0"/>
                      <a:pt x="6" y="0"/>
                      <a:pt x="6" y="0"/>
                    </a:cubicBezTo>
                    <a:cubicBezTo>
                      <a:pt x="3" y="0"/>
                      <a:pt x="0" y="3"/>
                      <a:pt x="0" y="7"/>
                    </a:cubicBezTo>
                    <a:close/>
                    <a:moveTo>
                      <a:pt x="0" y="7"/>
                    </a:moveTo>
                    <a:cubicBezTo>
                      <a:pt x="0" y="7"/>
                      <a:pt x="0" y="7"/>
                      <a:pt x="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7" name="Freeform 26">
                <a:extLst>
                  <a:ext uri="{FF2B5EF4-FFF2-40B4-BE49-F238E27FC236}">
                    <a16:creationId xmlns:a16="http://schemas.microsoft.com/office/drawing/2014/main" id="{32E39349-EE8E-98B5-E8ED-BD29D8030E56}"/>
                  </a:ext>
                </a:extLst>
              </p:cNvPr>
              <p:cNvSpPr>
                <a:spLocks noEditPoints="1"/>
              </p:cNvSpPr>
              <p:nvPr/>
            </p:nvSpPr>
            <p:spPr bwMode="auto">
              <a:xfrm>
                <a:off x="4735513" y="5221288"/>
                <a:ext cx="74613" cy="74613"/>
              </a:xfrm>
              <a:custGeom>
                <a:avLst/>
                <a:gdLst>
                  <a:gd name="T0" fmla="*/ 20 w 20"/>
                  <a:gd name="T1" fmla="*/ 13 h 20"/>
                  <a:gd name="T2" fmla="*/ 20 w 20"/>
                  <a:gd name="T3" fmla="*/ 7 h 20"/>
                  <a:gd name="T4" fmla="*/ 14 w 20"/>
                  <a:gd name="T5" fmla="*/ 0 h 20"/>
                  <a:gd name="T6" fmla="*/ 7 w 20"/>
                  <a:gd name="T7" fmla="*/ 0 h 20"/>
                  <a:gd name="T8" fmla="*/ 2 w 20"/>
                  <a:gd name="T9" fmla="*/ 3 h 20"/>
                  <a:gd name="T10" fmla="*/ 0 w 20"/>
                  <a:gd name="T11" fmla="*/ 7 h 20"/>
                  <a:gd name="T12" fmla="*/ 1 w 20"/>
                  <a:gd name="T13" fmla="*/ 10 h 20"/>
                  <a:gd name="T14" fmla="*/ 0 w 20"/>
                  <a:gd name="T15" fmla="*/ 13 h 20"/>
                  <a:gd name="T16" fmla="*/ 2 w 20"/>
                  <a:gd name="T17" fmla="*/ 18 h 20"/>
                  <a:gd name="T18" fmla="*/ 7 w 20"/>
                  <a:gd name="T19" fmla="*/ 20 h 20"/>
                  <a:gd name="T20" fmla="*/ 14 w 20"/>
                  <a:gd name="T21" fmla="*/ 20 h 20"/>
                  <a:gd name="T22" fmla="*/ 20 w 20"/>
                  <a:gd name="T23" fmla="*/ 13 h 20"/>
                  <a:gd name="T24" fmla="*/ 20 w 20"/>
                  <a:gd name="T25" fmla="*/ 13 h 20"/>
                  <a:gd name="T26" fmla="*/ 20 w 20"/>
                  <a:gd name="T2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3"/>
                    </a:moveTo>
                    <a:cubicBezTo>
                      <a:pt x="20" y="7"/>
                      <a:pt x="20" y="7"/>
                      <a:pt x="20" y="7"/>
                    </a:cubicBezTo>
                    <a:cubicBezTo>
                      <a:pt x="20" y="3"/>
                      <a:pt x="17" y="0"/>
                      <a:pt x="14" y="0"/>
                    </a:cubicBezTo>
                    <a:cubicBezTo>
                      <a:pt x="7" y="0"/>
                      <a:pt x="7" y="0"/>
                      <a:pt x="7" y="0"/>
                    </a:cubicBezTo>
                    <a:cubicBezTo>
                      <a:pt x="5" y="0"/>
                      <a:pt x="3" y="1"/>
                      <a:pt x="2" y="3"/>
                    </a:cubicBezTo>
                    <a:cubicBezTo>
                      <a:pt x="1" y="4"/>
                      <a:pt x="0" y="6"/>
                      <a:pt x="0" y="7"/>
                    </a:cubicBezTo>
                    <a:cubicBezTo>
                      <a:pt x="1" y="8"/>
                      <a:pt x="1" y="9"/>
                      <a:pt x="1" y="10"/>
                    </a:cubicBezTo>
                    <a:cubicBezTo>
                      <a:pt x="1" y="11"/>
                      <a:pt x="1" y="12"/>
                      <a:pt x="0" y="13"/>
                    </a:cubicBezTo>
                    <a:cubicBezTo>
                      <a:pt x="0" y="15"/>
                      <a:pt x="1" y="17"/>
                      <a:pt x="2" y="18"/>
                    </a:cubicBezTo>
                    <a:cubicBezTo>
                      <a:pt x="3" y="19"/>
                      <a:pt x="5" y="20"/>
                      <a:pt x="7" y="20"/>
                    </a:cubicBezTo>
                    <a:cubicBezTo>
                      <a:pt x="14" y="20"/>
                      <a:pt x="14" y="20"/>
                      <a:pt x="14" y="20"/>
                    </a:cubicBezTo>
                    <a:cubicBezTo>
                      <a:pt x="17" y="20"/>
                      <a:pt x="20" y="17"/>
                      <a:pt x="20" y="13"/>
                    </a:cubicBezTo>
                    <a:close/>
                    <a:moveTo>
                      <a:pt x="20" y="13"/>
                    </a:moveTo>
                    <a:cubicBezTo>
                      <a:pt x="20" y="13"/>
                      <a:pt x="20" y="13"/>
                      <a:pt x="2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8" name="Freeform 27">
                <a:extLst>
                  <a:ext uri="{FF2B5EF4-FFF2-40B4-BE49-F238E27FC236}">
                    <a16:creationId xmlns:a16="http://schemas.microsoft.com/office/drawing/2014/main" id="{8B2E92F9-F304-0B36-5974-6BC3B8505F00}"/>
                  </a:ext>
                </a:extLst>
              </p:cNvPr>
              <p:cNvSpPr>
                <a:spLocks noEditPoints="1"/>
              </p:cNvSpPr>
              <p:nvPr/>
            </p:nvSpPr>
            <p:spPr bwMode="auto">
              <a:xfrm>
                <a:off x="4694238" y="5353050"/>
                <a:ext cx="85725" cy="82550"/>
              </a:xfrm>
              <a:custGeom>
                <a:avLst/>
                <a:gdLst>
                  <a:gd name="T0" fmla="*/ 19 w 23"/>
                  <a:gd name="T1" fmla="*/ 4 h 22"/>
                  <a:gd name="T2" fmla="*/ 13 w 23"/>
                  <a:gd name="T3" fmla="*/ 1 h 22"/>
                  <a:gd name="T4" fmla="*/ 10 w 23"/>
                  <a:gd name="T5" fmla="*/ 0 h 22"/>
                  <a:gd name="T6" fmla="*/ 5 w 23"/>
                  <a:gd name="T7" fmla="*/ 4 h 22"/>
                  <a:gd name="T8" fmla="*/ 2 w 23"/>
                  <a:gd name="T9" fmla="*/ 10 h 22"/>
                  <a:gd name="T10" fmla="*/ 5 w 23"/>
                  <a:gd name="T11" fmla="*/ 18 h 22"/>
                  <a:gd name="T12" fmla="*/ 10 w 23"/>
                  <a:gd name="T13" fmla="*/ 21 h 22"/>
                  <a:gd name="T14" fmla="*/ 13 w 23"/>
                  <a:gd name="T15" fmla="*/ 22 h 22"/>
                  <a:gd name="T16" fmla="*/ 19 w 23"/>
                  <a:gd name="T17" fmla="*/ 19 h 22"/>
                  <a:gd name="T18" fmla="*/ 22 w 23"/>
                  <a:gd name="T19" fmla="*/ 13 h 22"/>
                  <a:gd name="T20" fmla="*/ 23 w 23"/>
                  <a:gd name="T21" fmla="*/ 8 h 22"/>
                  <a:gd name="T22" fmla="*/ 19 w 23"/>
                  <a:gd name="T23" fmla="*/ 4 h 22"/>
                  <a:gd name="T24" fmla="*/ 19 w 23"/>
                  <a:gd name="T25" fmla="*/ 4 h 22"/>
                  <a:gd name="T26" fmla="*/ 19 w 2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19" y="4"/>
                    </a:moveTo>
                    <a:cubicBezTo>
                      <a:pt x="13" y="1"/>
                      <a:pt x="13" y="1"/>
                      <a:pt x="13" y="1"/>
                    </a:cubicBezTo>
                    <a:cubicBezTo>
                      <a:pt x="12" y="0"/>
                      <a:pt x="11" y="0"/>
                      <a:pt x="10" y="0"/>
                    </a:cubicBezTo>
                    <a:cubicBezTo>
                      <a:pt x="8" y="0"/>
                      <a:pt x="6" y="1"/>
                      <a:pt x="5" y="4"/>
                    </a:cubicBezTo>
                    <a:cubicBezTo>
                      <a:pt x="4" y="6"/>
                      <a:pt x="3" y="8"/>
                      <a:pt x="2" y="10"/>
                    </a:cubicBezTo>
                    <a:cubicBezTo>
                      <a:pt x="0" y="13"/>
                      <a:pt x="2" y="17"/>
                      <a:pt x="5" y="18"/>
                    </a:cubicBezTo>
                    <a:cubicBezTo>
                      <a:pt x="10" y="21"/>
                      <a:pt x="10" y="21"/>
                      <a:pt x="10" y="21"/>
                    </a:cubicBezTo>
                    <a:cubicBezTo>
                      <a:pt x="11" y="22"/>
                      <a:pt x="12" y="22"/>
                      <a:pt x="13" y="22"/>
                    </a:cubicBezTo>
                    <a:cubicBezTo>
                      <a:pt x="15" y="22"/>
                      <a:pt x="17" y="21"/>
                      <a:pt x="19" y="19"/>
                    </a:cubicBezTo>
                    <a:cubicBezTo>
                      <a:pt x="22" y="13"/>
                      <a:pt x="22" y="13"/>
                      <a:pt x="22" y="13"/>
                    </a:cubicBezTo>
                    <a:cubicBezTo>
                      <a:pt x="23" y="12"/>
                      <a:pt x="23" y="10"/>
                      <a:pt x="23" y="8"/>
                    </a:cubicBezTo>
                    <a:cubicBezTo>
                      <a:pt x="22" y="7"/>
                      <a:pt x="21" y="5"/>
                      <a:pt x="19" y="4"/>
                    </a:cubicBez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9" name="Freeform 28">
                <a:extLst>
                  <a:ext uri="{FF2B5EF4-FFF2-40B4-BE49-F238E27FC236}">
                    <a16:creationId xmlns:a16="http://schemas.microsoft.com/office/drawing/2014/main" id="{F812043E-FA98-A9E3-836A-13DD976EEC72}"/>
                  </a:ext>
                </a:extLst>
              </p:cNvPr>
              <p:cNvSpPr>
                <a:spLocks noEditPoints="1"/>
              </p:cNvSpPr>
              <p:nvPr/>
            </p:nvSpPr>
            <p:spPr bwMode="auto">
              <a:xfrm>
                <a:off x="4227513" y="5353050"/>
                <a:ext cx="82550" cy="82550"/>
              </a:xfrm>
              <a:custGeom>
                <a:avLst/>
                <a:gdLst>
                  <a:gd name="T0" fmla="*/ 13 w 22"/>
                  <a:gd name="T1" fmla="*/ 0 h 22"/>
                  <a:gd name="T2" fmla="*/ 13 w 22"/>
                  <a:gd name="T3" fmla="*/ 0 h 22"/>
                  <a:gd name="T4" fmla="*/ 10 w 22"/>
                  <a:gd name="T5" fmla="*/ 1 h 22"/>
                  <a:gd name="T6" fmla="*/ 4 w 22"/>
                  <a:gd name="T7" fmla="*/ 4 h 22"/>
                  <a:gd name="T8" fmla="*/ 1 w 22"/>
                  <a:gd name="T9" fmla="*/ 8 h 22"/>
                  <a:gd name="T10" fmla="*/ 1 w 22"/>
                  <a:gd name="T11" fmla="*/ 13 h 22"/>
                  <a:gd name="T12" fmla="*/ 4 w 22"/>
                  <a:gd name="T13" fmla="*/ 19 h 22"/>
                  <a:gd name="T14" fmla="*/ 10 w 22"/>
                  <a:gd name="T15" fmla="*/ 22 h 22"/>
                  <a:gd name="T16" fmla="*/ 13 w 22"/>
                  <a:gd name="T17" fmla="*/ 21 h 22"/>
                  <a:gd name="T18" fmla="*/ 18 w 22"/>
                  <a:gd name="T19" fmla="*/ 18 h 22"/>
                  <a:gd name="T20" fmla="*/ 21 w 22"/>
                  <a:gd name="T21" fmla="*/ 10 h 22"/>
                  <a:gd name="T22" fmla="*/ 18 w 22"/>
                  <a:gd name="T23" fmla="*/ 4 h 22"/>
                  <a:gd name="T24" fmla="*/ 13 w 22"/>
                  <a:gd name="T25" fmla="*/ 0 h 22"/>
                  <a:gd name="T26" fmla="*/ 13 w 22"/>
                  <a:gd name="T27" fmla="*/ 0 h 22"/>
                  <a:gd name="T28" fmla="*/ 13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13" y="0"/>
                    </a:moveTo>
                    <a:cubicBezTo>
                      <a:pt x="13" y="0"/>
                      <a:pt x="13" y="0"/>
                      <a:pt x="13" y="0"/>
                    </a:cubicBezTo>
                    <a:cubicBezTo>
                      <a:pt x="12" y="0"/>
                      <a:pt x="11" y="0"/>
                      <a:pt x="10" y="1"/>
                    </a:cubicBezTo>
                    <a:cubicBezTo>
                      <a:pt x="4" y="4"/>
                      <a:pt x="4" y="4"/>
                      <a:pt x="4" y="4"/>
                    </a:cubicBezTo>
                    <a:cubicBezTo>
                      <a:pt x="2" y="5"/>
                      <a:pt x="1" y="7"/>
                      <a:pt x="1" y="8"/>
                    </a:cubicBezTo>
                    <a:cubicBezTo>
                      <a:pt x="0" y="10"/>
                      <a:pt x="0" y="12"/>
                      <a:pt x="1" y="13"/>
                    </a:cubicBezTo>
                    <a:cubicBezTo>
                      <a:pt x="4" y="19"/>
                      <a:pt x="4" y="19"/>
                      <a:pt x="4" y="19"/>
                    </a:cubicBezTo>
                    <a:cubicBezTo>
                      <a:pt x="6" y="21"/>
                      <a:pt x="8" y="22"/>
                      <a:pt x="10" y="22"/>
                    </a:cubicBezTo>
                    <a:cubicBezTo>
                      <a:pt x="11" y="22"/>
                      <a:pt x="12" y="22"/>
                      <a:pt x="13" y="21"/>
                    </a:cubicBezTo>
                    <a:cubicBezTo>
                      <a:pt x="18" y="18"/>
                      <a:pt x="18" y="18"/>
                      <a:pt x="18" y="18"/>
                    </a:cubicBezTo>
                    <a:cubicBezTo>
                      <a:pt x="21" y="17"/>
                      <a:pt x="22" y="13"/>
                      <a:pt x="21" y="10"/>
                    </a:cubicBezTo>
                    <a:cubicBezTo>
                      <a:pt x="20" y="8"/>
                      <a:pt x="19" y="6"/>
                      <a:pt x="18" y="4"/>
                    </a:cubicBezTo>
                    <a:cubicBezTo>
                      <a:pt x="17" y="1"/>
                      <a:pt x="15"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0" name="Freeform 29">
                <a:extLst>
                  <a:ext uri="{FF2B5EF4-FFF2-40B4-BE49-F238E27FC236}">
                    <a16:creationId xmlns:a16="http://schemas.microsoft.com/office/drawing/2014/main" id="{B37C43BF-69F9-3D38-7F95-9E1F00A3F84A}"/>
                  </a:ext>
                </a:extLst>
              </p:cNvPr>
              <p:cNvSpPr>
                <a:spLocks noEditPoints="1"/>
              </p:cNvSpPr>
              <p:nvPr/>
            </p:nvSpPr>
            <p:spPr bwMode="auto">
              <a:xfrm>
                <a:off x="4427538" y="5664200"/>
                <a:ext cx="153988" cy="49213"/>
              </a:xfrm>
              <a:custGeom>
                <a:avLst/>
                <a:gdLst>
                  <a:gd name="T0" fmla="*/ 41 w 41"/>
                  <a:gd name="T1" fmla="*/ 6 h 13"/>
                  <a:gd name="T2" fmla="*/ 35 w 41"/>
                  <a:gd name="T3" fmla="*/ 0 h 13"/>
                  <a:gd name="T4" fmla="*/ 6 w 41"/>
                  <a:gd name="T5" fmla="*/ 0 h 13"/>
                  <a:gd name="T6" fmla="*/ 0 w 41"/>
                  <a:gd name="T7" fmla="*/ 6 h 13"/>
                  <a:gd name="T8" fmla="*/ 6 w 41"/>
                  <a:gd name="T9" fmla="*/ 13 h 13"/>
                  <a:gd name="T10" fmla="*/ 35 w 41"/>
                  <a:gd name="T11" fmla="*/ 13 h 13"/>
                  <a:gd name="T12" fmla="*/ 41 w 41"/>
                  <a:gd name="T13" fmla="*/ 6 h 13"/>
                  <a:gd name="T14" fmla="*/ 41 w 41"/>
                  <a:gd name="T15" fmla="*/ 6 h 13"/>
                  <a:gd name="T16" fmla="*/ 41 w 4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
                    <a:moveTo>
                      <a:pt x="41" y="6"/>
                    </a:moveTo>
                    <a:cubicBezTo>
                      <a:pt x="41" y="3"/>
                      <a:pt x="38" y="0"/>
                      <a:pt x="35" y="0"/>
                    </a:cubicBezTo>
                    <a:cubicBezTo>
                      <a:pt x="6" y="0"/>
                      <a:pt x="6" y="0"/>
                      <a:pt x="6" y="0"/>
                    </a:cubicBezTo>
                    <a:cubicBezTo>
                      <a:pt x="3" y="0"/>
                      <a:pt x="0" y="3"/>
                      <a:pt x="0" y="6"/>
                    </a:cubicBezTo>
                    <a:cubicBezTo>
                      <a:pt x="0" y="10"/>
                      <a:pt x="3" y="13"/>
                      <a:pt x="6" y="13"/>
                    </a:cubicBezTo>
                    <a:cubicBezTo>
                      <a:pt x="35" y="13"/>
                      <a:pt x="35" y="13"/>
                      <a:pt x="35" y="13"/>
                    </a:cubicBezTo>
                    <a:cubicBezTo>
                      <a:pt x="38" y="13"/>
                      <a:pt x="41" y="10"/>
                      <a:pt x="41" y="6"/>
                    </a:cubicBezTo>
                    <a:close/>
                    <a:moveTo>
                      <a:pt x="41" y="6"/>
                    </a:moveTo>
                    <a:cubicBezTo>
                      <a:pt x="41" y="6"/>
                      <a:pt x="41" y="6"/>
                      <a:pt x="4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1" name="Freeform 30">
                <a:extLst>
                  <a:ext uri="{FF2B5EF4-FFF2-40B4-BE49-F238E27FC236}">
                    <a16:creationId xmlns:a16="http://schemas.microsoft.com/office/drawing/2014/main" id="{89713E27-A79D-372E-B6A2-2804F852EA6A}"/>
                  </a:ext>
                </a:extLst>
              </p:cNvPr>
              <p:cNvSpPr>
                <a:spLocks noEditPoints="1"/>
              </p:cNvSpPr>
              <p:nvPr/>
            </p:nvSpPr>
            <p:spPr bwMode="auto">
              <a:xfrm>
                <a:off x="4295775" y="5048250"/>
                <a:ext cx="417513" cy="514350"/>
              </a:xfrm>
              <a:custGeom>
                <a:avLst/>
                <a:gdLst>
                  <a:gd name="T0" fmla="*/ 14 w 111"/>
                  <a:gd name="T1" fmla="*/ 96 h 137"/>
                  <a:gd name="T2" fmla="*/ 26 w 111"/>
                  <a:gd name="T3" fmla="*/ 131 h 137"/>
                  <a:gd name="T4" fmla="*/ 33 w 111"/>
                  <a:gd name="T5" fmla="*/ 137 h 137"/>
                  <a:gd name="T6" fmla="*/ 78 w 111"/>
                  <a:gd name="T7" fmla="*/ 137 h 137"/>
                  <a:gd name="T8" fmla="*/ 85 w 111"/>
                  <a:gd name="T9" fmla="*/ 130 h 137"/>
                  <a:gd name="T10" fmla="*/ 98 w 111"/>
                  <a:gd name="T11" fmla="*/ 95 h 137"/>
                  <a:gd name="T12" fmla="*/ 111 w 111"/>
                  <a:gd name="T13" fmla="*/ 55 h 137"/>
                  <a:gd name="T14" fmla="*/ 56 w 111"/>
                  <a:gd name="T15" fmla="*/ 0 h 137"/>
                  <a:gd name="T16" fmla="*/ 0 w 111"/>
                  <a:gd name="T17" fmla="*/ 55 h 137"/>
                  <a:gd name="T18" fmla="*/ 14 w 111"/>
                  <a:gd name="T19" fmla="*/ 96 h 137"/>
                  <a:gd name="T20" fmla="*/ 56 w 111"/>
                  <a:gd name="T21" fmla="*/ 19 h 137"/>
                  <a:gd name="T22" fmla="*/ 92 w 111"/>
                  <a:gd name="T23" fmla="*/ 55 h 137"/>
                  <a:gd name="T24" fmla="*/ 80 w 111"/>
                  <a:gd name="T25" fmla="*/ 87 h 137"/>
                  <a:gd name="T26" fmla="*/ 80 w 111"/>
                  <a:gd name="T27" fmla="*/ 87 h 137"/>
                  <a:gd name="T28" fmla="*/ 68 w 111"/>
                  <a:gd name="T29" fmla="*/ 116 h 137"/>
                  <a:gd name="T30" fmla="*/ 67 w 111"/>
                  <a:gd name="T31" fmla="*/ 117 h 137"/>
                  <a:gd name="T32" fmla="*/ 44 w 111"/>
                  <a:gd name="T33" fmla="*/ 117 h 137"/>
                  <a:gd name="T34" fmla="*/ 43 w 111"/>
                  <a:gd name="T35" fmla="*/ 116 h 137"/>
                  <a:gd name="T36" fmla="*/ 31 w 111"/>
                  <a:gd name="T37" fmla="*/ 87 h 137"/>
                  <a:gd name="T38" fmla="*/ 20 w 111"/>
                  <a:gd name="T39" fmla="*/ 55 h 137"/>
                  <a:gd name="T40" fmla="*/ 56 w 111"/>
                  <a:gd name="T41" fmla="*/ 19 h 137"/>
                  <a:gd name="T42" fmla="*/ 56 w 111"/>
                  <a:gd name="T43" fmla="*/ 19 h 137"/>
                  <a:gd name="T44" fmla="*/ 56 w 111"/>
                  <a:gd name="T45"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37">
                    <a:moveTo>
                      <a:pt x="14" y="96"/>
                    </a:moveTo>
                    <a:cubicBezTo>
                      <a:pt x="19" y="108"/>
                      <a:pt x="25" y="119"/>
                      <a:pt x="26" y="131"/>
                    </a:cubicBezTo>
                    <a:cubicBezTo>
                      <a:pt x="26" y="134"/>
                      <a:pt x="29" y="137"/>
                      <a:pt x="33" y="137"/>
                    </a:cubicBezTo>
                    <a:cubicBezTo>
                      <a:pt x="78" y="137"/>
                      <a:pt x="78" y="137"/>
                      <a:pt x="78" y="137"/>
                    </a:cubicBezTo>
                    <a:cubicBezTo>
                      <a:pt x="82" y="137"/>
                      <a:pt x="85" y="134"/>
                      <a:pt x="85" y="130"/>
                    </a:cubicBezTo>
                    <a:cubicBezTo>
                      <a:pt x="86" y="119"/>
                      <a:pt x="92" y="107"/>
                      <a:pt x="98" y="95"/>
                    </a:cubicBezTo>
                    <a:cubicBezTo>
                      <a:pt x="104" y="82"/>
                      <a:pt x="111" y="69"/>
                      <a:pt x="111" y="55"/>
                    </a:cubicBezTo>
                    <a:cubicBezTo>
                      <a:pt x="111" y="25"/>
                      <a:pt x="86" y="0"/>
                      <a:pt x="56" y="0"/>
                    </a:cubicBezTo>
                    <a:cubicBezTo>
                      <a:pt x="25" y="0"/>
                      <a:pt x="0" y="25"/>
                      <a:pt x="0" y="55"/>
                    </a:cubicBezTo>
                    <a:cubicBezTo>
                      <a:pt x="0" y="69"/>
                      <a:pt x="7" y="83"/>
                      <a:pt x="14" y="96"/>
                    </a:cubicBezTo>
                    <a:close/>
                    <a:moveTo>
                      <a:pt x="56" y="19"/>
                    </a:moveTo>
                    <a:cubicBezTo>
                      <a:pt x="75" y="19"/>
                      <a:pt x="92" y="35"/>
                      <a:pt x="92" y="55"/>
                    </a:cubicBezTo>
                    <a:cubicBezTo>
                      <a:pt x="92" y="64"/>
                      <a:pt x="86" y="75"/>
                      <a:pt x="80" y="87"/>
                    </a:cubicBezTo>
                    <a:cubicBezTo>
                      <a:pt x="80" y="87"/>
                      <a:pt x="80" y="87"/>
                      <a:pt x="80" y="87"/>
                    </a:cubicBezTo>
                    <a:cubicBezTo>
                      <a:pt x="76" y="96"/>
                      <a:pt x="71" y="106"/>
                      <a:pt x="68" y="116"/>
                    </a:cubicBezTo>
                    <a:cubicBezTo>
                      <a:pt x="68" y="117"/>
                      <a:pt x="67" y="117"/>
                      <a:pt x="67" y="117"/>
                    </a:cubicBezTo>
                    <a:cubicBezTo>
                      <a:pt x="44" y="117"/>
                      <a:pt x="44" y="117"/>
                      <a:pt x="44" y="117"/>
                    </a:cubicBezTo>
                    <a:cubicBezTo>
                      <a:pt x="44" y="117"/>
                      <a:pt x="43" y="117"/>
                      <a:pt x="43" y="116"/>
                    </a:cubicBezTo>
                    <a:cubicBezTo>
                      <a:pt x="40" y="106"/>
                      <a:pt x="36" y="97"/>
                      <a:pt x="31" y="87"/>
                    </a:cubicBezTo>
                    <a:cubicBezTo>
                      <a:pt x="25" y="76"/>
                      <a:pt x="20" y="64"/>
                      <a:pt x="20" y="55"/>
                    </a:cubicBezTo>
                    <a:cubicBezTo>
                      <a:pt x="20" y="35"/>
                      <a:pt x="36" y="19"/>
                      <a:pt x="56" y="19"/>
                    </a:cubicBezTo>
                    <a:close/>
                    <a:moveTo>
                      <a:pt x="56" y="19"/>
                    </a:moveTo>
                    <a:cubicBezTo>
                      <a:pt x="56" y="19"/>
                      <a:pt x="56" y="19"/>
                      <a:pt x="56"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grpSp>
        <p:nvGrpSpPr>
          <p:cNvPr id="12" name="Group 11">
            <a:extLst>
              <a:ext uri="{FF2B5EF4-FFF2-40B4-BE49-F238E27FC236}">
                <a16:creationId xmlns:a16="http://schemas.microsoft.com/office/drawing/2014/main" id="{361E84F7-F02A-DDF1-FBC5-A249AE4AF23D}"/>
              </a:ext>
            </a:extLst>
          </p:cNvPr>
          <p:cNvGrpSpPr/>
          <p:nvPr/>
        </p:nvGrpSpPr>
        <p:grpSpPr>
          <a:xfrm>
            <a:off x="5411722" y="3316674"/>
            <a:ext cx="1368555" cy="1368555"/>
            <a:chOff x="1523405" y="3432045"/>
            <a:chExt cx="1368555" cy="1368555"/>
          </a:xfrm>
        </p:grpSpPr>
        <p:sp>
          <p:nvSpPr>
            <p:cNvPr id="13" name="Oval 12">
              <a:extLst>
                <a:ext uri="{FF2B5EF4-FFF2-40B4-BE49-F238E27FC236}">
                  <a16:creationId xmlns:a16="http://schemas.microsoft.com/office/drawing/2014/main" id="{573FA3FF-A818-3DC3-36D7-44F029ECD44C}"/>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E65E98B-10F5-0005-A604-CA860F08435A}"/>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CB285088-D764-88A2-F20B-0A920F61919E}"/>
              </a:ext>
            </a:extLst>
          </p:cNvPr>
          <p:cNvGrpSpPr/>
          <p:nvPr/>
        </p:nvGrpSpPr>
        <p:grpSpPr>
          <a:xfrm>
            <a:off x="5852948" y="3725158"/>
            <a:ext cx="523253" cy="525552"/>
            <a:chOff x="6230938" y="1212850"/>
            <a:chExt cx="722313" cy="725488"/>
          </a:xfrm>
          <a:solidFill>
            <a:schemeClr val="bg1"/>
          </a:solidFill>
        </p:grpSpPr>
        <p:sp>
          <p:nvSpPr>
            <p:cNvPr id="33" name="Freeform 32">
              <a:extLst>
                <a:ext uri="{FF2B5EF4-FFF2-40B4-BE49-F238E27FC236}">
                  <a16:creationId xmlns:a16="http://schemas.microsoft.com/office/drawing/2014/main" id="{A7D3A9E0-D7CB-345F-54FB-922823E01F92}"/>
                </a:ext>
              </a:extLst>
            </p:cNvPr>
            <p:cNvSpPr>
              <a:spLocks noEditPoints="1"/>
            </p:cNvSpPr>
            <p:nvPr/>
          </p:nvSpPr>
          <p:spPr bwMode="auto">
            <a:xfrm>
              <a:off x="6516688" y="1587500"/>
              <a:ext cx="431800" cy="350838"/>
            </a:xfrm>
            <a:custGeom>
              <a:avLst/>
              <a:gdLst>
                <a:gd name="T0" fmla="*/ 100 w 115"/>
                <a:gd name="T1" fmla="*/ 28 h 93"/>
                <a:gd name="T2" fmla="*/ 92 w 115"/>
                <a:gd name="T3" fmla="*/ 23 h 93"/>
                <a:gd name="T4" fmla="*/ 92 w 115"/>
                <a:gd name="T5" fmla="*/ 8 h 93"/>
                <a:gd name="T6" fmla="*/ 84 w 115"/>
                <a:gd name="T7" fmla="*/ 0 h 93"/>
                <a:gd name="T8" fmla="*/ 73 w 115"/>
                <a:gd name="T9" fmla="*/ 0 h 93"/>
                <a:gd name="T10" fmla="*/ 75 w 115"/>
                <a:gd name="T11" fmla="*/ 8 h 93"/>
                <a:gd name="T12" fmla="*/ 58 w 115"/>
                <a:gd name="T13" fmla="*/ 24 h 93"/>
                <a:gd name="T14" fmla="*/ 58 w 115"/>
                <a:gd name="T15" fmla="*/ 24 h 93"/>
                <a:gd name="T16" fmla="*/ 41 w 115"/>
                <a:gd name="T17" fmla="*/ 8 h 93"/>
                <a:gd name="T18" fmla="*/ 43 w 115"/>
                <a:gd name="T19" fmla="*/ 0 h 93"/>
                <a:gd name="T20" fmla="*/ 32 w 115"/>
                <a:gd name="T21" fmla="*/ 0 h 93"/>
                <a:gd name="T22" fmla="*/ 24 w 115"/>
                <a:gd name="T23" fmla="*/ 8 h 93"/>
                <a:gd name="T24" fmla="*/ 24 w 115"/>
                <a:gd name="T25" fmla="*/ 23 h 93"/>
                <a:gd name="T26" fmla="*/ 15 w 115"/>
                <a:gd name="T27" fmla="*/ 28 h 93"/>
                <a:gd name="T28" fmla="*/ 0 w 115"/>
                <a:gd name="T29" fmla="*/ 35 h 93"/>
                <a:gd name="T30" fmla="*/ 15 w 115"/>
                <a:gd name="T31" fmla="*/ 42 h 93"/>
                <a:gd name="T32" fmla="*/ 24 w 115"/>
                <a:gd name="T33" fmla="*/ 46 h 93"/>
                <a:gd name="T34" fmla="*/ 24 w 115"/>
                <a:gd name="T35" fmla="*/ 61 h 93"/>
                <a:gd name="T36" fmla="*/ 32 w 115"/>
                <a:gd name="T37" fmla="*/ 69 h 93"/>
                <a:gd name="T38" fmla="*/ 46 w 115"/>
                <a:gd name="T39" fmla="*/ 69 h 93"/>
                <a:gd name="T40" fmla="*/ 51 w 115"/>
                <a:gd name="T41" fmla="*/ 77 h 93"/>
                <a:gd name="T42" fmla="*/ 58 w 115"/>
                <a:gd name="T43" fmla="*/ 93 h 93"/>
                <a:gd name="T44" fmla="*/ 65 w 115"/>
                <a:gd name="T45" fmla="*/ 77 h 93"/>
                <a:gd name="T46" fmla="*/ 69 w 115"/>
                <a:gd name="T47" fmla="*/ 68 h 93"/>
                <a:gd name="T48" fmla="*/ 84 w 115"/>
                <a:gd name="T49" fmla="*/ 68 h 93"/>
                <a:gd name="T50" fmla="*/ 92 w 115"/>
                <a:gd name="T51" fmla="*/ 61 h 93"/>
                <a:gd name="T52" fmla="*/ 92 w 115"/>
                <a:gd name="T53" fmla="*/ 46 h 93"/>
                <a:gd name="T54" fmla="*/ 100 w 115"/>
                <a:gd name="T55" fmla="*/ 42 h 93"/>
                <a:gd name="T56" fmla="*/ 115 w 115"/>
                <a:gd name="T57" fmla="*/ 35 h 93"/>
                <a:gd name="T58" fmla="*/ 100 w 115"/>
                <a:gd name="T59" fmla="*/ 28 h 93"/>
                <a:gd name="T60" fmla="*/ 100 w 115"/>
                <a:gd name="T61" fmla="*/ 28 h 93"/>
                <a:gd name="T62" fmla="*/ 100 w 115"/>
                <a:gd name="T63"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93">
                  <a:moveTo>
                    <a:pt x="100" y="28"/>
                  </a:moveTo>
                  <a:cubicBezTo>
                    <a:pt x="97" y="31"/>
                    <a:pt x="92" y="29"/>
                    <a:pt x="92" y="23"/>
                  </a:cubicBezTo>
                  <a:cubicBezTo>
                    <a:pt x="92" y="8"/>
                    <a:pt x="92" y="8"/>
                    <a:pt x="92" y="8"/>
                  </a:cubicBezTo>
                  <a:cubicBezTo>
                    <a:pt x="92" y="4"/>
                    <a:pt x="88" y="0"/>
                    <a:pt x="84" y="0"/>
                  </a:cubicBezTo>
                  <a:cubicBezTo>
                    <a:pt x="73" y="0"/>
                    <a:pt x="73" y="0"/>
                    <a:pt x="73" y="0"/>
                  </a:cubicBezTo>
                  <a:cubicBezTo>
                    <a:pt x="74" y="3"/>
                    <a:pt x="75" y="5"/>
                    <a:pt x="75" y="8"/>
                  </a:cubicBezTo>
                  <a:cubicBezTo>
                    <a:pt x="75" y="17"/>
                    <a:pt x="68" y="24"/>
                    <a:pt x="58" y="24"/>
                  </a:cubicBezTo>
                  <a:cubicBezTo>
                    <a:pt x="58" y="24"/>
                    <a:pt x="58" y="24"/>
                    <a:pt x="58" y="24"/>
                  </a:cubicBezTo>
                  <a:cubicBezTo>
                    <a:pt x="48" y="24"/>
                    <a:pt x="41" y="17"/>
                    <a:pt x="41" y="8"/>
                  </a:cubicBezTo>
                  <a:cubicBezTo>
                    <a:pt x="41" y="5"/>
                    <a:pt x="41" y="3"/>
                    <a:pt x="43" y="0"/>
                  </a:cubicBezTo>
                  <a:cubicBezTo>
                    <a:pt x="32" y="0"/>
                    <a:pt x="32" y="0"/>
                    <a:pt x="32" y="0"/>
                  </a:cubicBezTo>
                  <a:cubicBezTo>
                    <a:pt x="27" y="0"/>
                    <a:pt x="24" y="4"/>
                    <a:pt x="24" y="8"/>
                  </a:cubicBezTo>
                  <a:cubicBezTo>
                    <a:pt x="24" y="23"/>
                    <a:pt x="24" y="23"/>
                    <a:pt x="24" y="23"/>
                  </a:cubicBezTo>
                  <a:cubicBezTo>
                    <a:pt x="24" y="29"/>
                    <a:pt x="18" y="31"/>
                    <a:pt x="15" y="28"/>
                  </a:cubicBezTo>
                  <a:cubicBezTo>
                    <a:pt x="9" y="22"/>
                    <a:pt x="0" y="25"/>
                    <a:pt x="0" y="35"/>
                  </a:cubicBezTo>
                  <a:cubicBezTo>
                    <a:pt x="0" y="44"/>
                    <a:pt x="9" y="47"/>
                    <a:pt x="15" y="42"/>
                  </a:cubicBezTo>
                  <a:cubicBezTo>
                    <a:pt x="18" y="38"/>
                    <a:pt x="24" y="40"/>
                    <a:pt x="24" y="46"/>
                  </a:cubicBezTo>
                  <a:cubicBezTo>
                    <a:pt x="24" y="61"/>
                    <a:pt x="24" y="61"/>
                    <a:pt x="24" y="61"/>
                  </a:cubicBezTo>
                  <a:cubicBezTo>
                    <a:pt x="24" y="65"/>
                    <a:pt x="27" y="69"/>
                    <a:pt x="32" y="69"/>
                  </a:cubicBezTo>
                  <a:cubicBezTo>
                    <a:pt x="46" y="69"/>
                    <a:pt x="46" y="69"/>
                    <a:pt x="46" y="69"/>
                  </a:cubicBezTo>
                  <a:cubicBezTo>
                    <a:pt x="53" y="69"/>
                    <a:pt x="54" y="74"/>
                    <a:pt x="51" y="77"/>
                  </a:cubicBezTo>
                  <a:cubicBezTo>
                    <a:pt x="46" y="83"/>
                    <a:pt x="48" y="92"/>
                    <a:pt x="58" y="93"/>
                  </a:cubicBezTo>
                  <a:cubicBezTo>
                    <a:pt x="67" y="92"/>
                    <a:pt x="70" y="83"/>
                    <a:pt x="65" y="77"/>
                  </a:cubicBezTo>
                  <a:cubicBezTo>
                    <a:pt x="62" y="74"/>
                    <a:pt x="63" y="68"/>
                    <a:pt x="69" y="68"/>
                  </a:cubicBezTo>
                  <a:cubicBezTo>
                    <a:pt x="84" y="68"/>
                    <a:pt x="84" y="68"/>
                    <a:pt x="84" y="68"/>
                  </a:cubicBezTo>
                  <a:cubicBezTo>
                    <a:pt x="88" y="68"/>
                    <a:pt x="92" y="65"/>
                    <a:pt x="92" y="61"/>
                  </a:cubicBezTo>
                  <a:cubicBezTo>
                    <a:pt x="92" y="46"/>
                    <a:pt x="92" y="46"/>
                    <a:pt x="92" y="46"/>
                  </a:cubicBezTo>
                  <a:cubicBezTo>
                    <a:pt x="92" y="40"/>
                    <a:pt x="97" y="38"/>
                    <a:pt x="100" y="42"/>
                  </a:cubicBezTo>
                  <a:cubicBezTo>
                    <a:pt x="106" y="47"/>
                    <a:pt x="115" y="44"/>
                    <a:pt x="115" y="35"/>
                  </a:cubicBezTo>
                  <a:cubicBezTo>
                    <a:pt x="115" y="25"/>
                    <a:pt x="106" y="22"/>
                    <a:pt x="100" y="28"/>
                  </a:cubicBezTo>
                  <a:close/>
                  <a:moveTo>
                    <a:pt x="100" y="28"/>
                  </a:moveTo>
                  <a:cubicBezTo>
                    <a:pt x="100" y="28"/>
                    <a:pt x="100" y="28"/>
                    <a:pt x="10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4" name="Freeform 33">
              <a:extLst>
                <a:ext uri="{FF2B5EF4-FFF2-40B4-BE49-F238E27FC236}">
                  <a16:creationId xmlns:a16="http://schemas.microsoft.com/office/drawing/2014/main" id="{E731758D-19EE-C67F-D394-368AA9AF17F7}"/>
                </a:ext>
              </a:extLst>
            </p:cNvPr>
            <p:cNvSpPr>
              <a:spLocks noEditPoints="1"/>
            </p:cNvSpPr>
            <p:nvPr/>
          </p:nvSpPr>
          <p:spPr bwMode="auto">
            <a:xfrm>
              <a:off x="6602413" y="1216025"/>
              <a:ext cx="350838" cy="431800"/>
            </a:xfrm>
            <a:custGeom>
              <a:avLst/>
              <a:gdLst>
                <a:gd name="T0" fmla="*/ 77 w 93"/>
                <a:gd name="T1" fmla="*/ 50 h 115"/>
                <a:gd name="T2" fmla="*/ 69 w 93"/>
                <a:gd name="T3" fmla="*/ 46 h 115"/>
                <a:gd name="T4" fmla="*/ 69 w 93"/>
                <a:gd name="T5" fmla="*/ 31 h 115"/>
                <a:gd name="T6" fmla="*/ 61 w 93"/>
                <a:gd name="T7" fmla="*/ 23 h 115"/>
                <a:gd name="T8" fmla="*/ 46 w 93"/>
                <a:gd name="T9" fmla="*/ 23 h 115"/>
                <a:gd name="T10" fmla="*/ 42 w 93"/>
                <a:gd name="T11" fmla="*/ 15 h 115"/>
                <a:gd name="T12" fmla="*/ 35 w 93"/>
                <a:gd name="T13" fmla="*/ 0 h 115"/>
                <a:gd name="T14" fmla="*/ 28 w 93"/>
                <a:gd name="T15" fmla="*/ 15 h 115"/>
                <a:gd name="T16" fmla="*/ 23 w 93"/>
                <a:gd name="T17" fmla="*/ 23 h 115"/>
                <a:gd name="T18" fmla="*/ 9 w 93"/>
                <a:gd name="T19" fmla="*/ 23 h 115"/>
                <a:gd name="T20" fmla="*/ 0 w 93"/>
                <a:gd name="T21" fmla="*/ 31 h 115"/>
                <a:gd name="T22" fmla="*/ 0 w 93"/>
                <a:gd name="T23" fmla="*/ 42 h 115"/>
                <a:gd name="T24" fmla="*/ 8 w 93"/>
                <a:gd name="T25" fmla="*/ 40 h 115"/>
                <a:gd name="T26" fmla="*/ 24 w 93"/>
                <a:gd name="T27" fmla="*/ 57 h 115"/>
                <a:gd name="T28" fmla="*/ 24 w 93"/>
                <a:gd name="T29" fmla="*/ 58 h 115"/>
                <a:gd name="T30" fmla="*/ 8 w 93"/>
                <a:gd name="T31" fmla="*/ 74 h 115"/>
                <a:gd name="T32" fmla="*/ 0 w 93"/>
                <a:gd name="T33" fmla="*/ 73 h 115"/>
                <a:gd name="T34" fmla="*/ 0 w 93"/>
                <a:gd name="T35" fmla="*/ 84 h 115"/>
                <a:gd name="T36" fmla="*/ 8 w 93"/>
                <a:gd name="T37" fmla="*/ 92 h 115"/>
                <a:gd name="T38" fmla="*/ 23 w 93"/>
                <a:gd name="T39" fmla="*/ 92 h 115"/>
                <a:gd name="T40" fmla="*/ 28 w 93"/>
                <a:gd name="T41" fmla="*/ 100 h 115"/>
                <a:gd name="T42" fmla="*/ 35 w 93"/>
                <a:gd name="T43" fmla="*/ 115 h 115"/>
                <a:gd name="T44" fmla="*/ 42 w 93"/>
                <a:gd name="T45" fmla="*/ 100 h 115"/>
                <a:gd name="T46" fmla="*/ 46 w 93"/>
                <a:gd name="T47" fmla="*/ 92 h 115"/>
                <a:gd name="T48" fmla="*/ 61 w 93"/>
                <a:gd name="T49" fmla="*/ 92 h 115"/>
                <a:gd name="T50" fmla="*/ 69 w 93"/>
                <a:gd name="T51" fmla="*/ 84 h 115"/>
                <a:gd name="T52" fmla="*/ 69 w 93"/>
                <a:gd name="T53" fmla="*/ 69 h 115"/>
                <a:gd name="T54" fmla="*/ 77 w 93"/>
                <a:gd name="T55" fmla="*/ 64 h 115"/>
                <a:gd name="T56" fmla="*/ 93 w 93"/>
                <a:gd name="T57" fmla="*/ 57 h 115"/>
                <a:gd name="T58" fmla="*/ 77 w 93"/>
                <a:gd name="T59" fmla="*/ 50 h 115"/>
                <a:gd name="T60" fmla="*/ 77 w 93"/>
                <a:gd name="T61" fmla="*/ 50 h 115"/>
                <a:gd name="T62" fmla="*/ 77 w 93"/>
                <a:gd name="T63"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5">
                  <a:moveTo>
                    <a:pt x="77" y="50"/>
                  </a:moveTo>
                  <a:cubicBezTo>
                    <a:pt x="74" y="53"/>
                    <a:pt x="69" y="52"/>
                    <a:pt x="69" y="46"/>
                  </a:cubicBezTo>
                  <a:cubicBezTo>
                    <a:pt x="69" y="31"/>
                    <a:pt x="69" y="31"/>
                    <a:pt x="69" y="31"/>
                  </a:cubicBezTo>
                  <a:cubicBezTo>
                    <a:pt x="69" y="27"/>
                    <a:pt x="65" y="23"/>
                    <a:pt x="61" y="23"/>
                  </a:cubicBezTo>
                  <a:cubicBezTo>
                    <a:pt x="46" y="23"/>
                    <a:pt x="46" y="23"/>
                    <a:pt x="46" y="23"/>
                  </a:cubicBezTo>
                  <a:cubicBezTo>
                    <a:pt x="40" y="23"/>
                    <a:pt x="39" y="18"/>
                    <a:pt x="42" y="15"/>
                  </a:cubicBezTo>
                  <a:cubicBezTo>
                    <a:pt x="47" y="9"/>
                    <a:pt x="44" y="0"/>
                    <a:pt x="35" y="0"/>
                  </a:cubicBezTo>
                  <a:cubicBezTo>
                    <a:pt x="25" y="0"/>
                    <a:pt x="23" y="9"/>
                    <a:pt x="28" y="15"/>
                  </a:cubicBezTo>
                  <a:cubicBezTo>
                    <a:pt x="31" y="18"/>
                    <a:pt x="29" y="23"/>
                    <a:pt x="23" y="23"/>
                  </a:cubicBezTo>
                  <a:cubicBezTo>
                    <a:pt x="9" y="23"/>
                    <a:pt x="9" y="23"/>
                    <a:pt x="9" y="23"/>
                  </a:cubicBezTo>
                  <a:cubicBezTo>
                    <a:pt x="4" y="23"/>
                    <a:pt x="0" y="27"/>
                    <a:pt x="0" y="31"/>
                  </a:cubicBezTo>
                  <a:cubicBezTo>
                    <a:pt x="0" y="42"/>
                    <a:pt x="0" y="42"/>
                    <a:pt x="0" y="42"/>
                  </a:cubicBezTo>
                  <a:cubicBezTo>
                    <a:pt x="3" y="41"/>
                    <a:pt x="5" y="40"/>
                    <a:pt x="8" y="40"/>
                  </a:cubicBezTo>
                  <a:cubicBezTo>
                    <a:pt x="17" y="40"/>
                    <a:pt x="24" y="47"/>
                    <a:pt x="24" y="57"/>
                  </a:cubicBezTo>
                  <a:cubicBezTo>
                    <a:pt x="24" y="58"/>
                    <a:pt x="24" y="58"/>
                    <a:pt x="24" y="58"/>
                  </a:cubicBezTo>
                  <a:cubicBezTo>
                    <a:pt x="24" y="67"/>
                    <a:pt x="17" y="74"/>
                    <a:pt x="8" y="74"/>
                  </a:cubicBezTo>
                  <a:cubicBezTo>
                    <a:pt x="5" y="74"/>
                    <a:pt x="3" y="74"/>
                    <a:pt x="0" y="73"/>
                  </a:cubicBezTo>
                  <a:cubicBezTo>
                    <a:pt x="0" y="84"/>
                    <a:pt x="0" y="84"/>
                    <a:pt x="0" y="84"/>
                  </a:cubicBezTo>
                  <a:cubicBezTo>
                    <a:pt x="0" y="88"/>
                    <a:pt x="4" y="92"/>
                    <a:pt x="8" y="92"/>
                  </a:cubicBezTo>
                  <a:cubicBezTo>
                    <a:pt x="23" y="92"/>
                    <a:pt x="23" y="92"/>
                    <a:pt x="23" y="92"/>
                  </a:cubicBezTo>
                  <a:cubicBezTo>
                    <a:pt x="30" y="92"/>
                    <a:pt x="31" y="97"/>
                    <a:pt x="28" y="100"/>
                  </a:cubicBezTo>
                  <a:cubicBezTo>
                    <a:pt x="23" y="106"/>
                    <a:pt x="25" y="115"/>
                    <a:pt x="35" y="115"/>
                  </a:cubicBezTo>
                  <a:cubicBezTo>
                    <a:pt x="44" y="115"/>
                    <a:pt x="47" y="106"/>
                    <a:pt x="42" y="100"/>
                  </a:cubicBezTo>
                  <a:cubicBezTo>
                    <a:pt x="39" y="97"/>
                    <a:pt x="40" y="92"/>
                    <a:pt x="46" y="92"/>
                  </a:cubicBezTo>
                  <a:cubicBezTo>
                    <a:pt x="61" y="92"/>
                    <a:pt x="61" y="92"/>
                    <a:pt x="61" y="92"/>
                  </a:cubicBezTo>
                  <a:cubicBezTo>
                    <a:pt x="65" y="92"/>
                    <a:pt x="69" y="88"/>
                    <a:pt x="69" y="84"/>
                  </a:cubicBezTo>
                  <a:cubicBezTo>
                    <a:pt x="69" y="69"/>
                    <a:pt x="69" y="69"/>
                    <a:pt x="69" y="69"/>
                  </a:cubicBezTo>
                  <a:cubicBezTo>
                    <a:pt x="69" y="63"/>
                    <a:pt x="74" y="61"/>
                    <a:pt x="77" y="64"/>
                  </a:cubicBezTo>
                  <a:cubicBezTo>
                    <a:pt x="83" y="70"/>
                    <a:pt x="92" y="67"/>
                    <a:pt x="93" y="57"/>
                  </a:cubicBezTo>
                  <a:cubicBezTo>
                    <a:pt x="92" y="48"/>
                    <a:pt x="83" y="45"/>
                    <a:pt x="77" y="50"/>
                  </a:cubicBezTo>
                  <a:close/>
                  <a:moveTo>
                    <a:pt x="77" y="50"/>
                  </a:moveTo>
                  <a:cubicBezTo>
                    <a:pt x="77" y="50"/>
                    <a:pt x="77" y="50"/>
                    <a:pt x="77"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5" name="Freeform 34">
              <a:extLst>
                <a:ext uri="{FF2B5EF4-FFF2-40B4-BE49-F238E27FC236}">
                  <a16:creationId xmlns:a16="http://schemas.microsoft.com/office/drawing/2014/main" id="{61C3FB81-F9CB-A522-5E7F-2DB691255A5F}"/>
                </a:ext>
              </a:extLst>
            </p:cNvPr>
            <p:cNvSpPr>
              <a:spLocks noEditPoints="1"/>
            </p:cNvSpPr>
            <p:nvPr/>
          </p:nvSpPr>
          <p:spPr bwMode="auto">
            <a:xfrm>
              <a:off x="6230938" y="1498600"/>
              <a:ext cx="346075" cy="434975"/>
            </a:xfrm>
            <a:custGeom>
              <a:avLst/>
              <a:gdLst>
                <a:gd name="T0" fmla="*/ 84 w 92"/>
                <a:gd name="T1" fmla="*/ 24 h 116"/>
                <a:gd name="T2" fmla="*/ 69 w 92"/>
                <a:gd name="T3" fmla="*/ 24 h 116"/>
                <a:gd name="T4" fmla="*/ 65 w 92"/>
                <a:gd name="T5" fmla="*/ 16 h 116"/>
                <a:gd name="T6" fmla="*/ 58 w 92"/>
                <a:gd name="T7" fmla="*/ 0 h 116"/>
                <a:gd name="T8" fmla="*/ 51 w 92"/>
                <a:gd name="T9" fmla="*/ 15 h 116"/>
                <a:gd name="T10" fmla="*/ 47 w 92"/>
                <a:gd name="T11" fmla="*/ 24 h 116"/>
                <a:gd name="T12" fmla="*/ 32 w 92"/>
                <a:gd name="T13" fmla="*/ 24 h 116"/>
                <a:gd name="T14" fmla="*/ 24 w 92"/>
                <a:gd name="T15" fmla="*/ 32 h 116"/>
                <a:gd name="T16" fmla="*/ 24 w 92"/>
                <a:gd name="T17" fmla="*/ 47 h 116"/>
                <a:gd name="T18" fmla="*/ 15 w 92"/>
                <a:gd name="T19" fmla="*/ 51 h 116"/>
                <a:gd name="T20" fmla="*/ 0 w 92"/>
                <a:gd name="T21" fmla="*/ 58 h 116"/>
                <a:gd name="T22" fmla="*/ 15 w 92"/>
                <a:gd name="T23" fmla="*/ 65 h 116"/>
                <a:gd name="T24" fmla="*/ 24 w 92"/>
                <a:gd name="T25" fmla="*/ 70 h 116"/>
                <a:gd name="T26" fmla="*/ 24 w 92"/>
                <a:gd name="T27" fmla="*/ 84 h 116"/>
                <a:gd name="T28" fmla="*/ 32 w 92"/>
                <a:gd name="T29" fmla="*/ 92 h 116"/>
                <a:gd name="T30" fmla="*/ 47 w 92"/>
                <a:gd name="T31" fmla="*/ 92 h 116"/>
                <a:gd name="T32" fmla="*/ 51 w 92"/>
                <a:gd name="T33" fmla="*/ 101 h 116"/>
                <a:gd name="T34" fmla="*/ 58 w 92"/>
                <a:gd name="T35" fmla="*/ 116 h 116"/>
                <a:gd name="T36" fmla="*/ 65 w 92"/>
                <a:gd name="T37" fmla="*/ 101 h 116"/>
                <a:gd name="T38" fmla="*/ 69 w 92"/>
                <a:gd name="T39" fmla="*/ 92 h 116"/>
                <a:gd name="T40" fmla="*/ 84 w 92"/>
                <a:gd name="T41" fmla="*/ 92 h 116"/>
                <a:gd name="T42" fmla="*/ 92 w 92"/>
                <a:gd name="T43" fmla="*/ 84 h 116"/>
                <a:gd name="T44" fmla="*/ 92 w 92"/>
                <a:gd name="T45" fmla="*/ 74 h 116"/>
                <a:gd name="T46" fmla="*/ 85 w 92"/>
                <a:gd name="T47" fmla="*/ 76 h 116"/>
                <a:gd name="T48" fmla="*/ 68 w 92"/>
                <a:gd name="T49" fmla="*/ 59 h 116"/>
                <a:gd name="T50" fmla="*/ 68 w 92"/>
                <a:gd name="T51" fmla="*/ 58 h 116"/>
                <a:gd name="T52" fmla="*/ 85 w 92"/>
                <a:gd name="T53" fmla="*/ 41 h 116"/>
                <a:gd name="T54" fmla="*/ 92 w 92"/>
                <a:gd name="T55" fmla="*/ 43 h 116"/>
                <a:gd name="T56" fmla="*/ 92 w 92"/>
                <a:gd name="T57" fmla="*/ 32 h 116"/>
                <a:gd name="T58" fmla="*/ 84 w 92"/>
                <a:gd name="T59" fmla="*/ 24 h 116"/>
                <a:gd name="T60" fmla="*/ 84 w 92"/>
                <a:gd name="T61" fmla="*/ 24 h 116"/>
                <a:gd name="T62" fmla="*/ 84 w 92"/>
                <a:gd name="T63"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16">
                  <a:moveTo>
                    <a:pt x="84" y="24"/>
                  </a:moveTo>
                  <a:cubicBezTo>
                    <a:pt x="69" y="24"/>
                    <a:pt x="69" y="24"/>
                    <a:pt x="69" y="24"/>
                  </a:cubicBezTo>
                  <a:cubicBezTo>
                    <a:pt x="63" y="24"/>
                    <a:pt x="62" y="19"/>
                    <a:pt x="65" y="16"/>
                  </a:cubicBezTo>
                  <a:cubicBezTo>
                    <a:pt x="70" y="10"/>
                    <a:pt x="67" y="1"/>
                    <a:pt x="58" y="0"/>
                  </a:cubicBezTo>
                  <a:cubicBezTo>
                    <a:pt x="49" y="1"/>
                    <a:pt x="46" y="10"/>
                    <a:pt x="51" y="15"/>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9" y="46"/>
                    <a:pt x="0" y="49"/>
                    <a:pt x="0" y="58"/>
                  </a:cubicBezTo>
                  <a:cubicBezTo>
                    <a:pt x="0" y="68"/>
                    <a:pt x="9" y="70"/>
                    <a:pt x="15" y="65"/>
                  </a:cubicBezTo>
                  <a:cubicBezTo>
                    <a:pt x="19" y="62"/>
                    <a:pt x="24" y="63"/>
                    <a:pt x="24" y="70"/>
                  </a:cubicBezTo>
                  <a:cubicBezTo>
                    <a:pt x="24" y="84"/>
                    <a:pt x="24" y="84"/>
                    <a:pt x="24" y="84"/>
                  </a:cubicBezTo>
                  <a:cubicBezTo>
                    <a:pt x="24" y="89"/>
                    <a:pt x="28" y="92"/>
                    <a:pt x="32" y="92"/>
                  </a:cubicBezTo>
                  <a:cubicBezTo>
                    <a:pt x="47" y="92"/>
                    <a:pt x="47" y="92"/>
                    <a:pt x="47" y="92"/>
                  </a:cubicBezTo>
                  <a:cubicBezTo>
                    <a:pt x="53" y="92"/>
                    <a:pt x="54" y="97"/>
                    <a:pt x="51" y="101"/>
                  </a:cubicBezTo>
                  <a:cubicBezTo>
                    <a:pt x="46" y="107"/>
                    <a:pt x="49" y="116"/>
                    <a:pt x="58" y="116"/>
                  </a:cubicBezTo>
                  <a:cubicBezTo>
                    <a:pt x="67" y="116"/>
                    <a:pt x="70" y="107"/>
                    <a:pt x="65" y="101"/>
                  </a:cubicBezTo>
                  <a:cubicBezTo>
                    <a:pt x="62" y="97"/>
                    <a:pt x="63" y="92"/>
                    <a:pt x="69" y="92"/>
                  </a:cubicBezTo>
                  <a:cubicBezTo>
                    <a:pt x="84" y="92"/>
                    <a:pt x="84" y="92"/>
                    <a:pt x="84" y="92"/>
                  </a:cubicBezTo>
                  <a:cubicBezTo>
                    <a:pt x="89" y="92"/>
                    <a:pt x="92" y="89"/>
                    <a:pt x="92" y="84"/>
                  </a:cubicBezTo>
                  <a:cubicBezTo>
                    <a:pt x="92" y="74"/>
                    <a:pt x="92" y="74"/>
                    <a:pt x="92" y="74"/>
                  </a:cubicBezTo>
                  <a:cubicBezTo>
                    <a:pt x="90" y="75"/>
                    <a:pt x="87" y="76"/>
                    <a:pt x="85" y="76"/>
                  </a:cubicBezTo>
                  <a:cubicBezTo>
                    <a:pt x="76" y="76"/>
                    <a:pt x="69" y="69"/>
                    <a:pt x="68" y="59"/>
                  </a:cubicBezTo>
                  <a:cubicBezTo>
                    <a:pt x="68" y="58"/>
                    <a:pt x="68" y="58"/>
                    <a:pt x="68" y="58"/>
                  </a:cubicBezTo>
                  <a:cubicBezTo>
                    <a:pt x="69" y="48"/>
                    <a:pt x="76" y="41"/>
                    <a:pt x="85" y="41"/>
                  </a:cubicBezTo>
                  <a:cubicBezTo>
                    <a:pt x="87" y="41"/>
                    <a:pt x="90" y="42"/>
                    <a:pt x="92" y="43"/>
                  </a:cubicBezTo>
                  <a:cubicBezTo>
                    <a:pt x="92" y="32"/>
                    <a:pt x="92" y="32"/>
                    <a:pt x="92" y="32"/>
                  </a:cubicBezTo>
                  <a:cubicBezTo>
                    <a:pt x="92" y="28"/>
                    <a:pt x="89" y="24"/>
                    <a:pt x="84" y="24"/>
                  </a:cubicBezTo>
                  <a:close/>
                  <a:moveTo>
                    <a:pt x="84" y="24"/>
                  </a:moveTo>
                  <a:cubicBezTo>
                    <a:pt x="84" y="24"/>
                    <a:pt x="84" y="24"/>
                    <a:pt x="8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6" name="Freeform 35">
              <a:extLst>
                <a:ext uri="{FF2B5EF4-FFF2-40B4-BE49-F238E27FC236}">
                  <a16:creationId xmlns:a16="http://schemas.microsoft.com/office/drawing/2014/main" id="{09C64C99-4FD3-1CB9-320F-090A27A8960E}"/>
                </a:ext>
              </a:extLst>
            </p:cNvPr>
            <p:cNvSpPr>
              <a:spLocks noEditPoints="1"/>
            </p:cNvSpPr>
            <p:nvPr/>
          </p:nvSpPr>
          <p:spPr bwMode="auto">
            <a:xfrm>
              <a:off x="6230938" y="1212850"/>
              <a:ext cx="436563" cy="349250"/>
            </a:xfrm>
            <a:custGeom>
              <a:avLst/>
              <a:gdLst>
                <a:gd name="T0" fmla="*/ 101 w 116"/>
                <a:gd name="T1" fmla="*/ 51 h 93"/>
                <a:gd name="T2" fmla="*/ 92 w 116"/>
                <a:gd name="T3" fmla="*/ 47 h 93"/>
                <a:gd name="T4" fmla="*/ 92 w 116"/>
                <a:gd name="T5" fmla="*/ 32 h 93"/>
                <a:gd name="T6" fmla="*/ 84 w 116"/>
                <a:gd name="T7" fmla="*/ 24 h 93"/>
                <a:gd name="T8" fmla="*/ 69 w 116"/>
                <a:gd name="T9" fmla="*/ 24 h 93"/>
                <a:gd name="T10" fmla="*/ 65 w 116"/>
                <a:gd name="T11" fmla="*/ 16 h 93"/>
                <a:gd name="T12" fmla="*/ 58 w 116"/>
                <a:gd name="T13" fmla="*/ 0 h 93"/>
                <a:gd name="T14" fmla="*/ 51 w 116"/>
                <a:gd name="T15" fmla="*/ 16 h 93"/>
                <a:gd name="T16" fmla="*/ 47 w 116"/>
                <a:gd name="T17" fmla="*/ 24 h 93"/>
                <a:gd name="T18" fmla="*/ 32 w 116"/>
                <a:gd name="T19" fmla="*/ 24 h 93"/>
                <a:gd name="T20" fmla="*/ 24 w 116"/>
                <a:gd name="T21" fmla="*/ 32 h 93"/>
                <a:gd name="T22" fmla="*/ 24 w 116"/>
                <a:gd name="T23" fmla="*/ 47 h 93"/>
                <a:gd name="T24" fmla="*/ 15 w 116"/>
                <a:gd name="T25" fmla="*/ 51 h 93"/>
                <a:gd name="T26" fmla="*/ 0 w 116"/>
                <a:gd name="T27" fmla="*/ 58 h 93"/>
                <a:gd name="T28" fmla="*/ 15 w 116"/>
                <a:gd name="T29" fmla="*/ 65 h 93"/>
                <a:gd name="T30" fmla="*/ 24 w 116"/>
                <a:gd name="T31" fmla="*/ 70 h 93"/>
                <a:gd name="T32" fmla="*/ 24 w 116"/>
                <a:gd name="T33" fmla="*/ 84 h 93"/>
                <a:gd name="T34" fmla="*/ 32 w 116"/>
                <a:gd name="T35" fmla="*/ 93 h 93"/>
                <a:gd name="T36" fmla="*/ 42 w 116"/>
                <a:gd name="T37" fmla="*/ 93 h 93"/>
                <a:gd name="T38" fmla="*/ 41 w 116"/>
                <a:gd name="T39" fmla="*/ 85 h 93"/>
                <a:gd name="T40" fmla="*/ 57 w 116"/>
                <a:gd name="T41" fmla="*/ 69 h 93"/>
                <a:gd name="T42" fmla="*/ 58 w 116"/>
                <a:gd name="T43" fmla="*/ 69 h 93"/>
                <a:gd name="T44" fmla="*/ 75 w 116"/>
                <a:gd name="T45" fmla="*/ 85 h 93"/>
                <a:gd name="T46" fmla="*/ 73 w 116"/>
                <a:gd name="T47" fmla="*/ 93 h 93"/>
                <a:gd name="T48" fmla="*/ 84 w 116"/>
                <a:gd name="T49" fmla="*/ 93 h 93"/>
                <a:gd name="T50" fmla="*/ 92 w 116"/>
                <a:gd name="T51" fmla="*/ 85 h 93"/>
                <a:gd name="T52" fmla="*/ 92 w 116"/>
                <a:gd name="T53" fmla="*/ 70 h 93"/>
                <a:gd name="T54" fmla="*/ 101 w 116"/>
                <a:gd name="T55" fmla="*/ 65 h 93"/>
                <a:gd name="T56" fmla="*/ 116 w 116"/>
                <a:gd name="T57" fmla="*/ 58 h 93"/>
                <a:gd name="T58" fmla="*/ 101 w 116"/>
                <a:gd name="T59" fmla="*/ 51 h 93"/>
                <a:gd name="T60" fmla="*/ 101 w 116"/>
                <a:gd name="T61" fmla="*/ 51 h 93"/>
                <a:gd name="T62" fmla="*/ 101 w 116"/>
                <a:gd name="T63"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93">
                  <a:moveTo>
                    <a:pt x="101" y="51"/>
                  </a:moveTo>
                  <a:cubicBezTo>
                    <a:pt x="97" y="54"/>
                    <a:pt x="92" y="53"/>
                    <a:pt x="92" y="47"/>
                  </a:cubicBezTo>
                  <a:cubicBezTo>
                    <a:pt x="92" y="32"/>
                    <a:pt x="92" y="32"/>
                    <a:pt x="92" y="32"/>
                  </a:cubicBezTo>
                  <a:cubicBezTo>
                    <a:pt x="92" y="28"/>
                    <a:pt x="89" y="24"/>
                    <a:pt x="84" y="24"/>
                  </a:cubicBezTo>
                  <a:cubicBezTo>
                    <a:pt x="69" y="24"/>
                    <a:pt x="69" y="24"/>
                    <a:pt x="69" y="24"/>
                  </a:cubicBezTo>
                  <a:cubicBezTo>
                    <a:pt x="63" y="24"/>
                    <a:pt x="62" y="19"/>
                    <a:pt x="65" y="16"/>
                  </a:cubicBezTo>
                  <a:cubicBezTo>
                    <a:pt x="70" y="10"/>
                    <a:pt x="67" y="1"/>
                    <a:pt x="58" y="0"/>
                  </a:cubicBezTo>
                  <a:cubicBezTo>
                    <a:pt x="49" y="1"/>
                    <a:pt x="46" y="10"/>
                    <a:pt x="51" y="16"/>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10" y="46"/>
                    <a:pt x="1" y="49"/>
                    <a:pt x="0" y="58"/>
                  </a:cubicBezTo>
                  <a:cubicBezTo>
                    <a:pt x="1" y="68"/>
                    <a:pt x="10" y="70"/>
                    <a:pt x="15" y="65"/>
                  </a:cubicBezTo>
                  <a:cubicBezTo>
                    <a:pt x="19" y="62"/>
                    <a:pt x="24" y="64"/>
                    <a:pt x="24" y="70"/>
                  </a:cubicBezTo>
                  <a:cubicBezTo>
                    <a:pt x="24" y="84"/>
                    <a:pt x="24" y="84"/>
                    <a:pt x="24" y="84"/>
                  </a:cubicBezTo>
                  <a:cubicBezTo>
                    <a:pt x="24" y="89"/>
                    <a:pt x="28" y="93"/>
                    <a:pt x="32" y="93"/>
                  </a:cubicBezTo>
                  <a:cubicBezTo>
                    <a:pt x="42" y="93"/>
                    <a:pt x="42" y="93"/>
                    <a:pt x="42" y="93"/>
                  </a:cubicBezTo>
                  <a:cubicBezTo>
                    <a:pt x="41" y="90"/>
                    <a:pt x="41" y="88"/>
                    <a:pt x="41" y="85"/>
                  </a:cubicBezTo>
                  <a:cubicBezTo>
                    <a:pt x="41" y="76"/>
                    <a:pt x="48" y="69"/>
                    <a:pt x="57" y="69"/>
                  </a:cubicBezTo>
                  <a:cubicBezTo>
                    <a:pt x="58" y="69"/>
                    <a:pt x="58" y="69"/>
                    <a:pt x="58" y="69"/>
                  </a:cubicBezTo>
                  <a:cubicBezTo>
                    <a:pt x="68" y="69"/>
                    <a:pt x="75" y="76"/>
                    <a:pt x="75" y="85"/>
                  </a:cubicBezTo>
                  <a:cubicBezTo>
                    <a:pt x="75" y="88"/>
                    <a:pt x="74" y="90"/>
                    <a:pt x="73" y="93"/>
                  </a:cubicBezTo>
                  <a:cubicBezTo>
                    <a:pt x="84" y="93"/>
                    <a:pt x="84" y="93"/>
                    <a:pt x="84" y="93"/>
                  </a:cubicBezTo>
                  <a:cubicBezTo>
                    <a:pt x="89" y="93"/>
                    <a:pt x="92" y="89"/>
                    <a:pt x="92" y="85"/>
                  </a:cubicBezTo>
                  <a:cubicBezTo>
                    <a:pt x="92" y="70"/>
                    <a:pt x="92" y="70"/>
                    <a:pt x="92" y="70"/>
                  </a:cubicBezTo>
                  <a:cubicBezTo>
                    <a:pt x="92" y="64"/>
                    <a:pt x="97" y="62"/>
                    <a:pt x="101" y="65"/>
                  </a:cubicBezTo>
                  <a:cubicBezTo>
                    <a:pt x="107" y="70"/>
                    <a:pt x="116" y="68"/>
                    <a:pt x="116" y="58"/>
                  </a:cubicBezTo>
                  <a:cubicBezTo>
                    <a:pt x="116" y="49"/>
                    <a:pt x="107" y="46"/>
                    <a:pt x="101" y="51"/>
                  </a:cubicBezTo>
                  <a:close/>
                  <a:moveTo>
                    <a:pt x="101" y="51"/>
                  </a:moveTo>
                  <a:cubicBezTo>
                    <a:pt x="101" y="51"/>
                    <a:pt x="101" y="51"/>
                    <a:pt x="10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52" name="Rectangle 51">
            <a:extLst>
              <a:ext uri="{FF2B5EF4-FFF2-40B4-BE49-F238E27FC236}">
                <a16:creationId xmlns:a16="http://schemas.microsoft.com/office/drawing/2014/main" id="{58C31100-B4C2-8A08-0F10-5E5089BA6141}"/>
              </a:ext>
            </a:extLst>
          </p:cNvPr>
          <p:cNvSpPr/>
          <p:nvPr/>
        </p:nvSpPr>
        <p:spPr>
          <a:xfrm>
            <a:off x="1891938" y="4812789"/>
            <a:ext cx="1857025" cy="400110"/>
          </a:xfrm>
          <a:prstGeom prst="rect">
            <a:avLst/>
          </a:prstGeom>
        </p:spPr>
        <p:txBody>
          <a:bodyPr wrap="square">
            <a:spAutoFit/>
          </a:bodyPr>
          <a:lstStyle/>
          <a:p>
            <a:pPr algn="ctr"/>
            <a:r>
              <a:rPr lang="en-US" sz="2000" dirty="0">
                <a:solidFill>
                  <a:schemeClr val="accent1"/>
                </a:solidFill>
                <a:latin typeface="+mj-lt"/>
              </a:rPr>
              <a:t>Deep Fakes</a:t>
            </a:r>
          </a:p>
        </p:txBody>
      </p:sp>
      <p:sp>
        <p:nvSpPr>
          <p:cNvPr id="53" name="Rectangle 52">
            <a:extLst>
              <a:ext uri="{FF2B5EF4-FFF2-40B4-BE49-F238E27FC236}">
                <a16:creationId xmlns:a16="http://schemas.microsoft.com/office/drawing/2014/main" id="{08321269-8790-E45E-13F1-B9BBD1897DC4}"/>
              </a:ext>
            </a:extLst>
          </p:cNvPr>
          <p:cNvSpPr/>
          <p:nvPr/>
        </p:nvSpPr>
        <p:spPr>
          <a:xfrm>
            <a:off x="1305812" y="5151952"/>
            <a:ext cx="3029276" cy="961353"/>
          </a:xfrm>
          <a:prstGeom prst="rect">
            <a:avLst/>
          </a:prstGeom>
          <a:noFill/>
        </p:spPr>
        <p:txBody>
          <a:bodyPr wrap="square">
            <a:spAutoFit/>
          </a:bodyPr>
          <a:lstStyle/>
          <a:p>
            <a:pPr algn="ctr">
              <a:lnSpc>
                <a:spcPct val="120000"/>
              </a:lnSpc>
            </a:pPr>
            <a:r>
              <a:rPr lang="en-US" sz="1200" dirty="0"/>
              <a:t>AI technology can create false audios, videos, and images that purport to be someone that they are not. </a:t>
            </a:r>
          </a:p>
        </p:txBody>
      </p:sp>
      <p:sp>
        <p:nvSpPr>
          <p:cNvPr id="54" name="Rectangle 53">
            <a:extLst>
              <a:ext uri="{FF2B5EF4-FFF2-40B4-BE49-F238E27FC236}">
                <a16:creationId xmlns:a16="http://schemas.microsoft.com/office/drawing/2014/main" id="{B87E8395-AF21-5CD7-382A-DBC4287EE2C5}"/>
              </a:ext>
            </a:extLst>
          </p:cNvPr>
          <p:cNvSpPr/>
          <p:nvPr/>
        </p:nvSpPr>
        <p:spPr>
          <a:xfrm>
            <a:off x="4895348" y="4799710"/>
            <a:ext cx="2278876" cy="400110"/>
          </a:xfrm>
          <a:prstGeom prst="rect">
            <a:avLst/>
          </a:prstGeom>
        </p:spPr>
        <p:txBody>
          <a:bodyPr wrap="square">
            <a:spAutoFit/>
          </a:bodyPr>
          <a:lstStyle/>
          <a:p>
            <a:pPr algn="ctr"/>
            <a:r>
              <a:rPr lang="en-US" sz="2000" dirty="0">
                <a:solidFill>
                  <a:schemeClr val="accent1"/>
                </a:solidFill>
                <a:latin typeface="+mj-lt"/>
              </a:rPr>
              <a:t>Cyber Attacks</a:t>
            </a:r>
          </a:p>
        </p:txBody>
      </p:sp>
      <p:sp>
        <p:nvSpPr>
          <p:cNvPr id="55" name="Rectangle 54">
            <a:extLst>
              <a:ext uri="{FF2B5EF4-FFF2-40B4-BE49-F238E27FC236}">
                <a16:creationId xmlns:a16="http://schemas.microsoft.com/office/drawing/2014/main" id="{E604E4B3-498D-9DC4-F270-8C2B08518327}"/>
              </a:ext>
            </a:extLst>
          </p:cNvPr>
          <p:cNvSpPr/>
          <p:nvPr/>
        </p:nvSpPr>
        <p:spPr>
          <a:xfrm>
            <a:off x="4649231" y="5151952"/>
            <a:ext cx="2836061" cy="1182953"/>
          </a:xfrm>
          <a:prstGeom prst="rect">
            <a:avLst/>
          </a:prstGeom>
          <a:noFill/>
        </p:spPr>
        <p:txBody>
          <a:bodyPr wrap="square">
            <a:spAutoFit/>
          </a:bodyPr>
          <a:lstStyle/>
          <a:p>
            <a:pPr algn="ctr">
              <a:lnSpc>
                <a:spcPct val="120000"/>
              </a:lnSpc>
            </a:pPr>
            <a:r>
              <a:rPr lang="en-US" sz="1200" dirty="0"/>
              <a:t>Phishing, BEC, denial of service, and even ransomware attacks are all being upgraded as AI technologies are integrated into and creates new fraud models. </a:t>
            </a:r>
          </a:p>
        </p:txBody>
      </p:sp>
      <p:sp>
        <p:nvSpPr>
          <p:cNvPr id="56" name="Rectangle 55">
            <a:extLst>
              <a:ext uri="{FF2B5EF4-FFF2-40B4-BE49-F238E27FC236}">
                <a16:creationId xmlns:a16="http://schemas.microsoft.com/office/drawing/2014/main" id="{A53EBF68-B138-E7AD-8E29-4A3B195D7AF2}"/>
              </a:ext>
            </a:extLst>
          </p:cNvPr>
          <p:cNvSpPr/>
          <p:nvPr/>
        </p:nvSpPr>
        <p:spPr>
          <a:xfrm>
            <a:off x="7645651" y="4841542"/>
            <a:ext cx="3802601" cy="400110"/>
          </a:xfrm>
          <a:prstGeom prst="rect">
            <a:avLst/>
          </a:prstGeom>
        </p:spPr>
        <p:txBody>
          <a:bodyPr wrap="square">
            <a:spAutoFit/>
          </a:bodyPr>
          <a:lstStyle/>
          <a:p>
            <a:pPr algn="ctr"/>
            <a:r>
              <a:rPr lang="en-US" sz="2000" dirty="0">
                <a:solidFill>
                  <a:schemeClr val="accent1"/>
                </a:solidFill>
                <a:latin typeface="+mj-lt"/>
              </a:rPr>
              <a:t>Synthetic Identify Fraud</a:t>
            </a:r>
          </a:p>
        </p:txBody>
      </p:sp>
      <p:sp>
        <p:nvSpPr>
          <p:cNvPr id="57" name="Rectangle 56">
            <a:extLst>
              <a:ext uri="{FF2B5EF4-FFF2-40B4-BE49-F238E27FC236}">
                <a16:creationId xmlns:a16="http://schemas.microsoft.com/office/drawing/2014/main" id="{27372DA7-2417-DCC3-4293-5A65A9DFEED4}"/>
              </a:ext>
            </a:extLst>
          </p:cNvPr>
          <p:cNvSpPr/>
          <p:nvPr/>
        </p:nvSpPr>
        <p:spPr>
          <a:xfrm>
            <a:off x="7960446" y="5151952"/>
            <a:ext cx="2836061" cy="1182953"/>
          </a:xfrm>
          <a:prstGeom prst="rect">
            <a:avLst/>
          </a:prstGeom>
          <a:noFill/>
        </p:spPr>
        <p:txBody>
          <a:bodyPr wrap="square">
            <a:spAutoFit/>
          </a:bodyPr>
          <a:lstStyle/>
          <a:p>
            <a:pPr algn="ctr">
              <a:lnSpc>
                <a:spcPct val="120000"/>
              </a:lnSpc>
            </a:pPr>
            <a:r>
              <a:rPr lang="en-US" sz="1200" dirty="0"/>
              <a:t>AI technology can be used to help fraudsters create synthetic identities that appear to be legitimate but are a mixture of real and false information. </a:t>
            </a:r>
          </a:p>
        </p:txBody>
      </p:sp>
      <p:sp>
        <p:nvSpPr>
          <p:cNvPr id="58" name="Slide Number Placeholder 57">
            <a:extLst>
              <a:ext uri="{FF2B5EF4-FFF2-40B4-BE49-F238E27FC236}">
                <a16:creationId xmlns:a16="http://schemas.microsoft.com/office/drawing/2014/main" id="{5461AB43-C0EA-03F9-3F53-EA59A6098942}"/>
              </a:ext>
            </a:extLst>
          </p:cNvPr>
          <p:cNvSpPr>
            <a:spLocks noGrp="1"/>
          </p:cNvSpPr>
          <p:nvPr>
            <p:ph type="sldNum" sz="quarter" idx="11"/>
          </p:nvPr>
        </p:nvSpPr>
        <p:spPr/>
        <p:txBody>
          <a:bodyPr/>
          <a:lstStyle/>
          <a:p>
            <a:fld id="{D5B6DCCD-4DA9-4A66-A1EA-8A6F060D7550}" type="slidenum">
              <a:rPr lang="en-US" smtClean="0"/>
              <a:pPr/>
              <a:t>11</a:t>
            </a:fld>
            <a:endParaRPr lang="en-US" dirty="0"/>
          </a:p>
        </p:txBody>
      </p:sp>
      <p:cxnSp>
        <p:nvCxnSpPr>
          <p:cNvPr id="59" name="Straight Connector 58">
            <a:extLst>
              <a:ext uri="{FF2B5EF4-FFF2-40B4-BE49-F238E27FC236}">
                <a16:creationId xmlns:a16="http://schemas.microsoft.com/office/drawing/2014/main" id="{BFFDC6FB-EFB3-2C0A-394E-6CC7DA8B5E27}"/>
              </a:ext>
            </a:extLst>
          </p:cNvPr>
          <p:cNvCxnSpPr>
            <a:cxnSpLocks/>
          </p:cNvCxnSpPr>
          <p:nvPr/>
        </p:nvCxnSpPr>
        <p:spPr>
          <a:xfrm>
            <a:off x="5824422" y="1214308"/>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1E3595B-B605-2471-2742-8C1EDDAE64A4}"/>
              </a:ext>
            </a:extLst>
          </p:cNvPr>
          <p:cNvSpPr txBox="1"/>
          <p:nvPr/>
        </p:nvSpPr>
        <p:spPr>
          <a:xfrm>
            <a:off x="1693412" y="2268313"/>
            <a:ext cx="10961623" cy="461665"/>
          </a:xfrm>
          <a:prstGeom prst="rect">
            <a:avLst/>
          </a:prstGeom>
          <a:noFill/>
        </p:spPr>
        <p:txBody>
          <a:bodyPr wrap="square">
            <a:spAutoFit/>
          </a:bodyPr>
          <a:lstStyle/>
          <a:p>
            <a:r>
              <a:rPr lang="en-US" sz="2400" dirty="0">
                <a:solidFill>
                  <a:schemeClr val="bg1"/>
                </a:solidFill>
                <a:hlinkClick r:id="rId6">
                  <a:extLst>
                    <a:ext uri="{A12FA001-AC4F-418D-AE19-62706E023703}">
                      <ahyp:hlinkClr xmlns:ahyp="http://schemas.microsoft.com/office/drawing/2018/hyperlinkcolor" val="tx"/>
                    </a:ext>
                  </a:extLst>
                </a:hlinkClick>
              </a:rPr>
              <a:t>increasing_threats_of_deepfake_identities_0.pdf (dhs.gov)</a:t>
            </a:r>
            <a:endParaRPr lang="en-US" sz="2400" dirty="0">
              <a:solidFill>
                <a:schemeClr val="bg1"/>
              </a:solidFill>
            </a:endParaRPr>
          </a:p>
        </p:txBody>
      </p:sp>
    </p:spTree>
    <p:custDataLst>
      <p:tags r:id="rId1"/>
    </p:custDataLst>
    <p:extLst>
      <p:ext uri="{BB962C8B-B14F-4D97-AF65-F5344CB8AC3E}">
        <p14:creationId xmlns:p14="http://schemas.microsoft.com/office/powerpoint/2010/main" val="332910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F100-C2A0-81D3-00D5-70D4B60710B9}"/>
            </a:ext>
          </a:extLst>
        </p:cNvPr>
        <p:cNvGrpSpPr/>
        <p:nvPr/>
      </p:nvGrpSpPr>
      <p:grpSpPr>
        <a:xfrm>
          <a:off x="0" y="0"/>
          <a:ext cx="0" cy="0"/>
          <a:chOff x="0" y="0"/>
          <a:chExt cx="0" cy="0"/>
        </a:xfrm>
      </p:grpSpPr>
      <p:pic>
        <p:nvPicPr>
          <p:cNvPr id="6" name="Picture Placeholder 5" descr="A group of people sitting around a table with laptops&#10;&#10;Description automatically generated with medium confidence">
            <a:extLst>
              <a:ext uri="{FF2B5EF4-FFF2-40B4-BE49-F238E27FC236}">
                <a16:creationId xmlns:a16="http://schemas.microsoft.com/office/drawing/2014/main" id="{F2AA3EDA-BD44-52F2-7823-09C4B3C744E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p:pic>
      <p:sp>
        <p:nvSpPr>
          <p:cNvPr id="15" name="Freeform 12">
            <a:extLst>
              <a:ext uri="{FF2B5EF4-FFF2-40B4-BE49-F238E27FC236}">
                <a16:creationId xmlns:a16="http://schemas.microsoft.com/office/drawing/2014/main" id="{A6863F7C-B650-F2DA-2055-E1997E8E55FE}"/>
              </a:ext>
            </a:extLst>
          </p:cNvPr>
          <p:cNvSpPr>
            <a:spLocks/>
          </p:cNvSpPr>
          <p:nvPr/>
        </p:nvSpPr>
        <p:spPr bwMode="auto">
          <a:xfrm>
            <a:off x="3168847" y="0"/>
            <a:ext cx="7898618" cy="6858001"/>
          </a:xfrm>
          <a:custGeom>
            <a:avLst/>
            <a:gdLst>
              <a:gd name="T0" fmla="*/ 7059 w 7059"/>
              <a:gd name="T1" fmla="*/ 0 h 6129"/>
              <a:gd name="T2" fmla="*/ 6626 w 7059"/>
              <a:gd name="T3" fmla="*/ 0 h 6129"/>
              <a:gd name="T4" fmla="*/ 0 w 7059"/>
              <a:gd name="T5" fmla="*/ 6129 h 6129"/>
              <a:gd name="T6" fmla="*/ 435 w 7059"/>
              <a:gd name="T7" fmla="*/ 6129 h 6129"/>
              <a:gd name="T8" fmla="*/ 7059 w 7059"/>
              <a:gd name="T9" fmla="*/ 0 h 6129"/>
            </a:gdLst>
            <a:ahLst/>
            <a:cxnLst>
              <a:cxn ang="0">
                <a:pos x="T0" y="T1"/>
              </a:cxn>
              <a:cxn ang="0">
                <a:pos x="T2" y="T3"/>
              </a:cxn>
              <a:cxn ang="0">
                <a:pos x="T4" y="T5"/>
              </a:cxn>
              <a:cxn ang="0">
                <a:pos x="T6" y="T7"/>
              </a:cxn>
              <a:cxn ang="0">
                <a:pos x="T8" y="T9"/>
              </a:cxn>
            </a:cxnLst>
            <a:rect l="0" t="0" r="r" b="b"/>
            <a:pathLst>
              <a:path w="7059" h="6129">
                <a:moveTo>
                  <a:pt x="7059" y="0"/>
                </a:moveTo>
                <a:lnTo>
                  <a:pt x="6626" y="0"/>
                </a:lnTo>
                <a:lnTo>
                  <a:pt x="0" y="6129"/>
                </a:lnTo>
                <a:lnTo>
                  <a:pt x="435" y="6129"/>
                </a:lnTo>
                <a:lnTo>
                  <a:pt x="70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a:extLst>
              <a:ext uri="{FF2B5EF4-FFF2-40B4-BE49-F238E27FC236}">
                <a16:creationId xmlns:a16="http://schemas.microsoft.com/office/drawing/2014/main" id="{ABCFAD03-7EEE-EFDF-CA25-7F2F83BDE6FB}"/>
              </a:ext>
            </a:extLst>
          </p:cNvPr>
          <p:cNvSpPr>
            <a:spLocks/>
          </p:cNvSpPr>
          <p:nvPr/>
        </p:nvSpPr>
        <p:spPr bwMode="auto">
          <a:xfrm>
            <a:off x="0" y="-20141"/>
            <a:ext cx="10820400" cy="6878142"/>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 name="connsiteX0" fmla="*/ 10000 w 10000"/>
              <a:gd name="connsiteY0" fmla="*/ 14 h 10014"/>
              <a:gd name="connsiteX1" fmla="*/ 2628 w 10000"/>
              <a:gd name="connsiteY1" fmla="*/ 0 h 10014"/>
              <a:gd name="connsiteX2" fmla="*/ 0 w 10000"/>
              <a:gd name="connsiteY2" fmla="*/ 3819 h 10014"/>
              <a:gd name="connsiteX3" fmla="*/ 0 w 10000"/>
              <a:gd name="connsiteY3" fmla="*/ 10014 h 10014"/>
              <a:gd name="connsiteX4" fmla="*/ 2994 w 10000"/>
              <a:gd name="connsiteY4" fmla="*/ 10014 h 10014"/>
              <a:gd name="connsiteX5" fmla="*/ 10000 w 10000"/>
              <a:gd name="connsiteY5" fmla="*/ 14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14">
                <a:moveTo>
                  <a:pt x="10000" y="14"/>
                </a:moveTo>
                <a:lnTo>
                  <a:pt x="2628" y="0"/>
                </a:lnTo>
                <a:lnTo>
                  <a:pt x="0" y="3819"/>
                </a:lnTo>
                <a:lnTo>
                  <a:pt x="0" y="10014"/>
                </a:lnTo>
                <a:lnTo>
                  <a:pt x="2994" y="10014"/>
                </a:lnTo>
                <a:lnTo>
                  <a:pt x="10000" y="1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4">
            <a:extLst>
              <a:ext uri="{FF2B5EF4-FFF2-40B4-BE49-F238E27FC236}">
                <a16:creationId xmlns:a16="http://schemas.microsoft.com/office/drawing/2014/main" id="{629CE218-7A06-7F47-1B47-31C3385F5918}"/>
              </a:ext>
            </a:extLst>
          </p:cNvPr>
          <p:cNvSpPr>
            <a:spLocks/>
          </p:cNvSpPr>
          <p:nvPr/>
        </p:nvSpPr>
        <p:spPr bwMode="auto">
          <a:xfrm>
            <a:off x="0" y="0"/>
            <a:ext cx="10582963" cy="6858001"/>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Lst>
            <a:ahLst/>
            <a:cxnLst>
              <a:cxn ang="0">
                <a:pos x="T0" y="T1"/>
              </a:cxn>
              <a:cxn ang="0">
                <a:pos x="T2" y="T3"/>
              </a:cxn>
              <a:cxn ang="0">
                <a:pos x="T4" y="T5"/>
              </a:cxn>
              <a:cxn ang="0">
                <a:pos x="T6" y="T7"/>
              </a:cxn>
              <a:cxn ang="0">
                <a:pos x="T8" y="T9"/>
              </a:cxn>
              <a:cxn ang="0">
                <a:pos x="T10" y="T11"/>
              </a:cxn>
            </a:cxnLst>
            <a:rect l="0" t="0" r="r" b="b"/>
            <a:pathLst>
              <a:path w="9458" h="6129">
                <a:moveTo>
                  <a:pt x="9458" y="0"/>
                </a:moveTo>
                <a:lnTo>
                  <a:pt x="2520" y="0"/>
                </a:lnTo>
                <a:lnTo>
                  <a:pt x="0" y="2332"/>
                </a:lnTo>
                <a:lnTo>
                  <a:pt x="0" y="6129"/>
                </a:lnTo>
                <a:lnTo>
                  <a:pt x="2832" y="6129"/>
                </a:lnTo>
                <a:lnTo>
                  <a:pt x="9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a:extLst>
              <a:ext uri="{FF2B5EF4-FFF2-40B4-BE49-F238E27FC236}">
                <a16:creationId xmlns:a16="http://schemas.microsoft.com/office/drawing/2014/main" id="{58BA4CBC-EA4D-E82F-634C-5D9D3831C27C}"/>
              </a:ext>
            </a:extLst>
          </p:cNvPr>
          <p:cNvSpPr>
            <a:spLocks/>
          </p:cNvSpPr>
          <p:nvPr/>
        </p:nvSpPr>
        <p:spPr bwMode="auto">
          <a:xfrm>
            <a:off x="0" y="-10069"/>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1070885C-00C9-5499-6114-5D07E4DAF0B9}"/>
              </a:ext>
            </a:extLst>
          </p:cNvPr>
          <p:cNvSpPr>
            <a:spLocks/>
          </p:cNvSpPr>
          <p:nvPr/>
        </p:nvSpPr>
        <p:spPr bwMode="auto">
          <a:xfrm rot="10800000">
            <a:off x="9358896" y="4228010"/>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a:extLst>
              <a:ext uri="{FF2B5EF4-FFF2-40B4-BE49-F238E27FC236}">
                <a16:creationId xmlns:a16="http://schemas.microsoft.com/office/drawing/2014/main" id="{15682620-BA4B-4CDC-26F3-4EC114EFE219}"/>
              </a:ext>
            </a:extLst>
          </p:cNvPr>
          <p:cNvSpPr/>
          <p:nvPr/>
        </p:nvSpPr>
        <p:spPr>
          <a:xfrm>
            <a:off x="3235208" y="-20141"/>
            <a:ext cx="8096765" cy="6878142"/>
          </a:xfrm>
          <a:custGeom>
            <a:avLst/>
            <a:gdLst>
              <a:gd name="connsiteX0" fmla="*/ 7583571 w 8096765"/>
              <a:gd name="connsiteY0" fmla="*/ 0 h 6868071"/>
              <a:gd name="connsiteX1" fmla="*/ 8096765 w 8096765"/>
              <a:gd name="connsiteY1" fmla="*/ 0 h 6868071"/>
              <a:gd name="connsiteX2" fmla="*/ 513194 w 8096765"/>
              <a:gd name="connsiteY2" fmla="*/ 6868071 h 6868071"/>
              <a:gd name="connsiteX3" fmla="*/ 0 w 8096765"/>
              <a:gd name="connsiteY3" fmla="*/ 6868071 h 6868071"/>
              <a:gd name="connsiteX4" fmla="*/ 7583571 w 8096765"/>
              <a:gd name="connsiteY4" fmla="*/ 0 h 6868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65" h="6868071">
                <a:moveTo>
                  <a:pt x="7583571" y="0"/>
                </a:moveTo>
                <a:lnTo>
                  <a:pt x="8096765" y="0"/>
                </a:lnTo>
                <a:lnTo>
                  <a:pt x="513194" y="6868071"/>
                </a:lnTo>
                <a:lnTo>
                  <a:pt x="0" y="6868071"/>
                </a:lnTo>
                <a:lnTo>
                  <a:pt x="7583571"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F12F2BA-D290-AAFF-D9F6-36BD45E58638}"/>
              </a:ext>
            </a:extLst>
          </p:cNvPr>
          <p:cNvSpPr/>
          <p:nvPr/>
        </p:nvSpPr>
        <p:spPr>
          <a:xfrm>
            <a:off x="1142287" y="3072773"/>
            <a:ext cx="4953713" cy="2308324"/>
          </a:xfrm>
          <a:prstGeom prst="rect">
            <a:avLst/>
          </a:prstGeom>
        </p:spPr>
        <p:txBody>
          <a:bodyPr wrap="square">
            <a:spAutoFit/>
          </a:bodyPr>
          <a:lstStyle/>
          <a:p>
            <a:r>
              <a:rPr lang="en-US" sz="4800" b="1" dirty="0">
                <a:solidFill>
                  <a:schemeClr val="bg1"/>
                </a:solidFill>
              </a:rPr>
              <a:t>Integrating AI into Business Workflows</a:t>
            </a:r>
          </a:p>
        </p:txBody>
      </p:sp>
      <p:sp>
        <p:nvSpPr>
          <p:cNvPr id="37" name="Line 28">
            <a:extLst>
              <a:ext uri="{FF2B5EF4-FFF2-40B4-BE49-F238E27FC236}">
                <a16:creationId xmlns:a16="http://schemas.microsoft.com/office/drawing/2014/main" id="{475EAD0A-86E9-B8A3-4E3A-4BC142F8FE9C}"/>
              </a:ext>
            </a:extLst>
          </p:cNvPr>
          <p:cNvSpPr>
            <a:spLocks noChangeShapeType="1"/>
          </p:cNvSpPr>
          <p:nvPr/>
        </p:nvSpPr>
        <p:spPr bwMode="auto">
          <a:xfrm>
            <a:off x="1234362" y="2802387"/>
            <a:ext cx="752475"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131647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F9248-B3BD-8179-C270-F99B69786CB3}"/>
            </a:ext>
          </a:extLst>
        </p:cNvPr>
        <p:cNvGrpSpPr/>
        <p:nvPr/>
      </p:nvGrpSpPr>
      <p:grpSpPr>
        <a:xfrm>
          <a:off x="0" y="0"/>
          <a:ext cx="0" cy="0"/>
          <a:chOff x="0" y="0"/>
          <a:chExt cx="0" cy="0"/>
        </a:xfrm>
      </p:grpSpPr>
      <p:pic>
        <p:nvPicPr>
          <p:cNvPr id="3" name="Picture Placeholder 11">
            <a:extLst>
              <a:ext uri="{FF2B5EF4-FFF2-40B4-BE49-F238E27FC236}">
                <a16:creationId xmlns:a16="http://schemas.microsoft.com/office/drawing/2014/main" id="{5858BADD-561D-C9C8-F57B-491C7F2078E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1744" r="31744"/>
          <a:stretch>
            <a:fillRect/>
          </a:stretch>
        </p:blipFill>
        <p:spPr/>
      </p:pic>
      <p:sp>
        <p:nvSpPr>
          <p:cNvPr id="4" name="Rectangle 3">
            <a:extLst>
              <a:ext uri="{FF2B5EF4-FFF2-40B4-BE49-F238E27FC236}">
                <a16:creationId xmlns:a16="http://schemas.microsoft.com/office/drawing/2014/main" id="{F9A757B3-3735-F531-331B-667A7B0BD75B}"/>
              </a:ext>
            </a:extLst>
          </p:cNvPr>
          <p:cNvSpPr/>
          <p:nvPr/>
        </p:nvSpPr>
        <p:spPr>
          <a:xfrm>
            <a:off x="645144" y="1772928"/>
            <a:ext cx="3009900" cy="1077218"/>
          </a:xfrm>
          <a:prstGeom prst="rect">
            <a:avLst/>
          </a:prstGeom>
        </p:spPr>
        <p:txBody>
          <a:bodyPr wrap="square">
            <a:spAutoFit/>
          </a:bodyPr>
          <a:lstStyle/>
          <a:p>
            <a:r>
              <a:rPr lang="en-US" sz="3200" b="1" dirty="0">
                <a:solidFill>
                  <a:schemeClr val="bg1"/>
                </a:solidFill>
              </a:rPr>
              <a:t>Business Uses for AI</a:t>
            </a:r>
          </a:p>
        </p:txBody>
      </p:sp>
      <p:sp>
        <p:nvSpPr>
          <p:cNvPr id="6" name="TextBox 5">
            <a:extLst>
              <a:ext uri="{FF2B5EF4-FFF2-40B4-BE49-F238E27FC236}">
                <a16:creationId xmlns:a16="http://schemas.microsoft.com/office/drawing/2014/main" id="{FFD1B950-9FDA-06B1-3EB4-BFC27458158F}"/>
              </a:ext>
            </a:extLst>
          </p:cNvPr>
          <p:cNvSpPr txBox="1"/>
          <p:nvPr/>
        </p:nvSpPr>
        <p:spPr>
          <a:xfrm>
            <a:off x="645144" y="3252097"/>
            <a:ext cx="3009900" cy="646331"/>
          </a:xfrm>
          <a:prstGeom prst="rect">
            <a:avLst/>
          </a:prstGeom>
          <a:noFill/>
        </p:spPr>
        <p:txBody>
          <a:bodyPr wrap="square" rtlCol="0">
            <a:spAutoFit/>
          </a:bodyPr>
          <a:lstStyle/>
          <a:p>
            <a:r>
              <a:rPr lang="en-US" b="1" dirty="0">
                <a:solidFill>
                  <a:schemeClr val="bg1"/>
                </a:solidFill>
              </a:rPr>
              <a:t>What are businesses using AI for today?</a:t>
            </a:r>
          </a:p>
        </p:txBody>
      </p:sp>
      <p:sp>
        <p:nvSpPr>
          <p:cNvPr id="7" name="Rectangle 6">
            <a:extLst>
              <a:ext uri="{FF2B5EF4-FFF2-40B4-BE49-F238E27FC236}">
                <a16:creationId xmlns:a16="http://schemas.microsoft.com/office/drawing/2014/main" id="{27185534-F003-AF19-003D-67FD586F4E94}"/>
              </a:ext>
            </a:extLst>
          </p:cNvPr>
          <p:cNvSpPr/>
          <p:nvPr/>
        </p:nvSpPr>
        <p:spPr>
          <a:xfrm>
            <a:off x="645144" y="4007855"/>
            <a:ext cx="3109018" cy="847668"/>
          </a:xfrm>
          <a:prstGeom prst="rect">
            <a:avLst/>
          </a:prstGeom>
        </p:spPr>
        <p:txBody>
          <a:bodyPr wrap="square">
            <a:spAutoFit/>
          </a:bodyPr>
          <a:lstStyle/>
          <a:p>
            <a:pPr>
              <a:lnSpc>
                <a:spcPct val="120000"/>
              </a:lnSpc>
            </a:pPr>
            <a:r>
              <a:rPr lang="en-US" sz="1400" i="0" dirty="0">
                <a:solidFill>
                  <a:schemeClr val="bg1">
                    <a:lumMod val="95000"/>
                  </a:schemeClr>
                </a:solidFill>
                <a:effectLst/>
              </a:rPr>
              <a:t>AI is integrating into a variety of different workflows for businesses today. </a:t>
            </a:r>
            <a:endParaRPr lang="en-US" sz="1400" dirty="0">
              <a:solidFill>
                <a:schemeClr val="bg1">
                  <a:lumMod val="95000"/>
                </a:schemeClr>
              </a:solidFill>
            </a:endParaRPr>
          </a:p>
        </p:txBody>
      </p:sp>
      <p:sp>
        <p:nvSpPr>
          <p:cNvPr id="28" name="TextBox 27">
            <a:extLst>
              <a:ext uri="{FF2B5EF4-FFF2-40B4-BE49-F238E27FC236}">
                <a16:creationId xmlns:a16="http://schemas.microsoft.com/office/drawing/2014/main" id="{5B0A8559-8331-B5A1-ACE2-4C8C0BD2FADF}"/>
              </a:ext>
            </a:extLst>
          </p:cNvPr>
          <p:cNvSpPr txBox="1"/>
          <p:nvPr/>
        </p:nvSpPr>
        <p:spPr>
          <a:xfrm>
            <a:off x="8337629" y="1192138"/>
            <a:ext cx="3335063" cy="461665"/>
          </a:xfrm>
          <a:prstGeom prst="rect">
            <a:avLst/>
          </a:prstGeom>
          <a:noFill/>
        </p:spPr>
        <p:txBody>
          <a:bodyPr wrap="square" rtlCol="0">
            <a:spAutoFit/>
          </a:bodyPr>
          <a:lstStyle/>
          <a:p>
            <a:r>
              <a:rPr lang="en-US" sz="2400" b="1" dirty="0">
                <a:solidFill>
                  <a:schemeClr val="accent1"/>
                </a:solidFill>
              </a:rPr>
              <a:t>Examples</a:t>
            </a:r>
          </a:p>
        </p:txBody>
      </p:sp>
      <p:sp>
        <p:nvSpPr>
          <p:cNvPr id="2" name="Rectangle 1">
            <a:extLst>
              <a:ext uri="{FF2B5EF4-FFF2-40B4-BE49-F238E27FC236}">
                <a16:creationId xmlns:a16="http://schemas.microsoft.com/office/drawing/2014/main" id="{E0BF207D-98FD-09E9-428B-7758AEDCC071}"/>
              </a:ext>
            </a:extLst>
          </p:cNvPr>
          <p:cNvSpPr/>
          <p:nvPr/>
        </p:nvSpPr>
        <p:spPr>
          <a:xfrm>
            <a:off x="8877032" y="1903349"/>
            <a:ext cx="3119026" cy="739754"/>
          </a:xfrm>
          <a:prstGeom prst="rect">
            <a:avLst/>
          </a:prstGeom>
        </p:spPr>
        <p:txBody>
          <a:bodyPr wrap="square">
            <a:spAutoFit/>
          </a:bodyPr>
          <a:lstStyle/>
          <a:p>
            <a:pPr>
              <a:lnSpc>
                <a:spcPct val="120000"/>
              </a:lnSpc>
            </a:pPr>
            <a:r>
              <a:rPr lang="en-US" sz="1200" i="0" dirty="0">
                <a:effectLst/>
              </a:rPr>
              <a:t>Customer Experiences</a:t>
            </a:r>
          </a:p>
          <a:p>
            <a:pPr marL="171450" indent="-171450">
              <a:lnSpc>
                <a:spcPct val="120000"/>
              </a:lnSpc>
              <a:buFont typeface="Arial" panose="020B0604020202020204" pitchFamily="34" charset="0"/>
              <a:buChar char="•"/>
            </a:pPr>
            <a:r>
              <a:rPr lang="en-US" sz="1200" dirty="0"/>
              <a:t>Integration in messaging and customer contact points.</a:t>
            </a:r>
          </a:p>
        </p:txBody>
      </p:sp>
      <p:sp>
        <p:nvSpPr>
          <p:cNvPr id="5" name="Rectangle 4">
            <a:extLst>
              <a:ext uri="{FF2B5EF4-FFF2-40B4-BE49-F238E27FC236}">
                <a16:creationId xmlns:a16="http://schemas.microsoft.com/office/drawing/2014/main" id="{3AAA1DE6-1F02-1544-822F-135A1A0B98C8}"/>
              </a:ext>
            </a:extLst>
          </p:cNvPr>
          <p:cNvSpPr/>
          <p:nvPr/>
        </p:nvSpPr>
        <p:spPr>
          <a:xfrm>
            <a:off x="8877031" y="2812204"/>
            <a:ext cx="3416164" cy="739754"/>
          </a:xfrm>
          <a:prstGeom prst="rect">
            <a:avLst/>
          </a:prstGeom>
        </p:spPr>
        <p:txBody>
          <a:bodyPr wrap="square">
            <a:spAutoFit/>
          </a:bodyPr>
          <a:lstStyle/>
          <a:p>
            <a:pPr>
              <a:lnSpc>
                <a:spcPct val="120000"/>
              </a:lnSpc>
            </a:pPr>
            <a:r>
              <a:rPr lang="en-US" sz="1200" dirty="0"/>
              <a:t>Workflow process improvement</a:t>
            </a:r>
          </a:p>
          <a:p>
            <a:pPr marL="171450" indent="-171450">
              <a:lnSpc>
                <a:spcPct val="120000"/>
              </a:lnSpc>
              <a:buFont typeface="Arial" panose="020B0604020202020204" pitchFamily="34" charset="0"/>
              <a:buChar char="•"/>
            </a:pPr>
            <a:r>
              <a:rPr lang="en-US" sz="1200" dirty="0"/>
              <a:t>Automation, analytics, idea generation. Etc. </a:t>
            </a:r>
          </a:p>
        </p:txBody>
      </p:sp>
      <p:sp>
        <p:nvSpPr>
          <p:cNvPr id="14" name="Rectangle 13">
            <a:extLst>
              <a:ext uri="{FF2B5EF4-FFF2-40B4-BE49-F238E27FC236}">
                <a16:creationId xmlns:a16="http://schemas.microsoft.com/office/drawing/2014/main" id="{4F2541FB-3FC1-D0B1-FBDD-6D2198B2D018}"/>
              </a:ext>
            </a:extLst>
          </p:cNvPr>
          <p:cNvSpPr/>
          <p:nvPr/>
        </p:nvSpPr>
        <p:spPr>
          <a:xfrm>
            <a:off x="8877031" y="3653262"/>
            <a:ext cx="3416164" cy="518155"/>
          </a:xfrm>
          <a:prstGeom prst="rect">
            <a:avLst/>
          </a:prstGeom>
        </p:spPr>
        <p:txBody>
          <a:bodyPr wrap="square">
            <a:spAutoFit/>
          </a:bodyPr>
          <a:lstStyle/>
          <a:p>
            <a:pPr>
              <a:lnSpc>
                <a:spcPct val="120000"/>
              </a:lnSpc>
            </a:pPr>
            <a:r>
              <a:rPr lang="en-US" sz="1200" dirty="0"/>
              <a:t>Business intelligence</a:t>
            </a:r>
          </a:p>
          <a:p>
            <a:pPr marL="171450" indent="-171450">
              <a:lnSpc>
                <a:spcPct val="120000"/>
              </a:lnSpc>
              <a:buFont typeface="Arial" panose="020B0604020202020204" pitchFamily="34" charset="0"/>
              <a:buChar char="•"/>
            </a:pPr>
            <a:r>
              <a:rPr lang="en-US" sz="1200" dirty="0"/>
              <a:t>Improved data analysis.</a:t>
            </a:r>
          </a:p>
        </p:txBody>
      </p:sp>
      <p:sp>
        <p:nvSpPr>
          <p:cNvPr id="27" name="Rectangle 26">
            <a:extLst>
              <a:ext uri="{FF2B5EF4-FFF2-40B4-BE49-F238E27FC236}">
                <a16:creationId xmlns:a16="http://schemas.microsoft.com/office/drawing/2014/main" id="{492CC604-5D17-49DC-08D9-AB04167CFFBD}"/>
              </a:ext>
            </a:extLst>
          </p:cNvPr>
          <p:cNvSpPr/>
          <p:nvPr/>
        </p:nvSpPr>
        <p:spPr>
          <a:xfrm>
            <a:off x="8877031" y="4537261"/>
            <a:ext cx="3416164" cy="739754"/>
          </a:xfrm>
          <a:prstGeom prst="rect">
            <a:avLst/>
          </a:prstGeom>
        </p:spPr>
        <p:txBody>
          <a:bodyPr wrap="square">
            <a:spAutoFit/>
          </a:bodyPr>
          <a:lstStyle/>
          <a:p>
            <a:pPr>
              <a:lnSpc>
                <a:spcPct val="120000"/>
              </a:lnSpc>
            </a:pPr>
            <a:r>
              <a:rPr lang="en-US" sz="1200" dirty="0"/>
              <a:t>Client/Customer Engagement</a:t>
            </a:r>
          </a:p>
          <a:p>
            <a:pPr marL="171450" indent="-171450">
              <a:lnSpc>
                <a:spcPct val="120000"/>
              </a:lnSpc>
              <a:buFont typeface="Arial" panose="020B0604020202020204" pitchFamily="34" charset="0"/>
              <a:buChar char="•"/>
            </a:pPr>
            <a:r>
              <a:rPr lang="en-US" sz="1200" dirty="0"/>
              <a:t>Increased customer touchpoint and user/buyer journey.  </a:t>
            </a:r>
          </a:p>
        </p:txBody>
      </p:sp>
      <p:pic>
        <p:nvPicPr>
          <p:cNvPr id="30" name="Graphic 29">
            <a:extLst>
              <a:ext uri="{FF2B5EF4-FFF2-40B4-BE49-F238E27FC236}">
                <a16:creationId xmlns:a16="http://schemas.microsoft.com/office/drawing/2014/main" id="{FD150D1D-E46F-E12C-67B4-18F714A14D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6748" y="2068329"/>
            <a:ext cx="409794" cy="409794"/>
          </a:xfrm>
          <a:prstGeom prst="rect">
            <a:avLst/>
          </a:prstGeom>
        </p:spPr>
      </p:pic>
      <p:pic>
        <p:nvPicPr>
          <p:cNvPr id="31" name="Graphic 30">
            <a:extLst>
              <a:ext uri="{FF2B5EF4-FFF2-40B4-BE49-F238E27FC236}">
                <a16:creationId xmlns:a16="http://schemas.microsoft.com/office/drawing/2014/main" id="{7B1DA88B-D38E-764C-2CFF-F20A9AE4B8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6748" y="2866385"/>
            <a:ext cx="409794" cy="409794"/>
          </a:xfrm>
          <a:prstGeom prst="rect">
            <a:avLst/>
          </a:prstGeom>
        </p:spPr>
      </p:pic>
      <p:pic>
        <p:nvPicPr>
          <p:cNvPr id="32" name="Graphic 31">
            <a:extLst>
              <a:ext uri="{FF2B5EF4-FFF2-40B4-BE49-F238E27FC236}">
                <a16:creationId xmlns:a16="http://schemas.microsoft.com/office/drawing/2014/main" id="{2FA8A952-F326-4C50-081D-8BF50A2E34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6748" y="3693531"/>
            <a:ext cx="409794" cy="409794"/>
          </a:xfrm>
          <a:prstGeom prst="rect">
            <a:avLst/>
          </a:prstGeom>
        </p:spPr>
      </p:pic>
      <p:pic>
        <p:nvPicPr>
          <p:cNvPr id="33" name="Graphic 32">
            <a:extLst>
              <a:ext uri="{FF2B5EF4-FFF2-40B4-BE49-F238E27FC236}">
                <a16:creationId xmlns:a16="http://schemas.microsoft.com/office/drawing/2014/main" id="{2936CA91-0A37-3F98-B4BE-19954B8D6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6748" y="4537261"/>
            <a:ext cx="409794" cy="409794"/>
          </a:xfrm>
          <a:prstGeom prst="rect">
            <a:avLst/>
          </a:prstGeom>
        </p:spPr>
      </p:pic>
      <p:sp>
        <p:nvSpPr>
          <p:cNvPr id="34" name="Rectangle 33">
            <a:extLst>
              <a:ext uri="{FF2B5EF4-FFF2-40B4-BE49-F238E27FC236}">
                <a16:creationId xmlns:a16="http://schemas.microsoft.com/office/drawing/2014/main" id="{DA58C9B4-BEFD-19B3-191A-F92D34F03071}"/>
              </a:ext>
            </a:extLst>
          </p:cNvPr>
          <p:cNvSpPr/>
          <p:nvPr/>
        </p:nvSpPr>
        <p:spPr>
          <a:xfrm>
            <a:off x="8877031" y="5377330"/>
            <a:ext cx="3416164" cy="961353"/>
          </a:xfrm>
          <a:prstGeom prst="rect">
            <a:avLst/>
          </a:prstGeom>
        </p:spPr>
        <p:txBody>
          <a:bodyPr wrap="square">
            <a:spAutoFit/>
          </a:bodyPr>
          <a:lstStyle/>
          <a:p>
            <a:pPr>
              <a:lnSpc>
                <a:spcPct val="120000"/>
              </a:lnSpc>
            </a:pPr>
            <a:r>
              <a:rPr lang="en-US" sz="1200" dirty="0"/>
              <a:t>Fraud prevention</a:t>
            </a:r>
          </a:p>
          <a:p>
            <a:pPr marL="171450" indent="-171450">
              <a:lnSpc>
                <a:spcPct val="120000"/>
              </a:lnSpc>
              <a:buFont typeface="Arial" panose="020B0604020202020204" pitchFamily="34" charset="0"/>
              <a:buChar char="•"/>
            </a:pPr>
            <a:r>
              <a:rPr lang="en-US" sz="1200" dirty="0"/>
              <a:t>Speed, analytics, and control can detect, prevent, and respond to potential fraud and attacks. </a:t>
            </a:r>
          </a:p>
        </p:txBody>
      </p:sp>
      <p:pic>
        <p:nvPicPr>
          <p:cNvPr id="35" name="Graphic 34">
            <a:extLst>
              <a:ext uri="{FF2B5EF4-FFF2-40B4-BE49-F238E27FC236}">
                <a16:creationId xmlns:a16="http://schemas.microsoft.com/office/drawing/2014/main" id="{70884B0E-0A85-DB19-CDF1-1328B13AC3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6748" y="5431511"/>
            <a:ext cx="409794" cy="409794"/>
          </a:xfrm>
          <a:prstGeom prst="rect">
            <a:avLst/>
          </a:prstGeom>
        </p:spPr>
      </p:pic>
      <p:sp>
        <p:nvSpPr>
          <p:cNvPr id="36" name="Slide Number Placeholder 35">
            <a:extLst>
              <a:ext uri="{FF2B5EF4-FFF2-40B4-BE49-F238E27FC236}">
                <a16:creationId xmlns:a16="http://schemas.microsoft.com/office/drawing/2014/main" id="{EDC437E0-0B6C-9DBA-E7BC-BEC692DAD218}"/>
              </a:ext>
            </a:extLst>
          </p:cNvPr>
          <p:cNvSpPr>
            <a:spLocks noGrp="1"/>
          </p:cNvSpPr>
          <p:nvPr>
            <p:ph type="sldNum" sz="quarter" idx="4"/>
          </p:nvPr>
        </p:nvSpPr>
        <p:spPr/>
        <p:txBody>
          <a:bodyPr/>
          <a:lstStyle/>
          <a:p>
            <a:fld id="{D5B6DCCD-4DA9-4A66-A1EA-8A6F060D7550}" type="slidenum">
              <a:rPr lang="en-US" smtClean="0"/>
              <a:pPr/>
              <a:t>13</a:t>
            </a:fld>
            <a:endParaRPr lang="en-US" dirty="0"/>
          </a:p>
        </p:txBody>
      </p:sp>
      <p:cxnSp>
        <p:nvCxnSpPr>
          <p:cNvPr id="37" name="Straight Connector 36">
            <a:extLst>
              <a:ext uri="{FF2B5EF4-FFF2-40B4-BE49-F238E27FC236}">
                <a16:creationId xmlns:a16="http://schemas.microsoft.com/office/drawing/2014/main" id="{81EADA66-0483-B3AC-9E52-DFB4FE4BE3E7}"/>
              </a:ext>
            </a:extLst>
          </p:cNvPr>
          <p:cNvCxnSpPr>
            <a:cxnSpLocks/>
          </p:cNvCxnSpPr>
          <p:nvPr/>
        </p:nvCxnSpPr>
        <p:spPr>
          <a:xfrm>
            <a:off x="765698" y="3001859"/>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8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a:extLst>
              <a:ext uri="{FF2B5EF4-FFF2-40B4-BE49-F238E27FC236}">
                <a16:creationId xmlns:a16="http://schemas.microsoft.com/office/drawing/2014/main" id="{D9B88B4A-4A2B-53C5-0AC2-BC52BBD5066A}"/>
              </a:ext>
            </a:extLst>
          </p:cNvPr>
          <p:cNvPicPr>
            <a:picLocks noGrp="1" noChangeAspect="1"/>
          </p:cNvPicPr>
          <p:nvPr>
            <p:ph type="pic" sz="quarter" idx="10"/>
          </p:nvPr>
        </p:nvPicPr>
        <p:blipFill>
          <a:blip r:embed="rId3"/>
          <a:srcRect t="2230" b="2230"/>
          <a:stretch/>
        </p:blipFill>
        <p:spPr>
          <a:xfrm>
            <a:off x="1154360" y="643467"/>
            <a:ext cx="988327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5881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910A76-E55C-A3F5-3A71-7BEC1A9653C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aph of blue and black color&#10;&#10;Description automatically generated with medium confidence">
            <a:extLst>
              <a:ext uri="{FF2B5EF4-FFF2-40B4-BE49-F238E27FC236}">
                <a16:creationId xmlns:a16="http://schemas.microsoft.com/office/drawing/2014/main" id="{F75ED688-2F1A-D1B0-DD5A-8084CD1FA002}"/>
              </a:ext>
            </a:extLst>
          </p:cNvPr>
          <p:cNvPicPr>
            <a:picLocks noChangeAspect="1"/>
          </p:cNvPicPr>
          <p:nvPr/>
        </p:nvPicPr>
        <p:blipFill>
          <a:blip r:embed="rId4"/>
          <a:stretch>
            <a:fillRect/>
          </a:stretch>
        </p:blipFill>
        <p:spPr>
          <a:xfrm>
            <a:off x="642938" y="668338"/>
            <a:ext cx="6569075" cy="4552950"/>
          </a:xfrm>
          <a:prstGeom prst="rect">
            <a:avLst/>
          </a:prstGeom>
        </p:spPr>
      </p:pic>
      <p:pic>
        <p:nvPicPr>
          <p:cNvPr id="13" name="Picture 12" descr="A close-up of a white background&#10;&#10;Description automatically generated">
            <a:extLst>
              <a:ext uri="{FF2B5EF4-FFF2-40B4-BE49-F238E27FC236}">
                <a16:creationId xmlns:a16="http://schemas.microsoft.com/office/drawing/2014/main" id="{2431AF9A-901C-7419-A220-7B44FA1EF4BF}"/>
              </a:ext>
            </a:extLst>
          </p:cNvPr>
          <p:cNvPicPr>
            <a:picLocks noChangeAspect="1"/>
          </p:cNvPicPr>
          <p:nvPr/>
        </p:nvPicPr>
        <p:blipFill>
          <a:blip r:embed="rId5"/>
          <a:stretch>
            <a:fillRect/>
          </a:stretch>
        </p:blipFill>
        <p:spPr>
          <a:xfrm>
            <a:off x="642938" y="5289550"/>
            <a:ext cx="6569075" cy="895350"/>
          </a:xfrm>
          <a:prstGeom prst="rect">
            <a:avLst/>
          </a:prstGeom>
        </p:spPr>
      </p:pic>
      <p:sp>
        <p:nvSpPr>
          <p:cNvPr id="2" name="Title 1">
            <a:extLst>
              <a:ext uri="{FF2B5EF4-FFF2-40B4-BE49-F238E27FC236}">
                <a16:creationId xmlns:a16="http://schemas.microsoft.com/office/drawing/2014/main" id="{DC5BB21D-441D-0E0E-4D02-45FE6543320B}"/>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sz="3100" kern="1200" dirty="0">
                <a:solidFill>
                  <a:srgbClr val="FFFFFF"/>
                </a:solidFill>
                <a:latin typeface="+mj-lt"/>
                <a:ea typeface="+mj-ea"/>
                <a:cs typeface="+mj-cs"/>
              </a:rPr>
              <a:t>Top Objectives for Organizations’ Planned Generative AI Activities</a:t>
            </a:r>
          </a:p>
        </p:txBody>
      </p:sp>
      <p:sp>
        <p:nvSpPr>
          <p:cNvPr id="4" name="Slide Number Placeholder 3">
            <a:extLst>
              <a:ext uri="{FF2B5EF4-FFF2-40B4-BE49-F238E27FC236}">
                <a16:creationId xmlns:a16="http://schemas.microsoft.com/office/drawing/2014/main" id="{1775B4C9-5BA0-5840-44FA-867749504577}"/>
              </a:ext>
            </a:extLst>
          </p:cNvPr>
          <p:cNvSpPr>
            <a:spLocks noGrp="1"/>
          </p:cNvSpPr>
          <p:nvPr>
            <p:ph type="sldNum" sz="quarter" idx="12"/>
          </p:nvPr>
        </p:nvSpPr>
        <p:spPr>
          <a:xfrm>
            <a:off x="10680970" y="6356350"/>
            <a:ext cx="672830" cy="365125"/>
          </a:xfrm>
          <a:noFill/>
        </p:spPr>
        <p:txBody>
          <a:bodyPr vert="horz" lIns="91440" tIns="45720" rIns="91440" bIns="45720" rtlCol="0" anchor="ctr">
            <a:normAutofit/>
          </a:bodyPr>
          <a:lstStyle/>
          <a:p>
            <a:pPr algn="r">
              <a:spcAft>
                <a:spcPts val="600"/>
              </a:spcAft>
            </a:pPr>
            <a:fld id="{D5B6DCCD-4DA9-4A66-A1EA-8A6F060D7550}" type="slidenum">
              <a:rPr lang="en-US">
                <a:solidFill>
                  <a:srgbClr val="FFFFFF">
                    <a:alpha val="70000"/>
                  </a:srgbClr>
                </a:solidFill>
              </a:rPr>
              <a:pPr algn="r">
                <a:spcAft>
                  <a:spcPts val="600"/>
                </a:spcAft>
              </a:pPr>
              <a:t>15</a:t>
            </a:fld>
            <a:endParaRPr lang="en-US" dirty="0">
              <a:solidFill>
                <a:srgbClr val="FFFFFF">
                  <a:alpha val="70000"/>
                </a:srgbClr>
              </a:solidFill>
            </a:endParaRPr>
          </a:p>
        </p:txBody>
      </p:sp>
    </p:spTree>
    <p:custDataLst>
      <p:tags r:id="rId1"/>
    </p:custDataLst>
    <p:extLst>
      <p:ext uri="{BB962C8B-B14F-4D97-AF65-F5344CB8AC3E}">
        <p14:creationId xmlns:p14="http://schemas.microsoft.com/office/powerpoint/2010/main" val="173179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4C4C-928E-C939-D365-4572957FC13B}"/>
            </a:ext>
          </a:extLst>
        </p:cNvPr>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9CE531F-7E19-8B47-08CC-FE326A9CA78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8098" b="36062"/>
          <a:stretch/>
        </p:blipFill>
        <p:spPr/>
      </p:pic>
      <p:sp>
        <p:nvSpPr>
          <p:cNvPr id="5" name="Rectangle 4">
            <a:extLst>
              <a:ext uri="{FF2B5EF4-FFF2-40B4-BE49-F238E27FC236}">
                <a16:creationId xmlns:a16="http://schemas.microsoft.com/office/drawing/2014/main" id="{DFD618F1-19A3-A487-424D-AFBB5CD0800C}"/>
              </a:ext>
            </a:extLst>
          </p:cNvPr>
          <p:cNvSpPr/>
          <p:nvPr/>
        </p:nvSpPr>
        <p:spPr>
          <a:xfrm>
            <a:off x="0" y="0"/>
            <a:ext cx="12192000" cy="2914649"/>
          </a:xfrm>
          <a:prstGeom prst="rect">
            <a:avLst/>
          </a:pr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F4AB559B-635F-04EE-AE29-26B388E7BA9C}"/>
              </a:ext>
            </a:extLst>
          </p:cNvPr>
          <p:cNvSpPr txBox="1"/>
          <p:nvPr/>
        </p:nvSpPr>
        <p:spPr>
          <a:xfrm>
            <a:off x="3524250" y="486129"/>
            <a:ext cx="5143500" cy="584775"/>
          </a:xfrm>
          <a:prstGeom prst="rect">
            <a:avLst/>
          </a:prstGeom>
          <a:noFill/>
        </p:spPr>
        <p:txBody>
          <a:bodyPr wrap="square" rtlCol="0">
            <a:spAutoFit/>
          </a:bodyPr>
          <a:lstStyle/>
          <a:p>
            <a:pPr algn="ctr"/>
            <a:r>
              <a:rPr lang="en-US" sz="3200" b="1" dirty="0">
                <a:solidFill>
                  <a:schemeClr val="bg1"/>
                </a:solidFill>
              </a:rPr>
              <a:t>AI and Payments</a:t>
            </a:r>
          </a:p>
        </p:txBody>
      </p:sp>
      <p:sp>
        <p:nvSpPr>
          <p:cNvPr id="8" name="Rectangle 7">
            <a:extLst>
              <a:ext uri="{FF2B5EF4-FFF2-40B4-BE49-F238E27FC236}">
                <a16:creationId xmlns:a16="http://schemas.microsoft.com/office/drawing/2014/main" id="{7DBD153A-DE1F-5D6B-13AD-AEDAC61A2566}"/>
              </a:ext>
            </a:extLst>
          </p:cNvPr>
          <p:cNvSpPr/>
          <p:nvPr/>
        </p:nvSpPr>
        <p:spPr>
          <a:xfrm>
            <a:off x="1891938" y="1457324"/>
            <a:ext cx="8408125" cy="589136"/>
          </a:xfrm>
          <a:prstGeom prst="rect">
            <a:avLst/>
          </a:prstGeom>
        </p:spPr>
        <p:txBody>
          <a:bodyPr wrap="square">
            <a:spAutoFit/>
          </a:bodyPr>
          <a:lstStyle/>
          <a:p>
            <a:pPr algn="ctr">
              <a:lnSpc>
                <a:spcPct val="120000"/>
              </a:lnSpc>
            </a:pPr>
            <a:r>
              <a:rPr lang="en-US" sz="1400" i="0" dirty="0">
                <a:solidFill>
                  <a:schemeClr val="bg1"/>
                </a:solidFill>
                <a:effectLst/>
              </a:rPr>
              <a:t>Using AI integrated solutions, companies can capitalize on a variety of factors such as those related to pricing discounts, reconciliations, and fulfillment automations. </a:t>
            </a:r>
            <a:endParaRPr lang="en-US" sz="1400" dirty="0">
              <a:solidFill>
                <a:schemeClr val="bg1"/>
              </a:solidFill>
            </a:endParaRPr>
          </a:p>
        </p:txBody>
      </p:sp>
      <p:grpSp>
        <p:nvGrpSpPr>
          <p:cNvPr id="11" name="Group 10">
            <a:extLst>
              <a:ext uri="{FF2B5EF4-FFF2-40B4-BE49-F238E27FC236}">
                <a16:creationId xmlns:a16="http://schemas.microsoft.com/office/drawing/2014/main" id="{C0C9E2DC-BA86-21E2-F063-0FD0CAD6F5C1}"/>
              </a:ext>
            </a:extLst>
          </p:cNvPr>
          <p:cNvGrpSpPr/>
          <p:nvPr/>
        </p:nvGrpSpPr>
        <p:grpSpPr>
          <a:xfrm>
            <a:off x="2155694" y="3316674"/>
            <a:ext cx="1368555" cy="1368555"/>
            <a:chOff x="1523405" y="3432045"/>
            <a:chExt cx="1368555" cy="1368555"/>
          </a:xfrm>
        </p:grpSpPr>
        <p:sp>
          <p:nvSpPr>
            <p:cNvPr id="9" name="Oval 8">
              <a:extLst>
                <a:ext uri="{FF2B5EF4-FFF2-40B4-BE49-F238E27FC236}">
                  <a16:creationId xmlns:a16="http://schemas.microsoft.com/office/drawing/2014/main" id="{231B33A6-65A2-2AB6-951C-D52EB3FF3FB6}"/>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7CDF688-16D9-3E7A-54E4-222920942490}"/>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860199C3-4B94-6102-E0F2-F688B57E410C}"/>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531626" y="3707807"/>
            <a:ext cx="616690" cy="616690"/>
          </a:xfrm>
          <a:prstGeom prst="rect">
            <a:avLst/>
          </a:prstGeom>
        </p:spPr>
      </p:pic>
      <p:grpSp>
        <p:nvGrpSpPr>
          <p:cNvPr id="47" name="Group 46">
            <a:extLst>
              <a:ext uri="{FF2B5EF4-FFF2-40B4-BE49-F238E27FC236}">
                <a16:creationId xmlns:a16="http://schemas.microsoft.com/office/drawing/2014/main" id="{C7BF9024-7FC1-0DE7-42BC-A2F0DFEC329F}"/>
              </a:ext>
            </a:extLst>
          </p:cNvPr>
          <p:cNvGrpSpPr/>
          <p:nvPr/>
        </p:nvGrpSpPr>
        <p:grpSpPr>
          <a:xfrm>
            <a:off x="8667750" y="3316674"/>
            <a:ext cx="1368555" cy="1368555"/>
            <a:chOff x="8667750" y="3316674"/>
            <a:chExt cx="1368555" cy="1368555"/>
          </a:xfrm>
        </p:grpSpPr>
        <p:grpSp>
          <p:nvGrpSpPr>
            <p:cNvPr id="15" name="Group 14">
              <a:extLst>
                <a:ext uri="{FF2B5EF4-FFF2-40B4-BE49-F238E27FC236}">
                  <a16:creationId xmlns:a16="http://schemas.microsoft.com/office/drawing/2014/main" id="{3DA6EF83-025C-AD39-CB40-C82E9CE63BE2}"/>
                </a:ext>
              </a:extLst>
            </p:cNvPr>
            <p:cNvGrpSpPr/>
            <p:nvPr/>
          </p:nvGrpSpPr>
          <p:grpSpPr>
            <a:xfrm>
              <a:off x="8667750" y="3316674"/>
              <a:ext cx="1368555" cy="1368555"/>
              <a:chOff x="1523405" y="3432045"/>
              <a:chExt cx="1368555" cy="1368555"/>
            </a:xfrm>
          </p:grpSpPr>
          <p:sp>
            <p:nvSpPr>
              <p:cNvPr id="16" name="Oval 15">
                <a:extLst>
                  <a:ext uri="{FF2B5EF4-FFF2-40B4-BE49-F238E27FC236}">
                    <a16:creationId xmlns:a16="http://schemas.microsoft.com/office/drawing/2014/main" id="{B03A0937-99C9-5EDC-1E86-523A56681519}"/>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EBC379E-5EAB-3FBB-76DE-FE16DE5DD360}"/>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9E7C9A0E-BF86-040E-A987-03FD7489F47E}"/>
                </a:ext>
              </a:extLst>
            </p:cNvPr>
            <p:cNvGrpSpPr/>
            <p:nvPr/>
          </p:nvGrpSpPr>
          <p:grpSpPr>
            <a:xfrm>
              <a:off x="9130075" y="3721708"/>
              <a:ext cx="443903" cy="549702"/>
              <a:chOff x="4197350" y="4954588"/>
              <a:chExt cx="612776" cy="758825"/>
            </a:xfrm>
            <a:solidFill>
              <a:schemeClr val="bg1"/>
            </a:solidFill>
          </p:grpSpPr>
          <p:sp>
            <p:nvSpPr>
              <p:cNvPr id="20" name="Freeform 19">
                <a:extLst>
                  <a:ext uri="{FF2B5EF4-FFF2-40B4-BE49-F238E27FC236}">
                    <a16:creationId xmlns:a16="http://schemas.microsoft.com/office/drawing/2014/main" id="{45EC1C56-9140-F799-BB81-24DA4BB62339}"/>
                  </a:ext>
                </a:extLst>
              </p:cNvPr>
              <p:cNvSpPr>
                <a:spLocks noEditPoints="1"/>
              </p:cNvSpPr>
              <p:nvPr/>
            </p:nvSpPr>
            <p:spPr bwMode="auto">
              <a:xfrm>
                <a:off x="4405313" y="5592763"/>
                <a:ext cx="198438" cy="49213"/>
              </a:xfrm>
              <a:custGeom>
                <a:avLst/>
                <a:gdLst>
                  <a:gd name="T0" fmla="*/ 46 w 53"/>
                  <a:gd name="T1" fmla="*/ 0 h 13"/>
                  <a:gd name="T2" fmla="*/ 7 w 53"/>
                  <a:gd name="T3" fmla="*/ 0 h 13"/>
                  <a:gd name="T4" fmla="*/ 0 w 53"/>
                  <a:gd name="T5" fmla="*/ 6 h 13"/>
                  <a:gd name="T6" fmla="*/ 7 w 53"/>
                  <a:gd name="T7" fmla="*/ 13 h 13"/>
                  <a:gd name="T8" fmla="*/ 46 w 53"/>
                  <a:gd name="T9" fmla="*/ 13 h 13"/>
                  <a:gd name="T10" fmla="*/ 53 w 53"/>
                  <a:gd name="T11" fmla="*/ 6 h 13"/>
                  <a:gd name="T12" fmla="*/ 46 w 53"/>
                  <a:gd name="T13" fmla="*/ 0 h 13"/>
                  <a:gd name="T14" fmla="*/ 46 w 53"/>
                  <a:gd name="T15" fmla="*/ 0 h 13"/>
                  <a:gd name="T16" fmla="*/ 46 w 5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
                    <a:moveTo>
                      <a:pt x="46" y="0"/>
                    </a:moveTo>
                    <a:cubicBezTo>
                      <a:pt x="7" y="0"/>
                      <a:pt x="7" y="0"/>
                      <a:pt x="7" y="0"/>
                    </a:cubicBezTo>
                    <a:cubicBezTo>
                      <a:pt x="3" y="0"/>
                      <a:pt x="0" y="2"/>
                      <a:pt x="0" y="6"/>
                    </a:cubicBezTo>
                    <a:cubicBezTo>
                      <a:pt x="0" y="10"/>
                      <a:pt x="3" y="13"/>
                      <a:pt x="7" y="13"/>
                    </a:cubicBezTo>
                    <a:cubicBezTo>
                      <a:pt x="46" y="13"/>
                      <a:pt x="46" y="13"/>
                      <a:pt x="46" y="13"/>
                    </a:cubicBezTo>
                    <a:cubicBezTo>
                      <a:pt x="50" y="13"/>
                      <a:pt x="53" y="10"/>
                      <a:pt x="53" y="6"/>
                    </a:cubicBezTo>
                    <a:cubicBezTo>
                      <a:pt x="53" y="2"/>
                      <a:pt x="50" y="0"/>
                      <a:pt x="46" y="0"/>
                    </a:cubicBezTo>
                    <a:close/>
                    <a:moveTo>
                      <a:pt x="46" y="0"/>
                    </a:move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1" name="Freeform 20">
                <a:extLst>
                  <a:ext uri="{FF2B5EF4-FFF2-40B4-BE49-F238E27FC236}">
                    <a16:creationId xmlns:a16="http://schemas.microsoft.com/office/drawing/2014/main" id="{F67BFAD4-8312-DD25-8165-5CCDF088B77F}"/>
                  </a:ext>
                </a:extLst>
              </p:cNvPr>
              <p:cNvSpPr>
                <a:spLocks noEditPoints="1"/>
              </p:cNvSpPr>
              <p:nvPr/>
            </p:nvSpPr>
            <p:spPr bwMode="auto">
              <a:xfrm>
                <a:off x="4224338" y="5081588"/>
                <a:ext cx="90488" cy="82550"/>
              </a:xfrm>
              <a:custGeom>
                <a:avLst/>
                <a:gdLst>
                  <a:gd name="T0" fmla="*/ 20 w 24"/>
                  <a:gd name="T1" fmla="*/ 5 h 22"/>
                  <a:gd name="T2" fmla="*/ 14 w 24"/>
                  <a:gd name="T3" fmla="*/ 1 h 22"/>
                  <a:gd name="T4" fmla="*/ 11 w 24"/>
                  <a:gd name="T5" fmla="*/ 0 h 22"/>
                  <a:gd name="T6" fmla="*/ 5 w 24"/>
                  <a:gd name="T7" fmla="*/ 4 h 22"/>
                  <a:gd name="T8" fmla="*/ 2 w 24"/>
                  <a:gd name="T9" fmla="*/ 9 h 22"/>
                  <a:gd name="T10" fmla="*/ 5 w 24"/>
                  <a:gd name="T11" fmla="*/ 18 h 22"/>
                  <a:gd name="T12" fmla="*/ 11 w 24"/>
                  <a:gd name="T13" fmla="*/ 22 h 22"/>
                  <a:gd name="T14" fmla="*/ 14 w 24"/>
                  <a:gd name="T15" fmla="*/ 22 h 22"/>
                  <a:gd name="T16" fmla="*/ 19 w 24"/>
                  <a:gd name="T17" fmla="*/ 19 h 22"/>
                  <a:gd name="T18" fmla="*/ 22 w 24"/>
                  <a:gd name="T19" fmla="*/ 14 h 22"/>
                  <a:gd name="T20" fmla="*/ 23 w 24"/>
                  <a:gd name="T21" fmla="*/ 9 h 22"/>
                  <a:gd name="T22" fmla="*/ 20 w 24"/>
                  <a:gd name="T23" fmla="*/ 5 h 22"/>
                  <a:gd name="T24" fmla="*/ 20 w 24"/>
                  <a:gd name="T25" fmla="*/ 5 h 22"/>
                  <a:gd name="T26" fmla="*/ 20 w 24"/>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20" y="5"/>
                    </a:moveTo>
                    <a:cubicBezTo>
                      <a:pt x="14" y="1"/>
                      <a:pt x="14" y="1"/>
                      <a:pt x="14" y="1"/>
                    </a:cubicBezTo>
                    <a:cubicBezTo>
                      <a:pt x="13" y="1"/>
                      <a:pt x="12" y="0"/>
                      <a:pt x="11" y="0"/>
                    </a:cubicBezTo>
                    <a:cubicBezTo>
                      <a:pt x="9" y="0"/>
                      <a:pt x="7" y="2"/>
                      <a:pt x="5" y="4"/>
                    </a:cubicBezTo>
                    <a:cubicBezTo>
                      <a:pt x="2" y="9"/>
                      <a:pt x="2" y="9"/>
                      <a:pt x="2" y="9"/>
                    </a:cubicBezTo>
                    <a:cubicBezTo>
                      <a:pt x="0" y="12"/>
                      <a:pt x="1" y="16"/>
                      <a:pt x="5" y="18"/>
                    </a:cubicBezTo>
                    <a:cubicBezTo>
                      <a:pt x="11" y="22"/>
                      <a:pt x="11" y="22"/>
                      <a:pt x="11" y="22"/>
                    </a:cubicBezTo>
                    <a:cubicBezTo>
                      <a:pt x="12" y="22"/>
                      <a:pt x="13" y="22"/>
                      <a:pt x="14" y="22"/>
                    </a:cubicBezTo>
                    <a:cubicBezTo>
                      <a:pt x="16" y="22"/>
                      <a:pt x="18" y="21"/>
                      <a:pt x="19" y="19"/>
                    </a:cubicBezTo>
                    <a:cubicBezTo>
                      <a:pt x="20" y="17"/>
                      <a:pt x="21" y="15"/>
                      <a:pt x="22" y="14"/>
                    </a:cubicBezTo>
                    <a:cubicBezTo>
                      <a:pt x="23" y="12"/>
                      <a:pt x="24" y="10"/>
                      <a:pt x="23" y="9"/>
                    </a:cubicBezTo>
                    <a:cubicBezTo>
                      <a:pt x="23" y="7"/>
                      <a:pt x="22" y="6"/>
                      <a:pt x="20" y="5"/>
                    </a:cubicBezTo>
                    <a:close/>
                    <a:moveTo>
                      <a:pt x="20" y="5"/>
                    </a:moveTo>
                    <a:cubicBezTo>
                      <a:pt x="20" y="5"/>
                      <a:pt x="20" y="5"/>
                      <a:pt x="2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2" name="Freeform 21">
                <a:extLst>
                  <a:ext uri="{FF2B5EF4-FFF2-40B4-BE49-F238E27FC236}">
                    <a16:creationId xmlns:a16="http://schemas.microsoft.com/office/drawing/2014/main" id="{0DFAA7EC-9B3D-361D-99C6-E63775907DFF}"/>
                  </a:ext>
                </a:extLst>
              </p:cNvPr>
              <p:cNvSpPr>
                <a:spLocks noEditPoints="1"/>
              </p:cNvSpPr>
              <p:nvPr/>
            </p:nvSpPr>
            <p:spPr bwMode="auto">
              <a:xfrm>
                <a:off x="4468813" y="4954588"/>
                <a:ext cx="71438" cy="71438"/>
              </a:xfrm>
              <a:custGeom>
                <a:avLst/>
                <a:gdLst>
                  <a:gd name="T0" fmla="*/ 7 w 19"/>
                  <a:gd name="T1" fmla="*/ 19 h 19"/>
                  <a:gd name="T2" fmla="*/ 10 w 19"/>
                  <a:gd name="T3" fmla="*/ 19 h 19"/>
                  <a:gd name="T4" fmla="*/ 12 w 19"/>
                  <a:gd name="T5" fmla="*/ 19 h 19"/>
                  <a:gd name="T6" fmla="*/ 13 w 19"/>
                  <a:gd name="T7" fmla="*/ 19 h 19"/>
                  <a:gd name="T8" fmla="*/ 19 w 19"/>
                  <a:gd name="T9" fmla="*/ 13 h 19"/>
                  <a:gd name="T10" fmla="*/ 19 w 19"/>
                  <a:gd name="T11" fmla="*/ 6 h 19"/>
                  <a:gd name="T12" fmla="*/ 13 w 19"/>
                  <a:gd name="T13" fmla="*/ 0 h 19"/>
                  <a:gd name="T14" fmla="*/ 6 w 19"/>
                  <a:gd name="T15" fmla="*/ 0 h 19"/>
                  <a:gd name="T16" fmla="*/ 0 w 19"/>
                  <a:gd name="T17" fmla="*/ 6 h 19"/>
                  <a:gd name="T18" fmla="*/ 0 w 19"/>
                  <a:gd name="T19" fmla="*/ 13 h 19"/>
                  <a:gd name="T20" fmla="*/ 6 w 19"/>
                  <a:gd name="T21" fmla="*/ 19 h 19"/>
                  <a:gd name="T22" fmla="*/ 7 w 19"/>
                  <a:gd name="T23" fmla="*/ 19 h 19"/>
                  <a:gd name="T24" fmla="*/ 7 w 19"/>
                  <a:gd name="T25" fmla="*/ 19 h 19"/>
                  <a:gd name="T26" fmla="*/ 7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7" y="19"/>
                    </a:moveTo>
                    <a:cubicBezTo>
                      <a:pt x="8" y="19"/>
                      <a:pt x="9" y="19"/>
                      <a:pt x="10" y="19"/>
                    </a:cubicBezTo>
                    <a:cubicBezTo>
                      <a:pt x="11" y="19"/>
                      <a:pt x="12" y="19"/>
                      <a:pt x="12" y="19"/>
                    </a:cubicBezTo>
                    <a:cubicBezTo>
                      <a:pt x="13" y="19"/>
                      <a:pt x="13" y="19"/>
                      <a:pt x="13" y="19"/>
                    </a:cubicBezTo>
                    <a:cubicBezTo>
                      <a:pt x="17" y="19"/>
                      <a:pt x="19" y="17"/>
                      <a:pt x="19" y="13"/>
                    </a:cubicBezTo>
                    <a:cubicBezTo>
                      <a:pt x="19" y="6"/>
                      <a:pt x="19" y="6"/>
                      <a:pt x="19" y="6"/>
                    </a:cubicBezTo>
                    <a:cubicBezTo>
                      <a:pt x="19" y="3"/>
                      <a:pt x="16" y="0"/>
                      <a:pt x="13" y="0"/>
                    </a:cubicBezTo>
                    <a:cubicBezTo>
                      <a:pt x="6" y="0"/>
                      <a:pt x="6" y="0"/>
                      <a:pt x="6" y="0"/>
                    </a:cubicBezTo>
                    <a:cubicBezTo>
                      <a:pt x="3" y="0"/>
                      <a:pt x="0" y="3"/>
                      <a:pt x="0" y="6"/>
                    </a:cubicBezTo>
                    <a:cubicBezTo>
                      <a:pt x="0" y="13"/>
                      <a:pt x="0" y="13"/>
                      <a:pt x="0" y="13"/>
                    </a:cubicBezTo>
                    <a:cubicBezTo>
                      <a:pt x="0" y="17"/>
                      <a:pt x="2" y="19"/>
                      <a:pt x="6" y="19"/>
                    </a:cubicBezTo>
                    <a:cubicBezTo>
                      <a:pt x="6" y="19"/>
                      <a:pt x="6" y="19"/>
                      <a:pt x="7" y="19"/>
                    </a:cubicBezTo>
                    <a:close/>
                    <a:moveTo>
                      <a:pt x="7" y="19"/>
                    </a:moveTo>
                    <a:cubicBezTo>
                      <a:pt x="7" y="19"/>
                      <a:pt x="7" y="19"/>
                      <a:pt x="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3" name="Freeform 22">
                <a:extLst>
                  <a:ext uri="{FF2B5EF4-FFF2-40B4-BE49-F238E27FC236}">
                    <a16:creationId xmlns:a16="http://schemas.microsoft.com/office/drawing/2014/main" id="{42DB4F2D-EC6A-06CF-BA45-24D9F68112E0}"/>
                  </a:ext>
                </a:extLst>
              </p:cNvPr>
              <p:cNvSpPr>
                <a:spLocks noEditPoints="1"/>
              </p:cNvSpPr>
              <p:nvPr/>
            </p:nvSpPr>
            <p:spPr bwMode="auto">
              <a:xfrm>
                <a:off x="4325938" y="4984750"/>
                <a:ext cx="85725" cy="82550"/>
              </a:xfrm>
              <a:custGeom>
                <a:avLst/>
                <a:gdLst>
                  <a:gd name="T0" fmla="*/ 10 w 23"/>
                  <a:gd name="T1" fmla="*/ 22 h 22"/>
                  <a:gd name="T2" fmla="*/ 14 w 23"/>
                  <a:gd name="T3" fmla="*/ 21 h 22"/>
                  <a:gd name="T4" fmla="*/ 19 w 23"/>
                  <a:gd name="T5" fmla="*/ 18 h 22"/>
                  <a:gd name="T6" fmla="*/ 22 w 23"/>
                  <a:gd name="T7" fmla="*/ 14 h 22"/>
                  <a:gd name="T8" fmla="*/ 22 w 23"/>
                  <a:gd name="T9" fmla="*/ 9 h 22"/>
                  <a:gd name="T10" fmla="*/ 18 w 23"/>
                  <a:gd name="T11" fmla="*/ 3 h 22"/>
                  <a:gd name="T12" fmla="*/ 13 w 23"/>
                  <a:gd name="T13" fmla="*/ 0 h 22"/>
                  <a:gd name="T14" fmla="*/ 9 w 23"/>
                  <a:gd name="T15" fmla="*/ 1 h 22"/>
                  <a:gd name="T16" fmla="*/ 4 w 23"/>
                  <a:gd name="T17" fmla="*/ 4 h 22"/>
                  <a:gd name="T18" fmla="*/ 1 w 23"/>
                  <a:gd name="T19" fmla="*/ 8 h 22"/>
                  <a:gd name="T20" fmla="*/ 2 w 23"/>
                  <a:gd name="T21" fmla="*/ 13 h 22"/>
                  <a:gd name="T22" fmla="*/ 5 w 23"/>
                  <a:gd name="T23" fmla="*/ 19 h 22"/>
                  <a:gd name="T24" fmla="*/ 10 w 23"/>
                  <a:gd name="T25" fmla="*/ 22 h 22"/>
                  <a:gd name="T26" fmla="*/ 10 w 23"/>
                  <a:gd name="T27" fmla="*/ 22 h 22"/>
                  <a:gd name="T28" fmla="*/ 10 w 23"/>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2">
                    <a:moveTo>
                      <a:pt x="10" y="22"/>
                    </a:moveTo>
                    <a:cubicBezTo>
                      <a:pt x="12" y="22"/>
                      <a:pt x="13" y="22"/>
                      <a:pt x="14" y="21"/>
                    </a:cubicBezTo>
                    <a:cubicBezTo>
                      <a:pt x="16" y="20"/>
                      <a:pt x="17" y="19"/>
                      <a:pt x="19" y="18"/>
                    </a:cubicBezTo>
                    <a:cubicBezTo>
                      <a:pt x="21" y="17"/>
                      <a:pt x="22" y="16"/>
                      <a:pt x="22" y="14"/>
                    </a:cubicBezTo>
                    <a:cubicBezTo>
                      <a:pt x="23" y="13"/>
                      <a:pt x="23" y="11"/>
                      <a:pt x="22" y="9"/>
                    </a:cubicBezTo>
                    <a:cubicBezTo>
                      <a:pt x="18" y="3"/>
                      <a:pt x="18" y="3"/>
                      <a:pt x="18" y="3"/>
                    </a:cubicBezTo>
                    <a:cubicBezTo>
                      <a:pt x="17" y="1"/>
                      <a:pt x="15" y="0"/>
                      <a:pt x="13" y="0"/>
                    </a:cubicBezTo>
                    <a:cubicBezTo>
                      <a:pt x="12" y="0"/>
                      <a:pt x="10" y="0"/>
                      <a:pt x="9" y="1"/>
                    </a:cubicBezTo>
                    <a:cubicBezTo>
                      <a:pt x="4" y="4"/>
                      <a:pt x="4" y="4"/>
                      <a:pt x="4" y="4"/>
                    </a:cubicBezTo>
                    <a:cubicBezTo>
                      <a:pt x="2" y="5"/>
                      <a:pt x="1" y="6"/>
                      <a:pt x="1" y="8"/>
                    </a:cubicBezTo>
                    <a:cubicBezTo>
                      <a:pt x="0" y="10"/>
                      <a:pt x="1" y="12"/>
                      <a:pt x="2" y="13"/>
                    </a:cubicBezTo>
                    <a:cubicBezTo>
                      <a:pt x="5" y="19"/>
                      <a:pt x="5" y="19"/>
                      <a:pt x="5" y="19"/>
                    </a:cubicBezTo>
                    <a:cubicBezTo>
                      <a:pt x="6" y="21"/>
                      <a:pt x="8" y="22"/>
                      <a:pt x="10" y="22"/>
                    </a:cubicBezTo>
                    <a:close/>
                    <a:moveTo>
                      <a:pt x="10" y="22"/>
                    </a:moveTo>
                    <a:cubicBezTo>
                      <a:pt x="10" y="22"/>
                      <a:pt x="10" y="22"/>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4" name="Freeform 23">
                <a:extLst>
                  <a:ext uri="{FF2B5EF4-FFF2-40B4-BE49-F238E27FC236}">
                    <a16:creationId xmlns:a16="http://schemas.microsoft.com/office/drawing/2014/main" id="{3EEB6D3B-9C39-E9F7-333A-13C511E022DB}"/>
                  </a:ext>
                </a:extLst>
              </p:cNvPr>
              <p:cNvSpPr>
                <a:spLocks noEditPoints="1"/>
              </p:cNvSpPr>
              <p:nvPr/>
            </p:nvSpPr>
            <p:spPr bwMode="auto">
              <a:xfrm>
                <a:off x="4694238" y="5081588"/>
                <a:ext cx="90488" cy="82550"/>
              </a:xfrm>
              <a:custGeom>
                <a:avLst/>
                <a:gdLst>
                  <a:gd name="T0" fmla="*/ 19 w 24"/>
                  <a:gd name="T1" fmla="*/ 4 h 22"/>
                  <a:gd name="T2" fmla="*/ 13 w 24"/>
                  <a:gd name="T3" fmla="*/ 0 h 22"/>
                  <a:gd name="T4" fmla="*/ 10 w 24"/>
                  <a:gd name="T5" fmla="*/ 1 h 22"/>
                  <a:gd name="T6" fmla="*/ 4 w 24"/>
                  <a:gd name="T7" fmla="*/ 5 h 22"/>
                  <a:gd name="T8" fmla="*/ 1 w 24"/>
                  <a:gd name="T9" fmla="*/ 9 h 22"/>
                  <a:gd name="T10" fmla="*/ 2 w 24"/>
                  <a:gd name="T11" fmla="*/ 14 h 22"/>
                  <a:gd name="T12" fmla="*/ 5 w 24"/>
                  <a:gd name="T13" fmla="*/ 19 h 22"/>
                  <a:gd name="T14" fmla="*/ 10 w 24"/>
                  <a:gd name="T15" fmla="*/ 22 h 22"/>
                  <a:gd name="T16" fmla="*/ 13 w 24"/>
                  <a:gd name="T17" fmla="*/ 22 h 22"/>
                  <a:gd name="T18" fmla="*/ 19 w 24"/>
                  <a:gd name="T19" fmla="*/ 18 h 22"/>
                  <a:gd name="T20" fmla="*/ 22 w 24"/>
                  <a:gd name="T21" fmla="*/ 9 h 22"/>
                  <a:gd name="T22" fmla="*/ 19 w 24"/>
                  <a:gd name="T23" fmla="*/ 4 h 22"/>
                  <a:gd name="T24" fmla="*/ 19 w 24"/>
                  <a:gd name="T25" fmla="*/ 4 h 22"/>
                  <a:gd name="T26" fmla="*/ 19 w 24"/>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19" y="4"/>
                    </a:moveTo>
                    <a:cubicBezTo>
                      <a:pt x="17" y="2"/>
                      <a:pt x="15" y="0"/>
                      <a:pt x="13" y="0"/>
                    </a:cubicBezTo>
                    <a:cubicBezTo>
                      <a:pt x="12" y="0"/>
                      <a:pt x="11" y="1"/>
                      <a:pt x="10" y="1"/>
                    </a:cubicBezTo>
                    <a:cubicBezTo>
                      <a:pt x="4" y="5"/>
                      <a:pt x="4" y="5"/>
                      <a:pt x="4" y="5"/>
                    </a:cubicBezTo>
                    <a:cubicBezTo>
                      <a:pt x="2" y="6"/>
                      <a:pt x="1" y="7"/>
                      <a:pt x="1" y="9"/>
                    </a:cubicBezTo>
                    <a:cubicBezTo>
                      <a:pt x="0" y="10"/>
                      <a:pt x="1" y="12"/>
                      <a:pt x="2" y="14"/>
                    </a:cubicBezTo>
                    <a:cubicBezTo>
                      <a:pt x="3" y="15"/>
                      <a:pt x="4" y="17"/>
                      <a:pt x="5" y="19"/>
                    </a:cubicBezTo>
                    <a:cubicBezTo>
                      <a:pt x="6" y="21"/>
                      <a:pt x="8" y="22"/>
                      <a:pt x="10" y="22"/>
                    </a:cubicBezTo>
                    <a:cubicBezTo>
                      <a:pt x="11" y="22"/>
                      <a:pt x="13" y="22"/>
                      <a:pt x="13" y="22"/>
                    </a:cubicBezTo>
                    <a:cubicBezTo>
                      <a:pt x="19" y="18"/>
                      <a:pt x="19" y="18"/>
                      <a:pt x="19" y="18"/>
                    </a:cubicBezTo>
                    <a:cubicBezTo>
                      <a:pt x="23" y="16"/>
                      <a:pt x="24" y="12"/>
                      <a:pt x="22" y="9"/>
                    </a:cubicBezTo>
                    <a:lnTo>
                      <a:pt x="19" y="4"/>
                    </a:ln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5" name="Freeform 24">
                <a:extLst>
                  <a:ext uri="{FF2B5EF4-FFF2-40B4-BE49-F238E27FC236}">
                    <a16:creationId xmlns:a16="http://schemas.microsoft.com/office/drawing/2014/main" id="{8FB0EB54-24F9-E7D7-C849-234FA46FF8B5}"/>
                  </a:ext>
                </a:extLst>
              </p:cNvPr>
              <p:cNvSpPr>
                <a:spLocks noEditPoints="1"/>
              </p:cNvSpPr>
              <p:nvPr/>
            </p:nvSpPr>
            <p:spPr bwMode="auto">
              <a:xfrm>
                <a:off x="4595813" y="4984750"/>
                <a:ext cx="87313" cy="82550"/>
              </a:xfrm>
              <a:custGeom>
                <a:avLst/>
                <a:gdLst>
                  <a:gd name="T0" fmla="*/ 4 w 23"/>
                  <a:gd name="T1" fmla="*/ 18 h 22"/>
                  <a:gd name="T2" fmla="*/ 9 w 23"/>
                  <a:gd name="T3" fmla="*/ 21 h 22"/>
                  <a:gd name="T4" fmla="*/ 13 w 23"/>
                  <a:gd name="T5" fmla="*/ 22 h 22"/>
                  <a:gd name="T6" fmla="*/ 18 w 23"/>
                  <a:gd name="T7" fmla="*/ 19 h 22"/>
                  <a:gd name="T8" fmla="*/ 22 w 23"/>
                  <a:gd name="T9" fmla="*/ 13 h 22"/>
                  <a:gd name="T10" fmla="*/ 19 w 23"/>
                  <a:gd name="T11" fmla="*/ 4 h 22"/>
                  <a:gd name="T12" fmla="*/ 14 w 23"/>
                  <a:gd name="T13" fmla="*/ 1 h 22"/>
                  <a:gd name="T14" fmla="*/ 10 w 23"/>
                  <a:gd name="T15" fmla="*/ 0 h 22"/>
                  <a:gd name="T16" fmla="*/ 5 w 23"/>
                  <a:gd name="T17" fmla="*/ 3 h 22"/>
                  <a:gd name="T18" fmla="*/ 1 w 23"/>
                  <a:gd name="T19" fmla="*/ 9 h 22"/>
                  <a:gd name="T20" fmla="*/ 1 w 23"/>
                  <a:gd name="T21" fmla="*/ 14 h 22"/>
                  <a:gd name="T22" fmla="*/ 4 w 23"/>
                  <a:gd name="T23" fmla="*/ 18 h 22"/>
                  <a:gd name="T24" fmla="*/ 4 w 23"/>
                  <a:gd name="T25" fmla="*/ 18 h 22"/>
                  <a:gd name="T26" fmla="*/ 4 w 23"/>
                  <a:gd name="T2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4" y="18"/>
                    </a:moveTo>
                    <a:cubicBezTo>
                      <a:pt x="6" y="19"/>
                      <a:pt x="7" y="20"/>
                      <a:pt x="9" y="21"/>
                    </a:cubicBezTo>
                    <a:cubicBezTo>
                      <a:pt x="10" y="22"/>
                      <a:pt x="11" y="22"/>
                      <a:pt x="13" y="22"/>
                    </a:cubicBezTo>
                    <a:cubicBezTo>
                      <a:pt x="15" y="22"/>
                      <a:pt x="17" y="21"/>
                      <a:pt x="18" y="19"/>
                    </a:cubicBezTo>
                    <a:cubicBezTo>
                      <a:pt x="22" y="13"/>
                      <a:pt x="22" y="13"/>
                      <a:pt x="22" y="13"/>
                    </a:cubicBezTo>
                    <a:cubicBezTo>
                      <a:pt x="23" y="10"/>
                      <a:pt x="22" y="6"/>
                      <a:pt x="19" y="4"/>
                    </a:cubicBezTo>
                    <a:cubicBezTo>
                      <a:pt x="14" y="1"/>
                      <a:pt x="14" y="1"/>
                      <a:pt x="14" y="1"/>
                    </a:cubicBezTo>
                    <a:cubicBezTo>
                      <a:pt x="13" y="0"/>
                      <a:pt x="11" y="0"/>
                      <a:pt x="10" y="0"/>
                    </a:cubicBezTo>
                    <a:cubicBezTo>
                      <a:pt x="8" y="0"/>
                      <a:pt x="6" y="1"/>
                      <a:pt x="5" y="3"/>
                    </a:cubicBezTo>
                    <a:cubicBezTo>
                      <a:pt x="1" y="9"/>
                      <a:pt x="1" y="9"/>
                      <a:pt x="1" y="9"/>
                    </a:cubicBezTo>
                    <a:cubicBezTo>
                      <a:pt x="0" y="11"/>
                      <a:pt x="0" y="13"/>
                      <a:pt x="1" y="14"/>
                    </a:cubicBezTo>
                    <a:cubicBezTo>
                      <a:pt x="1" y="16"/>
                      <a:pt x="2" y="17"/>
                      <a:pt x="4" y="18"/>
                    </a:cubicBezTo>
                    <a:close/>
                    <a:moveTo>
                      <a:pt x="4" y="18"/>
                    </a:moveTo>
                    <a:cubicBezTo>
                      <a:pt x="4" y="18"/>
                      <a:pt x="4" y="18"/>
                      <a:pt x="4"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6" name="Freeform 25">
                <a:extLst>
                  <a:ext uri="{FF2B5EF4-FFF2-40B4-BE49-F238E27FC236}">
                    <a16:creationId xmlns:a16="http://schemas.microsoft.com/office/drawing/2014/main" id="{367EC127-24BD-28D6-E9FB-5B18A55B91F7}"/>
                  </a:ext>
                </a:extLst>
              </p:cNvPr>
              <p:cNvSpPr>
                <a:spLocks noEditPoints="1"/>
              </p:cNvSpPr>
              <p:nvPr/>
            </p:nvSpPr>
            <p:spPr bwMode="auto">
              <a:xfrm>
                <a:off x="4197350" y="5221288"/>
                <a:ext cx="76200" cy="74613"/>
              </a:xfrm>
              <a:custGeom>
                <a:avLst/>
                <a:gdLst>
                  <a:gd name="T0" fmla="*/ 0 w 20"/>
                  <a:gd name="T1" fmla="*/ 7 h 20"/>
                  <a:gd name="T2" fmla="*/ 0 w 20"/>
                  <a:gd name="T3" fmla="*/ 13 h 20"/>
                  <a:gd name="T4" fmla="*/ 6 w 20"/>
                  <a:gd name="T5" fmla="*/ 20 h 20"/>
                  <a:gd name="T6" fmla="*/ 14 w 20"/>
                  <a:gd name="T7" fmla="*/ 20 h 20"/>
                  <a:gd name="T8" fmla="*/ 18 w 20"/>
                  <a:gd name="T9" fmla="*/ 18 h 20"/>
                  <a:gd name="T10" fmla="*/ 20 w 20"/>
                  <a:gd name="T11" fmla="*/ 13 h 20"/>
                  <a:gd name="T12" fmla="*/ 19 w 20"/>
                  <a:gd name="T13" fmla="*/ 10 h 20"/>
                  <a:gd name="T14" fmla="*/ 20 w 20"/>
                  <a:gd name="T15" fmla="*/ 7 h 20"/>
                  <a:gd name="T16" fmla="*/ 18 w 20"/>
                  <a:gd name="T17" fmla="*/ 3 h 20"/>
                  <a:gd name="T18" fmla="*/ 14 w 20"/>
                  <a:gd name="T19" fmla="*/ 0 h 20"/>
                  <a:gd name="T20" fmla="*/ 6 w 20"/>
                  <a:gd name="T21" fmla="*/ 0 h 20"/>
                  <a:gd name="T22" fmla="*/ 0 w 20"/>
                  <a:gd name="T23" fmla="*/ 7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cubicBezTo>
                      <a:pt x="0" y="13"/>
                      <a:pt x="0" y="13"/>
                      <a:pt x="0" y="13"/>
                    </a:cubicBezTo>
                    <a:cubicBezTo>
                      <a:pt x="0" y="17"/>
                      <a:pt x="3" y="20"/>
                      <a:pt x="6" y="20"/>
                    </a:cubicBezTo>
                    <a:cubicBezTo>
                      <a:pt x="14" y="20"/>
                      <a:pt x="14" y="20"/>
                      <a:pt x="14" y="20"/>
                    </a:cubicBezTo>
                    <a:cubicBezTo>
                      <a:pt x="15" y="20"/>
                      <a:pt x="17" y="19"/>
                      <a:pt x="18" y="18"/>
                    </a:cubicBezTo>
                    <a:cubicBezTo>
                      <a:pt x="19" y="17"/>
                      <a:pt x="20" y="15"/>
                      <a:pt x="20" y="13"/>
                    </a:cubicBezTo>
                    <a:cubicBezTo>
                      <a:pt x="20" y="12"/>
                      <a:pt x="19" y="11"/>
                      <a:pt x="19" y="10"/>
                    </a:cubicBezTo>
                    <a:cubicBezTo>
                      <a:pt x="19" y="9"/>
                      <a:pt x="19" y="8"/>
                      <a:pt x="20" y="7"/>
                    </a:cubicBezTo>
                    <a:cubicBezTo>
                      <a:pt x="20" y="6"/>
                      <a:pt x="19" y="4"/>
                      <a:pt x="18" y="3"/>
                    </a:cubicBezTo>
                    <a:cubicBezTo>
                      <a:pt x="17" y="1"/>
                      <a:pt x="15" y="0"/>
                      <a:pt x="14" y="0"/>
                    </a:cubicBezTo>
                    <a:cubicBezTo>
                      <a:pt x="6" y="0"/>
                      <a:pt x="6" y="0"/>
                      <a:pt x="6" y="0"/>
                    </a:cubicBezTo>
                    <a:cubicBezTo>
                      <a:pt x="3" y="0"/>
                      <a:pt x="0" y="3"/>
                      <a:pt x="0" y="7"/>
                    </a:cubicBezTo>
                    <a:close/>
                    <a:moveTo>
                      <a:pt x="0" y="7"/>
                    </a:moveTo>
                    <a:cubicBezTo>
                      <a:pt x="0" y="7"/>
                      <a:pt x="0" y="7"/>
                      <a:pt x="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7" name="Freeform 26">
                <a:extLst>
                  <a:ext uri="{FF2B5EF4-FFF2-40B4-BE49-F238E27FC236}">
                    <a16:creationId xmlns:a16="http://schemas.microsoft.com/office/drawing/2014/main" id="{956D64C7-D88D-2540-AEE9-DDDA1BF04590}"/>
                  </a:ext>
                </a:extLst>
              </p:cNvPr>
              <p:cNvSpPr>
                <a:spLocks noEditPoints="1"/>
              </p:cNvSpPr>
              <p:nvPr/>
            </p:nvSpPr>
            <p:spPr bwMode="auto">
              <a:xfrm>
                <a:off x="4735513" y="5221288"/>
                <a:ext cx="74613" cy="74613"/>
              </a:xfrm>
              <a:custGeom>
                <a:avLst/>
                <a:gdLst>
                  <a:gd name="T0" fmla="*/ 20 w 20"/>
                  <a:gd name="T1" fmla="*/ 13 h 20"/>
                  <a:gd name="T2" fmla="*/ 20 w 20"/>
                  <a:gd name="T3" fmla="*/ 7 h 20"/>
                  <a:gd name="T4" fmla="*/ 14 w 20"/>
                  <a:gd name="T5" fmla="*/ 0 h 20"/>
                  <a:gd name="T6" fmla="*/ 7 w 20"/>
                  <a:gd name="T7" fmla="*/ 0 h 20"/>
                  <a:gd name="T8" fmla="*/ 2 w 20"/>
                  <a:gd name="T9" fmla="*/ 3 h 20"/>
                  <a:gd name="T10" fmla="*/ 0 w 20"/>
                  <a:gd name="T11" fmla="*/ 7 h 20"/>
                  <a:gd name="T12" fmla="*/ 1 w 20"/>
                  <a:gd name="T13" fmla="*/ 10 h 20"/>
                  <a:gd name="T14" fmla="*/ 0 w 20"/>
                  <a:gd name="T15" fmla="*/ 13 h 20"/>
                  <a:gd name="T16" fmla="*/ 2 w 20"/>
                  <a:gd name="T17" fmla="*/ 18 h 20"/>
                  <a:gd name="T18" fmla="*/ 7 w 20"/>
                  <a:gd name="T19" fmla="*/ 20 h 20"/>
                  <a:gd name="T20" fmla="*/ 14 w 20"/>
                  <a:gd name="T21" fmla="*/ 20 h 20"/>
                  <a:gd name="T22" fmla="*/ 20 w 20"/>
                  <a:gd name="T23" fmla="*/ 13 h 20"/>
                  <a:gd name="T24" fmla="*/ 20 w 20"/>
                  <a:gd name="T25" fmla="*/ 13 h 20"/>
                  <a:gd name="T26" fmla="*/ 20 w 20"/>
                  <a:gd name="T2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3"/>
                    </a:moveTo>
                    <a:cubicBezTo>
                      <a:pt x="20" y="7"/>
                      <a:pt x="20" y="7"/>
                      <a:pt x="20" y="7"/>
                    </a:cubicBezTo>
                    <a:cubicBezTo>
                      <a:pt x="20" y="3"/>
                      <a:pt x="17" y="0"/>
                      <a:pt x="14" y="0"/>
                    </a:cubicBezTo>
                    <a:cubicBezTo>
                      <a:pt x="7" y="0"/>
                      <a:pt x="7" y="0"/>
                      <a:pt x="7" y="0"/>
                    </a:cubicBezTo>
                    <a:cubicBezTo>
                      <a:pt x="5" y="0"/>
                      <a:pt x="3" y="1"/>
                      <a:pt x="2" y="3"/>
                    </a:cubicBezTo>
                    <a:cubicBezTo>
                      <a:pt x="1" y="4"/>
                      <a:pt x="0" y="6"/>
                      <a:pt x="0" y="7"/>
                    </a:cubicBezTo>
                    <a:cubicBezTo>
                      <a:pt x="1" y="8"/>
                      <a:pt x="1" y="9"/>
                      <a:pt x="1" y="10"/>
                    </a:cubicBezTo>
                    <a:cubicBezTo>
                      <a:pt x="1" y="11"/>
                      <a:pt x="1" y="12"/>
                      <a:pt x="0" y="13"/>
                    </a:cubicBezTo>
                    <a:cubicBezTo>
                      <a:pt x="0" y="15"/>
                      <a:pt x="1" y="17"/>
                      <a:pt x="2" y="18"/>
                    </a:cubicBezTo>
                    <a:cubicBezTo>
                      <a:pt x="3" y="19"/>
                      <a:pt x="5" y="20"/>
                      <a:pt x="7" y="20"/>
                    </a:cubicBezTo>
                    <a:cubicBezTo>
                      <a:pt x="14" y="20"/>
                      <a:pt x="14" y="20"/>
                      <a:pt x="14" y="20"/>
                    </a:cubicBezTo>
                    <a:cubicBezTo>
                      <a:pt x="17" y="20"/>
                      <a:pt x="20" y="17"/>
                      <a:pt x="20" y="13"/>
                    </a:cubicBezTo>
                    <a:close/>
                    <a:moveTo>
                      <a:pt x="20" y="13"/>
                    </a:moveTo>
                    <a:cubicBezTo>
                      <a:pt x="20" y="13"/>
                      <a:pt x="20" y="13"/>
                      <a:pt x="2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8" name="Freeform 27">
                <a:extLst>
                  <a:ext uri="{FF2B5EF4-FFF2-40B4-BE49-F238E27FC236}">
                    <a16:creationId xmlns:a16="http://schemas.microsoft.com/office/drawing/2014/main" id="{38B4A3CC-C33E-E72C-1CD1-4FE62003D568}"/>
                  </a:ext>
                </a:extLst>
              </p:cNvPr>
              <p:cNvSpPr>
                <a:spLocks noEditPoints="1"/>
              </p:cNvSpPr>
              <p:nvPr/>
            </p:nvSpPr>
            <p:spPr bwMode="auto">
              <a:xfrm>
                <a:off x="4694238" y="5353050"/>
                <a:ext cx="85725" cy="82550"/>
              </a:xfrm>
              <a:custGeom>
                <a:avLst/>
                <a:gdLst>
                  <a:gd name="T0" fmla="*/ 19 w 23"/>
                  <a:gd name="T1" fmla="*/ 4 h 22"/>
                  <a:gd name="T2" fmla="*/ 13 w 23"/>
                  <a:gd name="T3" fmla="*/ 1 h 22"/>
                  <a:gd name="T4" fmla="*/ 10 w 23"/>
                  <a:gd name="T5" fmla="*/ 0 h 22"/>
                  <a:gd name="T6" fmla="*/ 5 w 23"/>
                  <a:gd name="T7" fmla="*/ 4 h 22"/>
                  <a:gd name="T8" fmla="*/ 2 w 23"/>
                  <a:gd name="T9" fmla="*/ 10 h 22"/>
                  <a:gd name="T10" fmla="*/ 5 w 23"/>
                  <a:gd name="T11" fmla="*/ 18 h 22"/>
                  <a:gd name="T12" fmla="*/ 10 w 23"/>
                  <a:gd name="T13" fmla="*/ 21 h 22"/>
                  <a:gd name="T14" fmla="*/ 13 w 23"/>
                  <a:gd name="T15" fmla="*/ 22 h 22"/>
                  <a:gd name="T16" fmla="*/ 19 w 23"/>
                  <a:gd name="T17" fmla="*/ 19 h 22"/>
                  <a:gd name="T18" fmla="*/ 22 w 23"/>
                  <a:gd name="T19" fmla="*/ 13 h 22"/>
                  <a:gd name="T20" fmla="*/ 23 w 23"/>
                  <a:gd name="T21" fmla="*/ 8 h 22"/>
                  <a:gd name="T22" fmla="*/ 19 w 23"/>
                  <a:gd name="T23" fmla="*/ 4 h 22"/>
                  <a:gd name="T24" fmla="*/ 19 w 23"/>
                  <a:gd name="T25" fmla="*/ 4 h 22"/>
                  <a:gd name="T26" fmla="*/ 19 w 2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19" y="4"/>
                    </a:moveTo>
                    <a:cubicBezTo>
                      <a:pt x="13" y="1"/>
                      <a:pt x="13" y="1"/>
                      <a:pt x="13" y="1"/>
                    </a:cubicBezTo>
                    <a:cubicBezTo>
                      <a:pt x="12" y="0"/>
                      <a:pt x="11" y="0"/>
                      <a:pt x="10" y="0"/>
                    </a:cubicBezTo>
                    <a:cubicBezTo>
                      <a:pt x="8" y="0"/>
                      <a:pt x="6" y="1"/>
                      <a:pt x="5" y="4"/>
                    </a:cubicBezTo>
                    <a:cubicBezTo>
                      <a:pt x="4" y="6"/>
                      <a:pt x="3" y="8"/>
                      <a:pt x="2" y="10"/>
                    </a:cubicBezTo>
                    <a:cubicBezTo>
                      <a:pt x="0" y="13"/>
                      <a:pt x="2" y="17"/>
                      <a:pt x="5" y="18"/>
                    </a:cubicBezTo>
                    <a:cubicBezTo>
                      <a:pt x="10" y="21"/>
                      <a:pt x="10" y="21"/>
                      <a:pt x="10" y="21"/>
                    </a:cubicBezTo>
                    <a:cubicBezTo>
                      <a:pt x="11" y="22"/>
                      <a:pt x="12" y="22"/>
                      <a:pt x="13" y="22"/>
                    </a:cubicBezTo>
                    <a:cubicBezTo>
                      <a:pt x="15" y="22"/>
                      <a:pt x="17" y="21"/>
                      <a:pt x="19" y="19"/>
                    </a:cubicBezTo>
                    <a:cubicBezTo>
                      <a:pt x="22" y="13"/>
                      <a:pt x="22" y="13"/>
                      <a:pt x="22" y="13"/>
                    </a:cubicBezTo>
                    <a:cubicBezTo>
                      <a:pt x="23" y="12"/>
                      <a:pt x="23" y="10"/>
                      <a:pt x="23" y="8"/>
                    </a:cubicBezTo>
                    <a:cubicBezTo>
                      <a:pt x="22" y="7"/>
                      <a:pt x="21" y="5"/>
                      <a:pt x="19" y="4"/>
                    </a:cubicBez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29" name="Freeform 28">
                <a:extLst>
                  <a:ext uri="{FF2B5EF4-FFF2-40B4-BE49-F238E27FC236}">
                    <a16:creationId xmlns:a16="http://schemas.microsoft.com/office/drawing/2014/main" id="{3F3C5743-D7F1-754A-B617-5D84C3F26215}"/>
                  </a:ext>
                </a:extLst>
              </p:cNvPr>
              <p:cNvSpPr>
                <a:spLocks noEditPoints="1"/>
              </p:cNvSpPr>
              <p:nvPr/>
            </p:nvSpPr>
            <p:spPr bwMode="auto">
              <a:xfrm>
                <a:off x="4227513" y="5353050"/>
                <a:ext cx="82550" cy="82550"/>
              </a:xfrm>
              <a:custGeom>
                <a:avLst/>
                <a:gdLst>
                  <a:gd name="T0" fmla="*/ 13 w 22"/>
                  <a:gd name="T1" fmla="*/ 0 h 22"/>
                  <a:gd name="T2" fmla="*/ 13 w 22"/>
                  <a:gd name="T3" fmla="*/ 0 h 22"/>
                  <a:gd name="T4" fmla="*/ 10 w 22"/>
                  <a:gd name="T5" fmla="*/ 1 h 22"/>
                  <a:gd name="T6" fmla="*/ 4 w 22"/>
                  <a:gd name="T7" fmla="*/ 4 h 22"/>
                  <a:gd name="T8" fmla="*/ 1 w 22"/>
                  <a:gd name="T9" fmla="*/ 8 h 22"/>
                  <a:gd name="T10" fmla="*/ 1 w 22"/>
                  <a:gd name="T11" fmla="*/ 13 h 22"/>
                  <a:gd name="T12" fmla="*/ 4 w 22"/>
                  <a:gd name="T13" fmla="*/ 19 h 22"/>
                  <a:gd name="T14" fmla="*/ 10 w 22"/>
                  <a:gd name="T15" fmla="*/ 22 h 22"/>
                  <a:gd name="T16" fmla="*/ 13 w 22"/>
                  <a:gd name="T17" fmla="*/ 21 h 22"/>
                  <a:gd name="T18" fmla="*/ 18 w 22"/>
                  <a:gd name="T19" fmla="*/ 18 h 22"/>
                  <a:gd name="T20" fmla="*/ 21 w 22"/>
                  <a:gd name="T21" fmla="*/ 10 h 22"/>
                  <a:gd name="T22" fmla="*/ 18 w 22"/>
                  <a:gd name="T23" fmla="*/ 4 h 22"/>
                  <a:gd name="T24" fmla="*/ 13 w 22"/>
                  <a:gd name="T25" fmla="*/ 0 h 22"/>
                  <a:gd name="T26" fmla="*/ 13 w 22"/>
                  <a:gd name="T27" fmla="*/ 0 h 22"/>
                  <a:gd name="T28" fmla="*/ 13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13" y="0"/>
                    </a:moveTo>
                    <a:cubicBezTo>
                      <a:pt x="13" y="0"/>
                      <a:pt x="13" y="0"/>
                      <a:pt x="13" y="0"/>
                    </a:cubicBezTo>
                    <a:cubicBezTo>
                      <a:pt x="12" y="0"/>
                      <a:pt x="11" y="0"/>
                      <a:pt x="10" y="1"/>
                    </a:cubicBezTo>
                    <a:cubicBezTo>
                      <a:pt x="4" y="4"/>
                      <a:pt x="4" y="4"/>
                      <a:pt x="4" y="4"/>
                    </a:cubicBezTo>
                    <a:cubicBezTo>
                      <a:pt x="2" y="5"/>
                      <a:pt x="1" y="7"/>
                      <a:pt x="1" y="8"/>
                    </a:cubicBezTo>
                    <a:cubicBezTo>
                      <a:pt x="0" y="10"/>
                      <a:pt x="0" y="12"/>
                      <a:pt x="1" y="13"/>
                    </a:cubicBezTo>
                    <a:cubicBezTo>
                      <a:pt x="4" y="19"/>
                      <a:pt x="4" y="19"/>
                      <a:pt x="4" y="19"/>
                    </a:cubicBezTo>
                    <a:cubicBezTo>
                      <a:pt x="6" y="21"/>
                      <a:pt x="8" y="22"/>
                      <a:pt x="10" y="22"/>
                    </a:cubicBezTo>
                    <a:cubicBezTo>
                      <a:pt x="11" y="22"/>
                      <a:pt x="12" y="22"/>
                      <a:pt x="13" y="21"/>
                    </a:cubicBezTo>
                    <a:cubicBezTo>
                      <a:pt x="18" y="18"/>
                      <a:pt x="18" y="18"/>
                      <a:pt x="18" y="18"/>
                    </a:cubicBezTo>
                    <a:cubicBezTo>
                      <a:pt x="21" y="17"/>
                      <a:pt x="22" y="13"/>
                      <a:pt x="21" y="10"/>
                    </a:cubicBezTo>
                    <a:cubicBezTo>
                      <a:pt x="20" y="8"/>
                      <a:pt x="19" y="6"/>
                      <a:pt x="18" y="4"/>
                    </a:cubicBezTo>
                    <a:cubicBezTo>
                      <a:pt x="17" y="1"/>
                      <a:pt x="15"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0" name="Freeform 29">
                <a:extLst>
                  <a:ext uri="{FF2B5EF4-FFF2-40B4-BE49-F238E27FC236}">
                    <a16:creationId xmlns:a16="http://schemas.microsoft.com/office/drawing/2014/main" id="{BC18C57C-CC90-3EF1-F832-915D14B7966D}"/>
                  </a:ext>
                </a:extLst>
              </p:cNvPr>
              <p:cNvSpPr>
                <a:spLocks noEditPoints="1"/>
              </p:cNvSpPr>
              <p:nvPr/>
            </p:nvSpPr>
            <p:spPr bwMode="auto">
              <a:xfrm>
                <a:off x="4427538" y="5664200"/>
                <a:ext cx="153988" cy="49213"/>
              </a:xfrm>
              <a:custGeom>
                <a:avLst/>
                <a:gdLst>
                  <a:gd name="T0" fmla="*/ 41 w 41"/>
                  <a:gd name="T1" fmla="*/ 6 h 13"/>
                  <a:gd name="T2" fmla="*/ 35 w 41"/>
                  <a:gd name="T3" fmla="*/ 0 h 13"/>
                  <a:gd name="T4" fmla="*/ 6 w 41"/>
                  <a:gd name="T5" fmla="*/ 0 h 13"/>
                  <a:gd name="T6" fmla="*/ 0 w 41"/>
                  <a:gd name="T7" fmla="*/ 6 h 13"/>
                  <a:gd name="T8" fmla="*/ 6 w 41"/>
                  <a:gd name="T9" fmla="*/ 13 h 13"/>
                  <a:gd name="T10" fmla="*/ 35 w 41"/>
                  <a:gd name="T11" fmla="*/ 13 h 13"/>
                  <a:gd name="T12" fmla="*/ 41 w 41"/>
                  <a:gd name="T13" fmla="*/ 6 h 13"/>
                  <a:gd name="T14" fmla="*/ 41 w 41"/>
                  <a:gd name="T15" fmla="*/ 6 h 13"/>
                  <a:gd name="T16" fmla="*/ 41 w 4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
                    <a:moveTo>
                      <a:pt x="41" y="6"/>
                    </a:moveTo>
                    <a:cubicBezTo>
                      <a:pt x="41" y="3"/>
                      <a:pt x="38" y="0"/>
                      <a:pt x="35" y="0"/>
                    </a:cubicBezTo>
                    <a:cubicBezTo>
                      <a:pt x="6" y="0"/>
                      <a:pt x="6" y="0"/>
                      <a:pt x="6" y="0"/>
                    </a:cubicBezTo>
                    <a:cubicBezTo>
                      <a:pt x="3" y="0"/>
                      <a:pt x="0" y="3"/>
                      <a:pt x="0" y="6"/>
                    </a:cubicBezTo>
                    <a:cubicBezTo>
                      <a:pt x="0" y="10"/>
                      <a:pt x="3" y="13"/>
                      <a:pt x="6" y="13"/>
                    </a:cubicBezTo>
                    <a:cubicBezTo>
                      <a:pt x="35" y="13"/>
                      <a:pt x="35" y="13"/>
                      <a:pt x="35" y="13"/>
                    </a:cubicBezTo>
                    <a:cubicBezTo>
                      <a:pt x="38" y="13"/>
                      <a:pt x="41" y="10"/>
                      <a:pt x="41" y="6"/>
                    </a:cubicBezTo>
                    <a:close/>
                    <a:moveTo>
                      <a:pt x="41" y="6"/>
                    </a:moveTo>
                    <a:cubicBezTo>
                      <a:pt x="41" y="6"/>
                      <a:pt x="41" y="6"/>
                      <a:pt x="4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1" name="Freeform 30">
                <a:extLst>
                  <a:ext uri="{FF2B5EF4-FFF2-40B4-BE49-F238E27FC236}">
                    <a16:creationId xmlns:a16="http://schemas.microsoft.com/office/drawing/2014/main" id="{E3D280ED-2409-F3FF-92A1-26C984DCDD35}"/>
                  </a:ext>
                </a:extLst>
              </p:cNvPr>
              <p:cNvSpPr>
                <a:spLocks noEditPoints="1"/>
              </p:cNvSpPr>
              <p:nvPr/>
            </p:nvSpPr>
            <p:spPr bwMode="auto">
              <a:xfrm>
                <a:off x="4295775" y="5048250"/>
                <a:ext cx="417513" cy="514350"/>
              </a:xfrm>
              <a:custGeom>
                <a:avLst/>
                <a:gdLst>
                  <a:gd name="T0" fmla="*/ 14 w 111"/>
                  <a:gd name="T1" fmla="*/ 96 h 137"/>
                  <a:gd name="T2" fmla="*/ 26 w 111"/>
                  <a:gd name="T3" fmla="*/ 131 h 137"/>
                  <a:gd name="T4" fmla="*/ 33 w 111"/>
                  <a:gd name="T5" fmla="*/ 137 h 137"/>
                  <a:gd name="T6" fmla="*/ 78 w 111"/>
                  <a:gd name="T7" fmla="*/ 137 h 137"/>
                  <a:gd name="T8" fmla="*/ 85 w 111"/>
                  <a:gd name="T9" fmla="*/ 130 h 137"/>
                  <a:gd name="T10" fmla="*/ 98 w 111"/>
                  <a:gd name="T11" fmla="*/ 95 h 137"/>
                  <a:gd name="T12" fmla="*/ 111 w 111"/>
                  <a:gd name="T13" fmla="*/ 55 h 137"/>
                  <a:gd name="T14" fmla="*/ 56 w 111"/>
                  <a:gd name="T15" fmla="*/ 0 h 137"/>
                  <a:gd name="T16" fmla="*/ 0 w 111"/>
                  <a:gd name="T17" fmla="*/ 55 h 137"/>
                  <a:gd name="T18" fmla="*/ 14 w 111"/>
                  <a:gd name="T19" fmla="*/ 96 h 137"/>
                  <a:gd name="T20" fmla="*/ 56 w 111"/>
                  <a:gd name="T21" fmla="*/ 19 h 137"/>
                  <a:gd name="T22" fmla="*/ 92 w 111"/>
                  <a:gd name="T23" fmla="*/ 55 h 137"/>
                  <a:gd name="T24" fmla="*/ 80 w 111"/>
                  <a:gd name="T25" fmla="*/ 87 h 137"/>
                  <a:gd name="T26" fmla="*/ 80 w 111"/>
                  <a:gd name="T27" fmla="*/ 87 h 137"/>
                  <a:gd name="T28" fmla="*/ 68 w 111"/>
                  <a:gd name="T29" fmla="*/ 116 h 137"/>
                  <a:gd name="T30" fmla="*/ 67 w 111"/>
                  <a:gd name="T31" fmla="*/ 117 h 137"/>
                  <a:gd name="T32" fmla="*/ 44 w 111"/>
                  <a:gd name="T33" fmla="*/ 117 h 137"/>
                  <a:gd name="T34" fmla="*/ 43 w 111"/>
                  <a:gd name="T35" fmla="*/ 116 h 137"/>
                  <a:gd name="T36" fmla="*/ 31 w 111"/>
                  <a:gd name="T37" fmla="*/ 87 h 137"/>
                  <a:gd name="T38" fmla="*/ 20 w 111"/>
                  <a:gd name="T39" fmla="*/ 55 h 137"/>
                  <a:gd name="T40" fmla="*/ 56 w 111"/>
                  <a:gd name="T41" fmla="*/ 19 h 137"/>
                  <a:gd name="T42" fmla="*/ 56 w 111"/>
                  <a:gd name="T43" fmla="*/ 19 h 137"/>
                  <a:gd name="T44" fmla="*/ 56 w 111"/>
                  <a:gd name="T45"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37">
                    <a:moveTo>
                      <a:pt x="14" y="96"/>
                    </a:moveTo>
                    <a:cubicBezTo>
                      <a:pt x="19" y="108"/>
                      <a:pt x="25" y="119"/>
                      <a:pt x="26" y="131"/>
                    </a:cubicBezTo>
                    <a:cubicBezTo>
                      <a:pt x="26" y="134"/>
                      <a:pt x="29" y="137"/>
                      <a:pt x="33" y="137"/>
                    </a:cubicBezTo>
                    <a:cubicBezTo>
                      <a:pt x="78" y="137"/>
                      <a:pt x="78" y="137"/>
                      <a:pt x="78" y="137"/>
                    </a:cubicBezTo>
                    <a:cubicBezTo>
                      <a:pt x="82" y="137"/>
                      <a:pt x="85" y="134"/>
                      <a:pt x="85" y="130"/>
                    </a:cubicBezTo>
                    <a:cubicBezTo>
                      <a:pt x="86" y="119"/>
                      <a:pt x="92" y="107"/>
                      <a:pt x="98" y="95"/>
                    </a:cubicBezTo>
                    <a:cubicBezTo>
                      <a:pt x="104" y="82"/>
                      <a:pt x="111" y="69"/>
                      <a:pt x="111" y="55"/>
                    </a:cubicBezTo>
                    <a:cubicBezTo>
                      <a:pt x="111" y="25"/>
                      <a:pt x="86" y="0"/>
                      <a:pt x="56" y="0"/>
                    </a:cubicBezTo>
                    <a:cubicBezTo>
                      <a:pt x="25" y="0"/>
                      <a:pt x="0" y="25"/>
                      <a:pt x="0" y="55"/>
                    </a:cubicBezTo>
                    <a:cubicBezTo>
                      <a:pt x="0" y="69"/>
                      <a:pt x="7" y="83"/>
                      <a:pt x="14" y="96"/>
                    </a:cubicBezTo>
                    <a:close/>
                    <a:moveTo>
                      <a:pt x="56" y="19"/>
                    </a:moveTo>
                    <a:cubicBezTo>
                      <a:pt x="75" y="19"/>
                      <a:pt x="92" y="35"/>
                      <a:pt x="92" y="55"/>
                    </a:cubicBezTo>
                    <a:cubicBezTo>
                      <a:pt x="92" y="64"/>
                      <a:pt x="86" y="75"/>
                      <a:pt x="80" y="87"/>
                    </a:cubicBezTo>
                    <a:cubicBezTo>
                      <a:pt x="80" y="87"/>
                      <a:pt x="80" y="87"/>
                      <a:pt x="80" y="87"/>
                    </a:cubicBezTo>
                    <a:cubicBezTo>
                      <a:pt x="76" y="96"/>
                      <a:pt x="71" y="106"/>
                      <a:pt x="68" y="116"/>
                    </a:cubicBezTo>
                    <a:cubicBezTo>
                      <a:pt x="68" y="117"/>
                      <a:pt x="67" y="117"/>
                      <a:pt x="67" y="117"/>
                    </a:cubicBezTo>
                    <a:cubicBezTo>
                      <a:pt x="44" y="117"/>
                      <a:pt x="44" y="117"/>
                      <a:pt x="44" y="117"/>
                    </a:cubicBezTo>
                    <a:cubicBezTo>
                      <a:pt x="44" y="117"/>
                      <a:pt x="43" y="117"/>
                      <a:pt x="43" y="116"/>
                    </a:cubicBezTo>
                    <a:cubicBezTo>
                      <a:pt x="40" y="106"/>
                      <a:pt x="36" y="97"/>
                      <a:pt x="31" y="87"/>
                    </a:cubicBezTo>
                    <a:cubicBezTo>
                      <a:pt x="25" y="76"/>
                      <a:pt x="20" y="64"/>
                      <a:pt x="20" y="55"/>
                    </a:cubicBezTo>
                    <a:cubicBezTo>
                      <a:pt x="20" y="35"/>
                      <a:pt x="36" y="19"/>
                      <a:pt x="56" y="19"/>
                    </a:cubicBezTo>
                    <a:close/>
                    <a:moveTo>
                      <a:pt x="56" y="19"/>
                    </a:moveTo>
                    <a:cubicBezTo>
                      <a:pt x="56" y="19"/>
                      <a:pt x="56" y="19"/>
                      <a:pt x="56"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grpSp>
        <p:nvGrpSpPr>
          <p:cNvPr id="12" name="Group 11">
            <a:extLst>
              <a:ext uri="{FF2B5EF4-FFF2-40B4-BE49-F238E27FC236}">
                <a16:creationId xmlns:a16="http://schemas.microsoft.com/office/drawing/2014/main" id="{26BBCD1C-CC28-348D-FCCE-150174C311DF}"/>
              </a:ext>
            </a:extLst>
          </p:cNvPr>
          <p:cNvGrpSpPr/>
          <p:nvPr/>
        </p:nvGrpSpPr>
        <p:grpSpPr>
          <a:xfrm>
            <a:off x="5411722" y="3316674"/>
            <a:ext cx="1368555" cy="1368555"/>
            <a:chOff x="1523405" y="3432045"/>
            <a:chExt cx="1368555" cy="1368555"/>
          </a:xfrm>
        </p:grpSpPr>
        <p:sp>
          <p:nvSpPr>
            <p:cNvPr id="13" name="Oval 12">
              <a:extLst>
                <a:ext uri="{FF2B5EF4-FFF2-40B4-BE49-F238E27FC236}">
                  <a16:creationId xmlns:a16="http://schemas.microsoft.com/office/drawing/2014/main" id="{1EC3F999-88F6-5833-E1AB-13D0C3E6D360}"/>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FAA1361-EFAA-28F9-3DB8-32DF5D58D61C}"/>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2457283E-59BC-019B-4C1B-17F93E5455F1}"/>
              </a:ext>
            </a:extLst>
          </p:cNvPr>
          <p:cNvGrpSpPr/>
          <p:nvPr/>
        </p:nvGrpSpPr>
        <p:grpSpPr>
          <a:xfrm>
            <a:off x="5852948" y="3725158"/>
            <a:ext cx="523253" cy="525552"/>
            <a:chOff x="6230938" y="1212850"/>
            <a:chExt cx="722313" cy="725488"/>
          </a:xfrm>
          <a:solidFill>
            <a:schemeClr val="bg1"/>
          </a:solidFill>
        </p:grpSpPr>
        <p:sp>
          <p:nvSpPr>
            <p:cNvPr id="33" name="Freeform 32">
              <a:extLst>
                <a:ext uri="{FF2B5EF4-FFF2-40B4-BE49-F238E27FC236}">
                  <a16:creationId xmlns:a16="http://schemas.microsoft.com/office/drawing/2014/main" id="{A619DB75-5CDC-A2A0-3A01-A8047158FE3B}"/>
                </a:ext>
              </a:extLst>
            </p:cNvPr>
            <p:cNvSpPr>
              <a:spLocks noEditPoints="1"/>
            </p:cNvSpPr>
            <p:nvPr/>
          </p:nvSpPr>
          <p:spPr bwMode="auto">
            <a:xfrm>
              <a:off x="6516688" y="1587500"/>
              <a:ext cx="431800" cy="350838"/>
            </a:xfrm>
            <a:custGeom>
              <a:avLst/>
              <a:gdLst>
                <a:gd name="T0" fmla="*/ 100 w 115"/>
                <a:gd name="T1" fmla="*/ 28 h 93"/>
                <a:gd name="T2" fmla="*/ 92 w 115"/>
                <a:gd name="T3" fmla="*/ 23 h 93"/>
                <a:gd name="T4" fmla="*/ 92 w 115"/>
                <a:gd name="T5" fmla="*/ 8 h 93"/>
                <a:gd name="T6" fmla="*/ 84 w 115"/>
                <a:gd name="T7" fmla="*/ 0 h 93"/>
                <a:gd name="T8" fmla="*/ 73 w 115"/>
                <a:gd name="T9" fmla="*/ 0 h 93"/>
                <a:gd name="T10" fmla="*/ 75 w 115"/>
                <a:gd name="T11" fmla="*/ 8 h 93"/>
                <a:gd name="T12" fmla="*/ 58 w 115"/>
                <a:gd name="T13" fmla="*/ 24 h 93"/>
                <a:gd name="T14" fmla="*/ 58 w 115"/>
                <a:gd name="T15" fmla="*/ 24 h 93"/>
                <a:gd name="T16" fmla="*/ 41 w 115"/>
                <a:gd name="T17" fmla="*/ 8 h 93"/>
                <a:gd name="T18" fmla="*/ 43 w 115"/>
                <a:gd name="T19" fmla="*/ 0 h 93"/>
                <a:gd name="T20" fmla="*/ 32 w 115"/>
                <a:gd name="T21" fmla="*/ 0 h 93"/>
                <a:gd name="T22" fmla="*/ 24 w 115"/>
                <a:gd name="T23" fmla="*/ 8 h 93"/>
                <a:gd name="T24" fmla="*/ 24 w 115"/>
                <a:gd name="T25" fmla="*/ 23 h 93"/>
                <a:gd name="T26" fmla="*/ 15 w 115"/>
                <a:gd name="T27" fmla="*/ 28 h 93"/>
                <a:gd name="T28" fmla="*/ 0 w 115"/>
                <a:gd name="T29" fmla="*/ 35 h 93"/>
                <a:gd name="T30" fmla="*/ 15 w 115"/>
                <a:gd name="T31" fmla="*/ 42 h 93"/>
                <a:gd name="T32" fmla="*/ 24 w 115"/>
                <a:gd name="T33" fmla="*/ 46 h 93"/>
                <a:gd name="T34" fmla="*/ 24 w 115"/>
                <a:gd name="T35" fmla="*/ 61 h 93"/>
                <a:gd name="T36" fmla="*/ 32 w 115"/>
                <a:gd name="T37" fmla="*/ 69 h 93"/>
                <a:gd name="T38" fmla="*/ 46 w 115"/>
                <a:gd name="T39" fmla="*/ 69 h 93"/>
                <a:gd name="T40" fmla="*/ 51 w 115"/>
                <a:gd name="T41" fmla="*/ 77 h 93"/>
                <a:gd name="T42" fmla="*/ 58 w 115"/>
                <a:gd name="T43" fmla="*/ 93 h 93"/>
                <a:gd name="T44" fmla="*/ 65 w 115"/>
                <a:gd name="T45" fmla="*/ 77 h 93"/>
                <a:gd name="T46" fmla="*/ 69 w 115"/>
                <a:gd name="T47" fmla="*/ 68 h 93"/>
                <a:gd name="T48" fmla="*/ 84 w 115"/>
                <a:gd name="T49" fmla="*/ 68 h 93"/>
                <a:gd name="T50" fmla="*/ 92 w 115"/>
                <a:gd name="T51" fmla="*/ 61 h 93"/>
                <a:gd name="T52" fmla="*/ 92 w 115"/>
                <a:gd name="T53" fmla="*/ 46 h 93"/>
                <a:gd name="T54" fmla="*/ 100 w 115"/>
                <a:gd name="T55" fmla="*/ 42 h 93"/>
                <a:gd name="T56" fmla="*/ 115 w 115"/>
                <a:gd name="T57" fmla="*/ 35 h 93"/>
                <a:gd name="T58" fmla="*/ 100 w 115"/>
                <a:gd name="T59" fmla="*/ 28 h 93"/>
                <a:gd name="T60" fmla="*/ 100 w 115"/>
                <a:gd name="T61" fmla="*/ 28 h 93"/>
                <a:gd name="T62" fmla="*/ 100 w 115"/>
                <a:gd name="T63"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93">
                  <a:moveTo>
                    <a:pt x="100" y="28"/>
                  </a:moveTo>
                  <a:cubicBezTo>
                    <a:pt x="97" y="31"/>
                    <a:pt x="92" y="29"/>
                    <a:pt x="92" y="23"/>
                  </a:cubicBezTo>
                  <a:cubicBezTo>
                    <a:pt x="92" y="8"/>
                    <a:pt x="92" y="8"/>
                    <a:pt x="92" y="8"/>
                  </a:cubicBezTo>
                  <a:cubicBezTo>
                    <a:pt x="92" y="4"/>
                    <a:pt x="88" y="0"/>
                    <a:pt x="84" y="0"/>
                  </a:cubicBezTo>
                  <a:cubicBezTo>
                    <a:pt x="73" y="0"/>
                    <a:pt x="73" y="0"/>
                    <a:pt x="73" y="0"/>
                  </a:cubicBezTo>
                  <a:cubicBezTo>
                    <a:pt x="74" y="3"/>
                    <a:pt x="75" y="5"/>
                    <a:pt x="75" y="8"/>
                  </a:cubicBezTo>
                  <a:cubicBezTo>
                    <a:pt x="75" y="17"/>
                    <a:pt x="68" y="24"/>
                    <a:pt x="58" y="24"/>
                  </a:cubicBezTo>
                  <a:cubicBezTo>
                    <a:pt x="58" y="24"/>
                    <a:pt x="58" y="24"/>
                    <a:pt x="58" y="24"/>
                  </a:cubicBezTo>
                  <a:cubicBezTo>
                    <a:pt x="48" y="24"/>
                    <a:pt x="41" y="17"/>
                    <a:pt x="41" y="8"/>
                  </a:cubicBezTo>
                  <a:cubicBezTo>
                    <a:pt x="41" y="5"/>
                    <a:pt x="41" y="3"/>
                    <a:pt x="43" y="0"/>
                  </a:cubicBezTo>
                  <a:cubicBezTo>
                    <a:pt x="32" y="0"/>
                    <a:pt x="32" y="0"/>
                    <a:pt x="32" y="0"/>
                  </a:cubicBezTo>
                  <a:cubicBezTo>
                    <a:pt x="27" y="0"/>
                    <a:pt x="24" y="4"/>
                    <a:pt x="24" y="8"/>
                  </a:cubicBezTo>
                  <a:cubicBezTo>
                    <a:pt x="24" y="23"/>
                    <a:pt x="24" y="23"/>
                    <a:pt x="24" y="23"/>
                  </a:cubicBezTo>
                  <a:cubicBezTo>
                    <a:pt x="24" y="29"/>
                    <a:pt x="18" y="31"/>
                    <a:pt x="15" y="28"/>
                  </a:cubicBezTo>
                  <a:cubicBezTo>
                    <a:pt x="9" y="22"/>
                    <a:pt x="0" y="25"/>
                    <a:pt x="0" y="35"/>
                  </a:cubicBezTo>
                  <a:cubicBezTo>
                    <a:pt x="0" y="44"/>
                    <a:pt x="9" y="47"/>
                    <a:pt x="15" y="42"/>
                  </a:cubicBezTo>
                  <a:cubicBezTo>
                    <a:pt x="18" y="38"/>
                    <a:pt x="24" y="40"/>
                    <a:pt x="24" y="46"/>
                  </a:cubicBezTo>
                  <a:cubicBezTo>
                    <a:pt x="24" y="61"/>
                    <a:pt x="24" y="61"/>
                    <a:pt x="24" y="61"/>
                  </a:cubicBezTo>
                  <a:cubicBezTo>
                    <a:pt x="24" y="65"/>
                    <a:pt x="27" y="69"/>
                    <a:pt x="32" y="69"/>
                  </a:cubicBezTo>
                  <a:cubicBezTo>
                    <a:pt x="46" y="69"/>
                    <a:pt x="46" y="69"/>
                    <a:pt x="46" y="69"/>
                  </a:cubicBezTo>
                  <a:cubicBezTo>
                    <a:pt x="53" y="69"/>
                    <a:pt x="54" y="74"/>
                    <a:pt x="51" y="77"/>
                  </a:cubicBezTo>
                  <a:cubicBezTo>
                    <a:pt x="46" y="83"/>
                    <a:pt x="48" y="92"/>
                    <a:pt x="58" y="93"/>
                  </a:cubicBezTo>
                  <a:cubicBezTo>
                    <a:pt x="67" y="92"/>
                    <a:pt x="70" y="83"/>
                    <a:pt x="65" y="77"/>
                  </a:cubicBezTo>
                  <a:cubicBezTo>
                    <a:pt x="62" y="74"/>
                    <a:pt x="63" y="68"/>
                    <a:pt x="69" y="68"/>
                  </a:cubicBezTo>
                  <a:cubicBezTo>
                    <a:pt x="84" y="68"/>
                    <a:pt x="84" y="68"/>
                    <a:pt x="84" y="68"/>
                  </a:cubicBezTo>
                  <a:cubicBezTo>
                    <a:pt x="88" y="68"/>
                    <a:pt x="92" y="65"/>
                    <a:pt x="92" y="61"/>
                  </a:cubicBezTo>
                  <a:cubicBezTo>
                    <a:pt x="92" y="46"/>
                    <a:pt x="92" y="46"/>
                    <a:pt x="92" y="46"/>
                  </a:cubicBezTo>
                  <a:cubicBezTo>
                    <a:pt x="92" y="40"/>
                    <a:pt x="97" y="38"/>
                    <a:pt x="100" y="42"/>
                  </a:cubicBezTo>
                  <a:cubicBezTo>
                    <a:pt x="106" y="47"/>
                    <a:pt x="115" y="44"/>
                    <a:pt x="115" y="35"/>
                  </a:cubicBezTo>
                  <a:cubicBezTo>
                    <a:pt x="115" y="25"/>
                    <a:pt x="106" y="22"/>
                    <a:pt x="100" y="28"/>
                  </a:cubicBezTo>
                  <a:close/>
                  <a:moveTo>
                    <a:pt x="100" y="28"/>
                  </a:moveTo>
                  <a:cubicBezTo>
                    <a:pt x="100" y="28"/>
                    <a:pt x="100" y="28"/>
                    <a:pt x="10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4" name="Freeform 33">
              <a:extLst>
                <a:ext uri="{FF2B5EF4-FFF2-40B4-BE49-F238E27FC236}">
                  <a16:creationId xmlns:a16="http://schemas.microsoft.com/office/drawing/2014/main" id="{261F31E8-0633-3A75-F244-67C1E0B18CE4}"/>
                </a:ext>
              </a:extLst>
            </p:cNvPr>
            <p:cNvSpPr>
              <a:spLocks noEditPoints="1"/>
            </p:cNvSpPr>
            <p:nvPr/>
          </p:nvSpPr>
          <p:spPr bwMode="auto">
            <a:xfrm>
              <a:off x="6602413" y="1216025"/>
              <a:ext cx="350838" cy="431800"/>
            </a:xfrm>
            <a:custGeom>
              <a:avLst/>
              <a:gdLst>
                <a:gd name="T0" fmla="*/ 77 w 93"/>
                <a:gd name="T1" fmla="*/ 50 h 115"/>
                <a:gd name="T2" fmla="*/ 69 w 93"/>
                <a:gd name="T3" fmla="*/ 46 h 115"/>
                <a:gd name="T4" fmla="*/ 69 w 93"/>
                <a:gd name="T5" fmla="*/ 31 h 115"/>
                <a:gd name="T6" fmla="*/ 61 w 93"/>
                <a:gd name="T7" fmla="*/ 23 h 115"/>
                <a:gd name="T8" fmla="*/ 46 w 93"/>
                <a:gd name="T9" fmla="*/ 23 h 115"/>
                <a:gd name="T10" fmla="*/ 42 w 93"/>
                <a:gd name="T11" fmla="*/ 15 h 115"/>
                <a:gd name="T12" fmla="*/ 35 w 93"/>
                <a:gd name="T13" fmla="*/ 0 h 115"/>
                <a:gd name="T14" fmla="*/ 28 w 93"/>
                <a:gd name="T15" fmla="*/ 15 h 115"/>
                <a:gd name="T16" fmla="*/ 23 w 93"/>
                <a:gd name="T17" fmla="*/ 23 h 115"/>
                <a:gd name="T18" fmla="*/ 9 w 93"/>
                <a:gd name="T19" fmla="*/ 23 h 115"/>
                <a:gd name="T20" fmla="*/ 0 w 93"/>
                <a:gd name="T21" fmla="*/ 31 h 115"/>
                <a:gd name="T22" fmla="*/ 0 w 93"/>
                <a:gd name="T23" fmla="*/ 42 h 115"/>
                <a:gd name="T24" fmla="*/ 8 w 93"/>
                <a:gd name="T25" fmla="*/ 40 h 115"/>
                <a:gd name="T26" fmla="*/ 24 w 93"/>
                <a:gd name="T27" fmla="*/ 57 h 115"/>
                <a:gd name="T28" fmla="*/ 24 w 93"/>
                <a:gd name="T29" fmla="*/ 58 h 115"/>
                <a:gd name="T30" fmla="*/ 8 w 93"/>
                <a:gd name="T31" fmla="*/ 74 h 115"/>
                <a:gd name="T32" fmla="*/ 0 w 93"/>
                <a:gd name="T33" fmla="*/ 73 h 115"/>
                <a:gd name="T34" fmla="*/ 0 w 93"/>
                <a:gd name="T35" fmla="*/ 84 h 115"/>
                <a:gd name="T36" fmla="*/ 8 w 93"/>
                <a:gd name="T37" fmla="*/ 92 h 115"/>
                <a:gd name="T38" fmla="*/ 23 w 93"/>
                <a:gd name="T39" fmla="*/ 92 h 115"/>
                <a:gd name="T40" fmla="*/ 28 w 93"/>
                <a:gd name="T41" fmla="*/ 100 h 115"/>
                <a:gd name="T42" fmla="*/ 35 w 93"/>
                <a:gd name="T43" fmla="*/ 115 h 115"/>
                <a:gd name="T44" fmla="*/ 42 w 93"/>
                <a:gd name="T45" fmla="*/ 100 h 115"/>
                <a:gd name="T46" fmla="*/ 46 w 93"/>
                <a:gd name="T47" fmla="*/ 92 h 115"/>
                <a:gd name="T48" fmla="*/ 61 w 93"/>
                <a:gd name="T49" fmla="*/ 92 h 115"/>
                <a:gd name="T50" fmla="*/ 69 w 93"/>
                <a:gd name="T51" fmla="*/ 84 h 115"/>
                <a:gd name="T52" fmla="*/ 69 w 93"/>
                <a:gd name="T53" fmla="*/ 69 h 115"/>
                <a:gd name="T54" fmla="*/ 77 w 93"/>
                <a:gd name="T55" fmla="*/ 64 h 115"/>
                <a:gd name="T56" fmla="*/ 93 w 93"/>
                <a:gd name="T57" fmla="*/ 57 h 115"/>
                <a:gd name="T58" fmla="*/ 77 w 93"/>
                <a:gd name="T59" fmla="*/ 50 h 115"/>
                <a:gd name="T60" fmla="*/ 77 w 93"/>
                <a:gd name="T61" fmla="*/ 50 h 115"/>
                <a:gd name="T62" fmla="*/ 77 w 93"/>
                <a:gd name="T63"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5">
                  <a:moveTo>
                    <a:pt x="77" y="50"/>
                  </a:moveTo>
                  <a:cubicBezTo>
                    <a:pt x="74" y="53"/>
                    <a:pt x="69" y="52"/>
                    <a:pt x="69" y="46"/>
                  </a:cubicBezTo>
                  <a:cubicBezTo>
                    <a:pt x="69" y="31"/>
                    <a:pt x="69" y="31"/>
                    <a:pt x="69" y="31"/>
                  </a:cubicBezTo>
                  <a:cubicBezTo>
                    <a:pt x="69" y="27"/>
                    <a:pt x="65" y="23"/>
                    <a:pt x="61" y="23"/>
                  </a:cubicBezTo>
                  <a:cubicBezTo>
                    <a:pt x="46" y="23"/>
                    <a:pt x="46" y="23"/>
                    <a:pt x="46" y="23"/>
                  </a:cubicBezTo>
                  <a:cubicBezTo>
                    <a:pt x="40" y="23"/>
                    <a:pt x="39" y="18"/>
                    <a:pt x="42" y="15"/>
                  </a:cubicBezTo>
                  <a:cubicBezTo>
                    <a:pt x="47" y="9"/>
                    <a:pt x="44" y="0"/>
                    <a:pt x="35" y="0"/>
                  </a:cubicBezTo>
                  <a:cubicBezTo>
                    <a:pt x="25" y="0"/>
                    <a:pt x="23" y="9"/>
                    <a:pt x="28" y="15"/>
                  </a:cubicBezTo>
                  <a:cubicBezTo>
                    <a:pt x="31" y="18"/>
                    <a:pt x="29" y="23"/>
                    <a:pt x="23" y="23"/>
                  </a:cubicBezTo>
                  <a:cubicBezTo>
                    <a:pt x="9" y="23"/>
                    <a:pt x="9" y="23"/>
                    <a:pt x="9" y="23"/>
                  </a:cubicBezTo>
                  <a:cubicBezTo>
                    <a:pt x="4" y="23"/>
                    <a:pt x="0" y="27"/>
                    <a:pt x="0" y="31"/>
                  </a:cubicBezTo>
                  <a:cubicBezTo>
                    <a:pt x="0" y="42"/>
                    <a:pt x="0" y="42"/>
                    <a:pt x="0" y="42"/>
                  </a:cubicBezTo>
                  <a:cubicBezTo>
                    <a:pt x="3" y="41"/>
                    <a:pt x="5" y="40"/>
                    <a:pt x="8" y="40"/>
                  </a:cubicBezTo>
                  <a:cubicBezTo>
                    <a:pt x="17" y="40"/>
                    <a:pt x="24" y="47"/>
                    <a:pt x="24" y="57"/>
                  </a:cubicBezTo>
                  <a:cubicBezTo>
                    <a:pt x="24" y="58"/>
                    <a:pt x="24" y="58"/>
                    <a:pt x="24" y="58"/>
                  </a:cubicBezTo>
                  <a:cubicBezTo>
                    <a:pt x="24" y="67"/>
                    <a:pt x="17" y="74"/>
                    <a:pt x="8" y="74"/>
                  </a:cubicBezTo>
                  <a:cubicBezTo>
                    <a:pt x="5" y="74"/>
                    <a:pt x="3" y="74"/>
                    <a:pt x="0" y="73"/>
                  </a:cubicBezTo>
                  <a:cubicBezTo>
                    <a:pt x="0" y="84"/>
                    <a:pt x="0" y="84"/>
                    <a:pt x="0" y="84"/>
                  </a:cubicBezTo>
                  <a:cubicBezTo>
                    <a:pt x="0" y="88"/>
                    <a:pt x="4" y="92"/>
                    <a:pt x="8" y="92"/>
                  </a:cubicBezTo>
                  <a:cubicBezTo>
                    <a:pt x="23" y="92"/>
                    <a:pt x="23" y="92"/>
                    <a:pt x="23" y="92"/>
                  </a:cubicBezTo>
                  <a:cubicBezTo>
                    <a:pt x="30" y="92"/>
                    <a:pt x="31" y="97"/>
                    <a:pt x="28" y="100"/>
                  </a:cubicBezTo>
                  <a:cubicBezTo>
                    <a:pt x="23" y="106"/>
                    <a:pt x="25" y="115"/>
                    <a:pt x="35" y="115"/>
                  </a:cubicBezTo>
                  <a:cubicBezTo>
                    <a:pt x="44" y="115"/>
                    <a:pt x="47" y="106"/>
                    <a:pt x="42" y="100"/>
                  </a:cubicBezTo>
                  <a:cubicBezTo>
                    <a:pt x="39" y="97"/>
                    <a:pt x="40" y="92"/>
                    <a:pt x="46" y="92"/>
                  </a:cubicBezTo>
                  <a:cubicBezTo>
                    <a:pt x="61" y="92"/>
                    <a:pt x="61" y="92"/>
                    <a:pt x="61" y="92"/>
                  </a:cubicBezTo>
                  <a:cubicBezTo>
                    <a:pt x="65" y="92"/>
                    <a:pt x="69" y="88"/>
                    <a:pt x="69" y="84"/>
                  </a:cubicBezTo>
                  <a:cubicBezTo>
                    <a:pt x="69" y="69"/>
                    <a:pt x="69" y="69"/>
                    <a:pt x="69" y="69"/>
                  </a:cubicBezTo>
                  <a:cubicBezTo>
                    <a:pt x="69" y="63"/>
                    <a:pt x="74" y="61"/>
                    <a:pt x="77" y="64"/>
                  </a:cubicBezTo>
                  <a:cubicBezTo>
                    <a:pt x="83" y="70"/>
                    <a:pt x="92" y="67"/>
                    <a:pt x="93" y="57"/>
                  </a:cubicBezTo>
                  <a:cubicBezTo>
                    <a:pt x="92" y="48"/>
                    <a:pt x="83" y="45"/>
                    <a:pt x="77" y="50"/>
                  </a:cubicBezTo>
                  <a:close/>
                  <a:moveTo>
                    <a:pt x="77" y="50"/>
                  </a:moveTo>
                  <a:cubicBezTo>
                    <a:pt x="77" y="50"/>
                    <a:pt x="77" y="50"/>
                    <a:pt x="77"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5" name="Freeform 34">
              <a:extLst>
                <a:ext uri="{FF2B5EF4-FFF2-40B4-BE49-F238E27FC236}">
                  <a16:creationId xmlns:a16="http://schemas.microsoft.com/office/drawing/2014/main" id="{B2BC962D-B1C9-B31C-A01E-C0D46594A9D5}"/>
                </a:ext>
              </a:extLst>
            </p:cNvPr>
            <p:cNvSpPr>
              <a:spLocks noEditPoints="1"/>
            </p:cNvSpPr>
            <p:nvPr/>
          </p:nvSpPr>
          <p:spPr bwMode="auto">
            <a:xfrm>
              <a:off x="6230938" y="1498600"/>
              <a:ext cx="346075" cy="434975"/>
            </a:xfrm>
            <a:custGeom>
              <a:avLst/>
              <a:gdLst>
                <a:gd name="T0" fmla="*/ 84 w 92"/>
                <a:gd name="T1" fmla="*/ 24 h 116"/>
                <a:gd name="T2" fmla="*/ 69 w 92"/>
                <a:gd name="T3" fmla="*/ 24 h 116"/>
                <a:gd name="T4" fmla="*/ 65 w 92"/>
                <a:gd name="T5" fmla="*/ 16 h 116"/>
                <a:gd name="T6" fmla="*/ 58 w 92"/>
                <a:gd name="T7" fmla="*/ 0 h 116"/>
                <a:gd name="T8" fmla="*/ 51 w 92"/>
                <a:gd name="T9" fmla="*/ 15 h 116"/>
                <a:gd name="T10" fmla="*/ 47 w 92"/>
                <a:gd name="T11" fmla="*/ 24 h 116"/>
                <a:gd name="T12" fmla="*/ 32 w 92"/>
                <a:gd name="T13" fmla="*/ 24 h 116"/>
                <a:gd name="T14" fmla="*/ 24 w 92"/>
                <a:gd name="T15" fmla="*/ 32 h 116"/>
                <a:gd name="T16" fmla="*/ 24 w 92"/>
                <a:gd name="T17" fmla="*/ 47 h 116"/>
                <a:gd name="T18" fmla="*/ 15 w 92"/>
                <a:gd name="T19" fmla="*/ 51 h 116"/>
                <a:gd name="T20" fmla="*/ 0 w 92"/>
                <a:gd name="T21" fmla="*/ 58 h 116"/>
                <a:gd name="T22" fmla="*/ 15 w 92"/>
                <a:gd name="T23" fmla="*/ 65 h 116"/>
                <a:gd name="T24" fmla="*/ 24 w 92"/>
                <a:gd name="T25" fmla="*/ 70 h 116"/>
                <a:gd name="T26" fmla="*/ 24 w 92"/>
                <a:gd name="T27" fmla="*/ 84 h 116"/>
                <a:gd name="T28" fmla="*/ 32 w 92"/>
                <a:gd name="T29" fmla="*/ 92 h 116"/>
                <a:gd name="T30" fmla="*/ 47 w 92"/>
                <a:gd name="T31" fmla="*/ 92 h 116"/>
                <a:gd name="T32" fmla="*/ 51 w 92"/>
                <a:gd name="T33" fmla="*/ 101 h 116"/>
                <a:gd name="T34" fmla="*/ 58 w 92"/>
                <a:gd name="T35" fmla="*/ 116 h 116"/>
                <a:gd name="T36" fmla="*/ 65 w 92"/>
                <a:gd name="T37" fmla="*/ 101 h 116"/>
                <a:gd name="T38" fmla="*/ 69 w 92"/>
                <a:gd name="T39" fmla="*/ 92 h 116"/>
                <a:gd name="T40" fmla="*/ 84 w 92"/>
                <a:gd name="T41" fmla="*/ 92 h 116"/>
                <a:gd name="T42" fmla="*/ 92 w 92"/>
                <a:gd name="T43" fmla="*/ 84 h 116"/>
                <a:gd name="T44" fmla="*/ 92 w 92"/>
                <a:gd name="T45" fmla="*/ 74 h 116"/>
                <a:gd name="T46" fmla="*/ 85 w 92"/>
                <a:gd name="T47" fmla="*/ 76 h 116"/>
                <a:gd name="T48" fmla="*/ 68 w 92"/>
                <a:gd name="T49" fmla="*/ 59 h 116"/>
                <a:gd name="T50" fmla="*/ 68 w 92"/>
                <a:gd name="T51" fmla="*/ 58 h 116"/>
                <a:gd name="T52" fmla="*/ 85 w 92"/>
                <a:gd name="T53" fmla="*/ 41 h 116"/>
                <a:gd name="T54" fmla="*/ 92 w 92"/>
                <a:gd name="T55" fmla="*/ 43 h 116"/>
                <a:gd name="T56" fmla="*/ 92 w 92"/>
                <a:gd name="T57" fmla="*/ 32 h 116"/>
                <a:gd name="T58" fmla="*/ 84 w 92"/>
                <a:gd name="T59" fmla="*/ 24 h 116"/>
                <a:gd name="T60" fmla="*/ 84 w 92"/>
                <a:gd name="T61" fmla="*/ 24 h 116"/>
                <a:gd name="T62" fmla="*/ 84 w 92"/>
                <a:gd name="T63"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16">
                  <a:moveTo>
                    <a:pt x="84" y="24"/>
                  </a:moveTo>
                  <a:cubicBezTo>
                    <a:pt x="69" y="24"/>
                    <a:pt x="69" y="24"/>
                    <a:pt x="69" y="24"/>
                  </a:cubicBezTo>
                  <a:cubicBezTo>
                    <a:pt x="63" y="24"/>
                    <a:pt x="62" y="19"/>
                    <a:pt x="65" y="16"/>
                  </a:cubicBezTo>
                  <a:cubicBezTo>
                    <a:pt x="70" y="10"/>
                    <a:pt x="67" y="1"/>
                    <a:pt x="58" y="0"/>
                  </a:cubicBezTo>
                  <a:cubicBezTo>
                    <a:pt x="49" y="1"/>
                    <a:pt x="46" y="10"/>
                    <a:pt x="51" y="15"/>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9" y="46"/>
                    <a:pt x="0" y="49"/>
                    <a:pt x="0" y="58"/>
                  </a:cubicBezTo>
                  <a:cubicBezTo>
                    <a:pt x="0" y="68"/>
                    <a:pt x="9" y="70"/>
                    <a:pt x="15" y="65"/>
                  </a:cubicBezTo>
                  <a:cubicBezTo>
                    <a:pt x="19" y="62"/>
                    <a:pt x="24" y="63"/>
                    <a:pt x="24" y="70"/>
                  </a:cubicBezTo>
                  <a:cubicBezTo>
                    <a:pt x="24" y="84"/>
                    <a:pt x="24" y="84"/>
                    <a:pt x="24" y="84"/>
                  </a:cubicBezTo>
                  <a:cubicBezTo>
                    <a:pt x="24" y="89"/>
                    <a:pt x="28" y="92"/>
                    <a:pt x="32" y="92"/>
                  </a:cubicBezTo>
                  <a:cubicBezTo>
                    <a:pt x="47" y="92"/>
                    <a:pt x="47" y="92"/>
                    <a:pt x="47" y="92"/>
                  </a:cubicBezTo>
                  <a:cubicBezTo>
                    <a:pt x="53" y="92"/>
                    <a:pt x="54" y="97"/>
                    <a:pt x="51" y="101"/>
                  </a:cubicBezTo>
                  <a:cubicBezTo>
                    <a:pt x="46" y="107"/>
                    <a:pt x="49" y="116"/>
                    <a:pt x="58" y="116"/>
                  </a:cubicBezTo>
                  <a:cubicBezTo>
                    <a:pt x="67" y="116"/>
                    <a:pt x="70" y="107"/>
                    <a:pt x="65" y="101"/>
                  </a:cubicBezTo>
                  <a:cubicBezTo>
                    <a:pt x="62" y="97"/>
                    <a:pt x="63" y="92"/>
                    <a:pt x="69" y="92"/>
                  </a:cubicBezTo>
                  <a:cubicBezTo>
                    <a:pt x="84" y="92"/>
                    <a:pt x="84" y="92"/>
                    <a:pt x="84" y="92"/>
                  </a:cubicBezTo>
                  <a:cubicBezTo>
                    <a:pt x="89" y="92"/>
                    <a:pt x="92" y="89"/>
                    <a:pt x="92" y="84"/>
                  </a:cubicBezTo>
                  <a:cubicBezTo>
                    <a:pt x="92" y="74"/>
                    <a:pt x="92" y="74"/>
                    <a:pt x="92" y="74"/>
                  </a:cubicBezTo>
                  <a:cubicBezTo>
                    <a:pt x="90" y="75"/>
                    <a:pt x="87" y="76"/>
                    <a:pt x="85" y="76"/>
                  </a:cubicBezTo>
                  <a:cubicBezTo>
                    <a:pt x="76" y="76"/>
                    <a:pt x="69" y="69"/>
                    <a:pt x="68" y="59"/>
                  </a:cubicBezTo>
                  <a:cubicBezTo>
                    <a:pt x="68" y="58"/>
                    <a:pt x="68" y="58"/>
                    <a:pt x="68" y="58"/>
                  </a:cubicBezTo>
                  <a:cubicBezTo>
                    <a:pt x="69" y="48"/>
                    <a:pt x="76" y="41"/>
                    <a:pt x="85" y="41"/>
                  </a:cubicBezTo>
                  <a:cubicBezTo>
                    <a:pt x="87" y="41"/>
                    <a:pt x="90" y="42"/>
                    <a:pt x="92" y="43"/>
                  </a:cubicBezTo>
                  <a:cubicBezTo>
                    <a:pt x="92" y="32"/>
                    <a:pt x="92" y="32"/>
                    <a:pt x="92" y="32"/>
                  </a:cubicBezTo>
                  <a:cubicBezTo>
                    <a:pt x="92" y="28"/>
                    <a:pt x="89" y="24"/>
                    <a:pt x="84" y="24"/>
                  </a:cubicBezTo>
                  <a:close/>
                  <a:moveTo>
                    <a:pt x="84" y="24"/>
                  </a:moveTo>
                  <a:cubicBezTo>
                    <a:pt x="84" y="24"/>
                    <a:pt x="84" y="24"/>
                    <a:pt x="8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6" name="Freeform 35">
              <a:extLst>
                <a:ext uri="{FF2B5EF4-FFF2-40B4-BE49-F238E27FC236}">
                  <a16:creationId xmlns:a16="http://schemas.microsoft.com/office/drawing/2014/main" id="{650A61C9-90CB-B09D-1F14-314FA64B3CEB}"/>
                </a:ext>
              </a:extLst>
            </p:cNvPr>
            <p:cNvSpPr>
              <a:spLocks noEditPoints="1"/>
            </p:cNvSpPr>
            <p:nvPr/>
          </p:nvSpPr>
          <p:spPr bwMode="auto">
            <a:xfrm>
              <a:off x="6230938" y="1212850"/>
              <a:ext cx="436563" cy="349250"/>
            </a:xfrm>
            <a:custGeom>
              <a:avLst/>
              <a:gdLst>
                <a:gd name="T0" fmla="*/ 101 w 116"/>
                <a:gd name="T1" fmla="*/ 51 h 93"/>
                <a:gd name="T2" fmla="*/ 92 w 116"/>
                <a:gd name="T3" fmla="*/ 47 h 93"/>
                <a:gd name="T4" fmla="*/ 92 w 116"/>
                <a:gd name="T5" fmla="*/ 32 h 93"/>
                <a:gd name="T6" fmla="*/ 84 w 116"/>
                <a:gd name="T7" fmla="*/ 24 h 93"/>
                <a:gd name="T8" fmla="*/ 69 w 116"/>
                <a:gd name="T9" fmla="*/ 24 h 93"/>
                <a:gd name="T10" fmla="*/ 65 w 116"/>
                <a:gd name="T11" fmla="*/ 16 h 93"/>
                <a:gd name="T12" fmla="*/ 58 w 116"/>
                <a:gd name="T13" fmla="*/ 0 h 93"/>
                <a:gd name="T14" fmla="*/ 51 w 116"/>
                <a:gd name="T15" fmla="*/ 16 h 93"/>
                <a:gd name="T16" fmla="*/ 47 w 116"/>
                <a:gd name="T17" fmla="*/ 24 h 93"/>
                <a:gd name="T18" fmla="*/ 32 w 116"/>
                <a:gd name="T19" fmla="*/ 24 h 93"/>
                <a:gd name="T20" fmla="*/ 24 w 116"/>
                <a:gd name="T21" fmla="*/ 32 h 93"/>
                <a:gd name="T22" fmla="*/ 24 w 116"/>
                <a:gd name="T23" fmla="*/ 47 h 93"/>
                <a:gd name="T24" fmla="*/ 15 w 116"/>
                <a:gd name="T25" fmla="*/ 51 h 93"/>
                <a:gd name="T26" fmla="*/ 0 w 116"/>
                <a:gd name="T27" fmla="*/ 58 h 93"/>
                <a:gd name="T28" fmla="*/ 15 w 116"/>
                <a:gd name="T29" fmla="*/ 65 h 93"/>
                <a:gd name="T30" fmla="*/ 24 w 116"/>
                <a:gd name="T31" fmla="*/ 70 h 93"/>
                <a:gd name="T32" fmla="*/ 24 w 116"/>
                <a:gd name="T33" fmla="*/ 84 h 93"/>
                <a:gd name="T34" fmla="*/ 32 w 116"/>
                <a:gd name="T35" fmla="*/ 93 h 93"/>
                <a:gd name="T36" fmla="*/ 42 w 116"/>
                <a:gd name="T37" fmla="*/ 93 h 93"/>
                <a:gd name="T38" fmla="*/ 41 w 116"/>
                <a:gd name="T39" fmla="*/ 85 h 93"/>
                <a:gd name="T40" fmla="*/ 57 w 116"/>
                <a:gd name="T41" fmla="*/ 69 h 93"/>
                <a:gd name="T42" fmla="*/ 58 w 116"/>
                <a:gd name="T43" fmla="*/ 69 h 93"/>
                <a:gd name="T44" fmla="*/ 75 w 116"/>
                <a:gd name="T45" fmla="*/ 85 h 93"/>
                <a:gd name="T46" fmla="*/ 73 w 116"/>
                <a:gd name="T47" fmla="*/ 93 h 93"/>
                <a:gd name="T48" fmla="*/ 84 w 116"/>
                <a:gd name="T49" fmla="*/ 93 h 93"/>
                <a:gd name="T50" fmla="*/ 92 w 116"/>
                <a:gd name="T51" fmla="*/ 85 h 93"/>
                <a:gd name="T52" fmla="*/ 92 w 116"/>
                <a:gd name="T53" fmla="*/ 70 h 93"/>
                <a:gd name="T54" fmla="*/ 101 w 116"/>
                <a:gd name="T55" fmla="*/ 65 h 93"/>
                <a:gd name="T56" fmla="*/ 116 w 116"/>
                <a:gd name="T57" fmla="*/ 58 h 93"/>
                <a:gd name="T58" fmla="*/ 101 w 116"/>
                <a:gd name="T59" fmla="*/ 51 h 93"/>
                <a:gd name="T60" fmla="*/ 101 w 116"/>
                <a:gd name="T61" fmla="*/ 51 h 93"/>
                <a:gd name="T62" fmla="*/ 101 w 116"/>
                <a:gd name="T63"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93">
                  <a:moveTo>
                    <a:pt x="101" y="51"/>
                  </a:moveTo>
                  <a:cubicBezTo>
                    <a:pt x="97" y="54"/>
                    <a:pt x="92" y="53"/>
                    <a:pt x="92" y="47"/>
                  </a:cubicBezTo>
                  <a:cubicBezTo>
                    <a:pt x="92" y="32"/>
                    <a:pt x="92" y="32"/>
                    <a:pt x="92" y="32"/>
                  </a:cubicBezTo>
                  <a:cubicBezTo>
                    <a:pt x="92" y="28"/>
                    <a:pt x="89" y="24"/>
                    <a:pt x="84" y="24"/>
                  </a:cubicBezTo>
                  <a:cubicBezTo>
                    <a:pt x="69" y="24"/>
                    <a:pt x="69" y="24"/>
                    <a:pt x="69" y="24"/>
                  </a:cubicBezTo>
                  <a:cubicBezTo>
                    <a:pt x="63" y="24"/>
                    <a:pt x="62" y="19"/>
                    <a:pt x="65" y="16"/>
                  </a:cubicBezTo>
                  <a:cubicBezTo>
                    <a:pt x="70" y="10"/>
                    <a:pt x="67" y="1"/>
                    <a:pt x="58" y="0"/>
                  </a:cubicBezTo>
                  <a:cubicBezTo>
                    <a:pt x="49" y="1"/>
                    <a:pt x="46" y="10"/>
                    <a:pt x="51" y="16"/>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10" y="46"/>
                    <a:pt x="1" y="49"/>
                    <a:pt x="0" y="58"/>
                  </a:cubicBezTo>
                  <a:cubicBezTo>
                    <a:pt x="1" y="68"/>
                    <a:pt x="10" y="70"/>
                    <a:pt x="15" y="65"/>
                  </a:cubicBezTo>
                  <a:cubicBezTo>
                    <a:pt x="19" y="62"/>
                    <a:pt x="24" y="64"/>
                    <a:pt x="24" y="70"/>
                  </a:cubicBezTo>
                  <a:cubicBezTo>
                    <a:pt x="24" y="84"/>
                    <a:pt x="24" y="84"/>
                    <a:pt x="24" y="84"/>
                  </a:cubicBezTo>
                  <a:cubicBezTo>
                    <a:pt x="24" y="89"/>
                    <a:pt x="28" y="93"/>
                    <a:pt x="32" y="93"/>
                  </a:cubicBezTo>
                  <a:cubicBezTo>
                    <a:pt x="42" y="93"/>
                    <a:pt x="42" y="93"/>
                    <a:pt x="42" y="93"/>
                  </a:cubicBezTo>
                  <a:cubicBezTo>
                    <a:pt x="41" y="90"/>
                    <a:pt x="41" y="88"/>
                    <a:pt x="41" y="85"/>
                  </a:cubicBezTo>
                  <a:cubicBezTo>
                    <a:pt x="41" y="76"/>
                    <a:pt x="48" y="69"/>
                    <a:pt x="57" y="69"/>
                  </a:cubicBezTo>
                  <a:cubicBezTo>
                    <a:pt x="58" y="69"/>
                    <a:pt x="58" y="69"/>
                    <a:pt x="58" y="69"/>
                  </a:cubicBezTo>
                  <a:cubicBezTo>
                    <a:pt x="68" y="69"/>
                    <a:pt x="75" y="76"/>
                    <a:pt x="75" y="85"/>
                  </a:cubicBezTo>
                  <a:cubicBezTo>
                    <a:pt x="75" y="88"/>
                    <a:pt x="74" y="90"/>
                    <a:pt x="73" y="93"/>
                  </a:cubicBezTo>
                  <a:cubicBezTo>
                    <a:pt x="84" y="93"/>
                    <a:pt x="84" y="93"/>
                    <a:pt x="84" y="93"/>
                  </a:cubicBezTo>
                  <a:cubicBezTo>
                    <a:pt x="89" y="93"/>
                    <a:pt x="92" y="89"/>
                    <a:pt x="92" y="85"/>
                  </a:cubicBezTo>
                  <a:cubicBezTo>
                    <a:pt x="92" y="70"/>
                    <a:pt x="92" y="70"/>
                    <a:pt x="92" y="70"/>
                  </a:cubicBezTo>
                  <a:cubicBezTo>
                    <a:pt x="92" y="64"/>
                    <a:pt x="97" y="62"/>
                    <a:pt x="101" y="65"/>
                  </a:cubicBezTo>
                  <a:cubicBezTo>
                    <a:pt x="107" y="70"/>
                    <a:pt x="116" y="68"/>
                    <a:pt x="116" y="58"/>
                  </a:cubicBezTo>
                  <a:cubicBezTo>
                    <a:pt x="116" y="49"/>
                    <a:pt x="107" y="46"/>
                    <a:pt x="101" y="51"/>
                  </a:cubicBezTo>
                  <a:close/>
                  <a:moveTo>
                    <a:pt x="101" y="51"/>
                  </a:moveTo>
                  <a:cubicBezTo>
                    <a:pt x="101" y="51"/>
                    <a:pt x="101" y="51"/>
                    <a:pt x="10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52" name="Rectangle 51">
            <a:extLst>
              <a:ext uri="{FF2B5EF4-FFF2-40B4-BE49-F238E27FC236}">
                <a16:creationId xmlns:a16="http://schemas.microsoft.com/office/drawing/2014/main" id="{7114C009-51B8-F0FB-F63D-C75A7BF94354}"/>
              </a:ext>
            </a:extLst>
          </p:cNvPr>
          <p:cNvSpPr/>
          <p:nvPr/>
        </p:nvSpPr>
        <p:spPr>
          <a:xfrm>
            <a:off x="1891938" y="4812789"/>
            <a:ext cx="1857025" cy="400110"/>
          </a:xfrm>
          <a:prstGeom prst="rect">
            <a:avLst/>
          </a:prstGeom>
        </p:spPr>
        <p:txBody>
          <a:bodyPr wrap="square">
            <a:spAutoFit/>
          </a:bodyPr>
          <a:lstStyle/>
          <a:p>
            <a:pPr algn="ctr"/>
            <a:r>
              <a:rPr lang="en-US" sz="2000" dirty="0">
                <a:solidFill>
                  <a:schemeClr val="accent1"/>
                </a:solidFill>
                <a:latin typeface="+mj-lt"/>
              </a:rPr>
              <a:t>Problem </a:t>
            </a:r>
          </a:p>
        </p:txBody>
      </p:sp>
      <p:sp>
        <p:nvSpPr>
          <p:cNvPr id="53" name="Rectangle 52">
            <a:extLst>
              <a:ext uri="{FF2B5EF4-FFF2-40B4-BE49-F238E27FC236}">
                <a16:creationId xmlns:a16="http://schemas.microsoft.com/office/drawing/2014/main" id="{229B8E97-18E7-763B-6B79-40B742D1282F}"/>
              </a:ext>
            </a:extLst>
          </p:cNvPr>
          <p:cNvSpPr/>
          <p:nvPr/>
        </p:nvSpPr>
        <p:spPr>
          <a:xfrm>
            <a:off x="1305812" y="5151952"/>
            <a:ext cx="3029276" cy="296556"/>
          </a:xfrm>
          <a:prstGeom prst="rect">
            <a:avLst/>
          </a:prstGeom>
          <a:noFill/>
        </p:spPr>
        <p:txBody>
          <a:bodyPr wrap="square">
            <a:spAutoFit/>
          </a:bodyPr>
          <a:lstStyle/>
          <a:p>
            <a:pPr algn="ctr">
              <a:lnSpc>
                <a:spcPct val="120000"/>
              </a:lnSpc>
            </a:pPr>
            <a:r>
              <a:rPr lang="en-US" sz="1200" dirty="0"/>
              <a:t>Manual processes</a:t>
            </a:r>
          </a:p>
        </p:txBody>
      </p:sp>
      <p:sp>
        <p:nvSpPr>
          <p:cNvPr id="54" name="Rectangle 53">
            <a:extLst>
              <a:ext uri="{FF2B5EF4-FFF2-40B4-BE49-F238E27FC236}">
                <a16:creationId xmlns:a16="http://schemas.microsoft.com/office/drawing/2014/main" id="{081CFB24-1E24-564B-EB0F-C722823A2195}"/>
              </a:ext>
            </a:extLst>
          </p:cNvPr>
          <p:cNvSpPr/>
          <p:nvPr/>
        </p:nvSpPr>
        <p:spPr>
          <a:xfrm>
            <a:off x="5206416" y="4812789"/>
            <a:ext cx="1721690" cy="400110"/>
          </a:xfrm>
          <a:prstGeom prst="rect">
            <a:avLst/>
          </a:prstGeom>
        </p:spPr>
        <p:txBody>
          <a:bodyPr wrap="square">
            <a:spAutoFit/>
          </a:bodyPr>
          <a:lstStyle/>
          <a:p>
            <a:pPr algn="ctr"/>
            <a:r>
              <a:rPr lang="en-US" sz="2000" dirty="0">
                <a:solidFill>
                  <a:schemeClr val="accent1"/>
                </a:solidFill>
                <a:latin typeface="+mj-lt"/>
              </a:rPr>
              <a:t>Solution</a:t>
            </a:r>
          </a:p>
        </p:txBody>
      </p:sp>
      <p:sp>
        <p:nvSpPr>
          <p:cNvPr id="55" name="Rectangle 54">
            <a:extLst>
              <a:ext uri="{FF2B5EF4-FFF2-40B4-BE49-F238E27FC236}">
                <a16:creationId xmlns:a16="http://schemas.microsoft.com/office/drawing/2014/main" id="{BF86BB84-D14C-5F49-1166-A125D356438B}"/>
              </a:ext>
            </a:extLst>
          </p:cNvPr>
          <p:cNvSpPr/>
          <p:nvPr/>
        </p:nvSpPr>
        <p:spPr>
          <a:xfrm>
            <a:off x="4649231" y="5151952"/>
            <a:ext cx="2836061" cy="296556"/>
          </a:xfrm>
          <a:prstGeom prst="rect">
            <a:avLst/>
          </a:prstGeom>
          <a:noFill/>
        </p:spPr>
        <p:txBody>
          <a:bodyPr wrap="square">
            <a:spAutoFit/>
          </a:bodyPr>
          <a:lstStyle/>
          <a:p>
            <a:pPr algn="ctr">
              <a:lnSpc>
                <a:spcPct val="120000"/>
              </a:lnSpc>
            </a:pPr>
            <a:r>
              <a:rPr lang="en-US" sz="1200" dirty="0"/>
              <a:t>AI integrated solutions</a:t>
            </a:r>
          </a:p>
        </p:txBody>
      </p:sp>
      <p:sp>
        <p:nvSpPr>
          <p:cNvPr id="56" name="Rectangle 55">
            <a:extLst>
              <a:ext uri="{FF2B5EF4-FFF2-40B4-BE49-F238E27FC236}">
                <a16:creationId xmlns:a16="http://schemas.microsoft.com/office/drawing/2014/main" id="{B530BC85-E004-A444-4907-5564A548020A}"/>
              </a:ext>
            </a:extLst>
          </p:cNvPr>
          <p:cNvSpPr/>
          <p:nvPr/>
        </p:nvSpPr>
        <p:spPr>
          <a:xfrm>
            <a:off x="8694199" y="4812789"/>
            <a:ext cx="1368555" cy="400110"/>
          </a:xfrm>
          <a:prstGeom prst="rect">
            <a:avLst/>
          </a:prstGeom>
        </p:spPr>
        <p:txBody>
          <a:bodyPr wrap="square">
            <a:spAutoFit/>
          </a:bodyPr>
          <a:lstStyle/>
          <a:p>
            <a:pPr algn="ctr"/>
            <a:r>
              <a:rPr lang="en-US" sz="2000" dirty="0">
                <a:solidFill>
                  <a:schemeClr val="accent1"/>
                </a:solidFill>
                <a:latin typeface="+mj-lt"/>
              </a:rPr>
              <a:t>Result</a:t>
            </a:r>
          </a:p>
        </p:txBody>
      </p:sp>
      <p:sp>
        <p:nvSpPr>
          <p:cNvPr id="57" name="Rectangle 56">
            <a:extLst>
              <a:ext uri="{FF2B5EF4-FFF2-40B4-BE49-F238E27FC236}">
                <a16:creationId xmlns:a16="http://schemas.microsoft.com/office/drawing/2014/main" id="{12FB48E2-9EE6-2AC1-1CF5-9FC4C84E42F6}"/>
              </a:ext>
            </a:extLst>
          </p:cNvPr>
          <p:cNvSpPr/>
          <p:nvPr/>
        </p:nvSpPr>
        <p:spPr>
          <a:xfrm>
            <a:off x="7960446" y="5151952"/>
            <a:ext cx="2836061" cy="296556"/>
          </a:xfrm>
          <a:prstGeom prst="rect">
            <a:avLst/>
          </a:prstGeom>
          <a:noFill/>
        </p:spPr>
        <p:txBody>
          <a:bodyPr wrap="square">
            <a:spAutoFit/>
          </a:bodyPr>
          <a:lstStyle/>
          <a:p>
            <a:pPr algn="ctr">
              <a:lnSpc>
                <a:spcPct val="120000"/>
              </a:lnSpc>
            </a:pPr>
            <a:r>
              <a:rPr lang="en-US" sz="1200" dirty="0"/>
              <a:t>Operational efficiencies</a:t>
            </a:r>
          </a:p>
        </p:txBody>
      </p:sp>
      <p:sp>
        <p:nvSpPr>
          <p:cNvPr id="58" name="Slide Number Placeholder 57">
            <a:extLst>
              <a:ext uri="{FF2B5EF4-FFF2-40B4-BE49-F238E27FC236}">
                <a16:creationId xmlns:a16="http://schemas.microsoft.com/office/drawing/2014/main" id="{09EC8B27-50AF-0F6B-960A-1E5F2CF4444E}"/>
              </a:ext>
            </a:extLst>
          </p:cNvPr>
          <p:cNvSpPr>
            <a:spLocks noGrp="1"/>
          </p:cNvSpPr>
          <p:nvPr>
            <p:ph type="sldNum" sz="quarter" idx="11"/>
          </p:nvPr>
        </p:nvSpPr>
        <p:spPr/>
        <p:txBody>
          <a:bodyPr/>
          <a:lstStyle/>
          <a:p>
            <a:fld id="{D5B6DCCD-4DA9-4A66-A1EA-8A6F060D7550}" type="slidenum">
              <a:rPr lang="en-US" smtClean="0"/>
              <a:pPr/>
              <a:t>16</a:t>
            </a:fld>
            <a:endParaRPr lang="en-US" dirty="0"/>
          </a:p>
        </p:txBody>
      </p:sp>
      <p:cxnSp>
        <p:nvCxnSpPr>
          <p:cNvPr id="59" name="Straight Connector 58">
            <a:extLst>
              <a:ext uri="{FF2B5EF4-FFF2-40B4-BE49-F238E27FC236}">
                <a16:creationId xmlns:a16="http://schemas.microsoft.com/office/drawing/2014/main" id="{A5A702FA-34C5-8AC4-8B9F-02213326E149}"/>
              </a:ext>
            </a:extLst>
          </p:cNvPr>
          <p:cNvCxnSpPr>
            <a:cxnSpLocks/>
          </p:cNvCxnSpPr>
          <p:nvPr/>
        </p:nvCxnSpPr>
        <p:spPr>
          <a:xfrm>
            <a:off x="5824422" y="1214308"/>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442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DE04-8FFD-13F1-5B4B-D36DF71665F5}"/>
            </a:ext>
          </a:extLst>
        </p:cNvPr>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1ABCE7BB-87B0-3E79-6CD7-50D58956EC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562" r="22562"/>
          <a:stretch>
            <a:fillRect/>
          </a:stretch>
        </p:blipFill>
        <p:spPr/>
      </p:pic>
      <p:sp>
        <p:nvSpPr>
          <p:cNvPr id="4" name="Rectangle 3">
            <a:extLst>
              <a:ext uri="{FF2B5EF4-FFF2-40B4-BE49-F238E27FC236}">
                <a16:creationId xmlns:a16="http://schemas.microsoft.com/office/drawing/2014/main" id="{EF8826AF-210E-FA8E-F369-6B1E7BAA1CAA}"/>
              </a:ext>
            </a:extLst>
          </p:cNvPr>
          <p:cNvSpPr/>
          <p:nvPr/>
        </p:nvSpPr>
        <p:spPr>
          <a:xfrm>
            <a:off x="0" y="0"/>
            <a:ext cx="48768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D96DB67-D1FB-F091-267A-F98F88F2A64A}"/>
              </a:ext>
            </a:extLst>
          </p:cNvPr>
          <p:cNvSpPr/>
          <p:nvPr/>
        </p:nvSpPr>
        <p:spPr>
          <a:xfrm>
            <a:off x="704850" y="-2"/>
            <a:ext cx="95250" cy="3473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5ED514-20FA-5E19-D0CC-D5567DADFABD}"/>
              </a:ext>
            </a:extLst>
          </p:cNvPr>
          <p:cNvSpPr txBox="1"/>
          <p:nvPr/>
        </p:nvSpPr>
        <p:spPr>
          <a:xfrm>
            <a:off x="1102414" y="2067792"/>
            <a:ext cx="2310288" cy="1077218"/>
          </a:xfrm>
          <a:prstGeom prst="rect">
            <a:avLst/>
          </a:prstGeom>
          <a:noFill/>
        </p:spPr>
        <p:txBody>
          <a:bodyPr wrap="square" rtlCol="0">
            <a:spAutoFit/>
          </a:bodyPr>
          <a:lstStyle/>
          <a:p>
            <a:r>
              <a:rPr lang="en-US" sz="3200" b="1" dirty="0">
                <a:solidFill>
                  <a:schemeClr val="bg1"/>
                </a:solidFill>
              </a:rPr>
              <a:t>Foreign Exchange</a:t>
            </a:r>
          </a:p>
        </p:txBody>
      </p:sp>
      <p:sp>
        <p:nvSpPr>
          <p:cNvPr id="8" name="Rectangle 7">
            <a:extLst>
              <a:ext uri="{FF2B5EF4-FFF2-40B4-BE49-F238E27FC236}">
                <a16:creationId xmlns:a16="http://schemas.microsoft.com/office/drawing/2014/main" id="{89B85A2B-50B3-B931-B451-EB956A0E9EBD}"/>
              </a:ext>
            </a:extLst>
          </p:cNvPr>
          <p:cNvSpPr/>
          <p:nvPr/>
        </p:nvSpPr>
        <p:spPr>
          <a:xfrm>
            <a:off x="5788714" y="537292"/>
            <a:ext cx="5552385" cy="5222455"/>
          </a:xfrm>
          <a:prstGeom prst="rect">
            <a:avLst/>
          </a:prstGeom>
        </p:spPr>
        <p:txBody>
          <a:bodyPr wrap="square">
            <a:spAutoFit/>
          </a:bodyPr>
          <a:lstStyle/>
          <a:p>
            <a:pPr>
              <a:lnSpc>
                <a:spcPct val="120000"/>
              </a:lnSpc>
            </a:pPr>
            <a:r>
              <a:rPr lang="en-US" sz="2800" i="0" dirty="0">
                <a:effectLst/>
              </a:rPr>
              <a:t>Machine learning tools can use historical data and complex algorithms for real-time data analytics. Traders then use AI predictions to design their long-term strategies. </a:t>
            </a:r>
            <a:r>
              <a:rPr lang="en-US" sz="2800" dirty="0"/>
              <a:t>A</a:t>
            </a:r>
            <a:r>
              <a:rPr lang="en-US" sz="2800" i="0" dirty="0">
                <a:effectLst/>
              </a:rPr>
              <a:t>lgorithms may </a:t>
            </a:r>
            <a:r>
              <a:rPr lang="en-US" sz="2800" dirty="0"/>
              <a:t>be </a:t>
            </a:r>
            <a:r>
              <a:rPr lang="en-US" sz="2800" i="0" dirty="0">
                <a:effectLst/>
              </a:rPr>
              <a:t>customized based on risk tolerance and other trade preferences.</a:t>
            </a:r>
            <a:endParaRPr lang="en-US" sz="2800" dirty="0"/>
          </a:p>
        </p:txBody>
      </p:sp>
      <p:cxnSp>
        <p:nvCxnSpPr>
          <p:cNvPr id="17" name="Straight Connector 16">
            <a:extLst>
              <a:ext uri="{FF2B5EF4-FFF2-40B4-BE49-F238E27FC236}">
                <a16:creationId xmlns:a16="http://schemas.microsoft.com/office/drawing/2014/main" id="{14F1D5C0-1B4F-1B4B-FC37-FF768F473C02}"/>
              </a:ext>
            </a:extLst>
          </p:cNvPr>
          <p:cNvCxnSpPr>
            <a:cxnSpLocks/>
          </p:cNvCxnSpPr>
          <p:nvPr/>
        </p:nvCxnSpPr>
        <p:spPr>
          <a:xfrm>
            <a:off x="1249571" y="3395084"/>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5AC9A78E-971A-6C6A-58A5-6A4C140B1901}"/>
              </a:ext>
            </a:extLst>
          </p:cNvPr>
          <p:cNvSpPr/>
          <p:nvPr/>
        </p:nvSpPr>
        <p:spPr>
          <a:xfrm>
            <a:off x="0" y="6331417"/>
            <a:ext cx="768350" cy="381000"/>
          </a:xfrm>
          <a:custGeom>
            <a:avLst/>
            <a:gdLst>
              <a:gd name="connsiteX0" fmla="*/ 0 w 768350"/>
              <a:gd name="connsiteY0" fmla="*/ 0 h 381000"/>
              <a:gd name="connsiteX1" fmla="*/ 768350 w 768350"/>
              <a:gd name="connsiteY1" fmla="*/ 0 h 381000"/>
              <a:gd name="connsiteX2" fmla="*/ 600074 w 768350"/>
              <a:gd name="connsiteY2" fmla="*/ 381000 h 381000"/>
              <a:gd name="connsiteX3" fmla="*/ 0 w 768350"/>
              <a:gd name="connsiteY3" fmla="*/ 381000 h 381000"/>
              <a:gd name="connsiteX4" fmla="*/ 0 w 76835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381000">
                <a:moveTo>
                  <a:pt x="0" y="0"/>
                </a:moveTo>
                <a:lnTo>
                  <a:pt x="768350" y="0"/>
                </a:lnTo>
                <a:lnTo>
                  <a:pt x="600074" y="381000"/>
                </a:lnTo>
                <a:lnTo>
                  <a:pt x="0" y="38100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9CB724F1-50C6-A48C-328D-EC96A4FB06EC}"/>
              </a:ext>
            </a:extLst>
          </p:cNvPr>
          <p:cNvSpPr/>
          <p:nvPr/>
        </p:nvSpPr>
        <p:spPr>
          <a:xfrm>
            <a:off x="768350" y="6398807"/>
            <a:ext cx="1885453" cy="246221"/>
          </a:xfrm>
          <a:prstGeom prst="rect">
            <a:avLst/>
          </a:prstGeom>
        </p:spPr>
        <p:txBody>
          <a:bodyPr wrap="none">
            <a:spAutoFit/>
          </a:bodyPr>
          <a:lstStyle/>
          <a:p>
            <a:r>
              <a:rPr lang="en-US" sz="1000" spc="100" baseline="0" dirty="0">
                <a:solidFill>
                  <a:schemeClr val="bg1"/>
                </a:solidFill>
              </a:rPr>
              <a:t>www.neachgroup.com</a:t>
            </a:r>
          </a:p>
        </p:txBody>
      </p:sp>
      <p:sp>
        <p:nvSpPr>
          <p:cNvPr id="20" name="Slide Number Placeholder 16">
            <a:extLst>
              <a:ext uri="{FF2B5EF4-FFF2-40B4-BE49-F238E27FC236}">
                <a16:creationId xmlns:a16="http://schemas.microsoft.com/office/drawing/2014/main" id="{F4FF171F-6996-2ED3-9D8A-D3CACC184839}"/>
              </a:ext>
            </a:extLst>
          </p:cNvPr>
          <p:cNvSpPr txBox="1">
            <a:spLocks/>
          </p:cNvSpPr>
          <p:nvPr/>
        </p:nvSpPr>
        <p:spPr>
          <a:xfrm>
            <a:off x="69010" y="6339355"/>
            <a:ext cx="4747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B6DCCD-4DA9-4A66-A1EA-8A6F060D7550}" type="slidenum">
              <a:rPr lang="en-US" smtClean="0"/>
              <a:pPr/>
              <a:t>17</a:t>
            </a:fld>
            <a:endParaRPr lang="en-US" dirty="0"/>
          </a:p>
        </p:txBody>
      </p:sp>
      <p:sp>
        <p:nvSpPr>
          <p:cNvPr id="21" name="Slide Number Placeholder 20">
            <a:extLst>
              <a:ext uri="{FF2B5EF4-FFF2-40B4-BE49-F238E27FC236}">
                <a16:creationId xmlns:a16="http://schemas.microsoft.com/office/drawing/2014/main" id="{C0AE5C5C-1A07-F481-C315-43C1D9EB4C66}"/>
              </a:ext>
            </a:extLst>
          </p:cNvPr>
          <p:cNvSpPr>
            <a:spLocks noGrp="1"/>
          </p:cNvSpPr>
          <p:nvPr>
            <p:ph type="sldNum" sz="quarter" idx="11"/>
          </p:nvPr>
        </p:nvSpPr>
        <p:spPr/>
        <p:txBody>
          <a:bodyPr/>
          <a:lstStyle/>
          <a:p>
            <a:fld id="{D5B6DCCD-4DA9-4A66-A1EA-8A6F060D7550}" type="slidenum">
              <a:rPr lang="en-US" smtClean="0"/>
              <a:pPr/>
              <a:t>17</a:t>
            </a:fld>
            <a:endParaRPr lang="en-US" dirty="0"/>
          </a:p>
        </p:txBody>
      </p:sp>
    </p:spTree>
    <p:custDataLst>
      <p:tags r:id="rId1"/>
    </p:custDataLst>
    <p:extLst>
      <p:ext uri="{BB962C8B-B14F-4D97-AF65-F5344CB8AC3E}">
        <p14:creationId xmlns:p14="http://schemas.microsoft.com/office/powerpoint/2010/main" val="323017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162EC-877E-16E6-E622-85A1F9757072}"/>
              </a:ext>
            </a:extLst>
          </p:cNvPr>
          <p:cNvSpPr>
            <a:spLocks noGrp="1"/>
          </p:cNvSpPr>
          <p:nvPr>
            <p:ph type="title"/>
          </p:nvPr>
        </p:nvSpPr>
        <p:spPr/>
        <p:txBody>
          <a:bodyPr/>
          <a:lstStyle/>
          <a:p>
            <a:r>
              <a:rPr lang="en-US" dirty="0"/>
              <a:t>Some of the AI Solution Providers for Businesses</a:t>
            </a:r>
          </a:p>
        </p:txBody>
      </p:sp>
      <p:sp>
        <p:nvSpPr>
          <p:cNvPr id="3" name="Slide Number Placeholder 2">
            <a:extLst>
              <a:ext uri="{FF2B5EF4-FFF2-40B4-BE49-F238E27FC236}">
                <a16:creationId xmlns:a16="http://schemas.microsoft.com/office/drawing/2014/main" id="{89DD376B-4FEF-2829-717B-C8CBF4908316}"/>
              </a:ext>
            </a:extLst>
          </p:cNvPr>
          <p:cNvSpPr>
            <a:spLocks noGrp="1"/>
          </p:cNvSpPr>
          <p:nvPr>
            <p:ph type="sldNum" sz="quarter" idx="10"/>
          </p:nvPr>
        </p:nvSpPr>
        <p:spPr/>
        <p:txBody>
          <a:bodyPr/>
          <a:lstStyle/>
          <a:p>
            <a:fld id="{D5B6DCCD-4DA9-4A66-A1EA-8A6F060D7550}" type="slidenum">
              <a:rPr lang="en-US" smtClean="0"/>
              <a:pPr/>
              <a:t>18</a:t>
            </a:fld>
            <a:endParaRPr lang="en-US" dirty="0"/>
          </a:p>
        </p:txBody>
      </p:sp>
      <p:graphicFrame>
        <p:nvGraphicFramePr>
          <p:cNvPr id="6" name="Diagram 5">
            <a:extLst>
              <a:ext uri="{FF2B5EF4-FFF2-40B4-BE49-F238E27FC236}">
                <a16:creationId xmlns:a16="http://schemas.microsoft.com/office/drawing/2014/main" id="{0FD395B6-4A16-F94E-4744-9BAE1B88EE51}"/>
              </a:ext>
            </a:extLst>
          </p:cNvPr>
          <p:cNvGraphicFramePr/>
          <p:nvPr>
            <p:extLst>
              <p:ext uri="{D42A27DB-BD31-4B8C-83A1-F6EECF244321}">
                <p14:modId xmlns:p14="http://schemas.microsoft.com/office/powerpoint/2010/main" val="4281873542"/>
              </p:ext>
            </p:extLst>
          </p:nvPr>
        </p:nvGraphicFramePr>
        <p:xfrm>
          <a:off x="1117600" y="1348119"/>
          <a:ext cx="9956800" cy="4516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57556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D416-9E5C-C3AF-CFAB-031070C70854}"/>
            </a:ext>
          </a:extLst>
        </p:cNvPr>
        <p:cNvGrpSpPr/>
        <p:nvPr/>
      </p:nvGrpSpPr>
      <p:grpSpPr>
        <a:xfrm>
          <a:off x="0" y="0"/>
          <a:ext cx="0" cy="0"/>
          <a:chOff x="0" y="0"/>
          <a:chExt cx="0" cy="0"/>
        </a:xfrm>
      </p:grpSpPr>
      <p:pic>
        <p:nvPicPr>
          <p:cNvPr id="6" name="Picture Placeholder 5" descr="A group of people sitting around a table with laptops&#10;&#10;Description automatically generated with medium confidence">
            <a:extLst>
              <a:ext uri="{FF2B5EF4-FFF2-40B4-BE49-F238E27FC236}">
                <a16:creationId xmlns:a16="http://schemas.microsoft.com/office/drawing/2014/main" id="{1D79DD43-8637-17ED-EDCB-CFE3ED078C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p:pic>
      <p:sp>
        <p:nvSpPr>
          <p:cNvPr id="15" name="Freeform 12">
            <a:extLst>
              <a:ext uri="{FF2B5EF4-FFF2-40B4-BE49-F238E27FC236}">
                <a16:creationId xmlns:a16="http://schemas.microsoft.com/office/drawing/2014/main" id="{25B986B3-ACAE-81C4-0487-9A847968BC95}"/>
              </a:ext>
            </a:extLst>
          </p:cNvPr>
          <p:cNvSpPr>
            <a:spLocks/>
          </p:cNvSpPr>
          <p:nvPr/>
        </p:nvSpPr>
        <p:spPr bwMode="auto">
          <a:xfrm>
            <a:off x="3168847" y="0"/>
            <a:ext cx="7898618" cy="6858001"/>
          </a:xfrm>
          <a:custGeom>
            <a:avLst/>
            <a:gdLst>
              <a:gd name="T0" fmla="*/ 7059 w 7059"/>
              <a:gd name="T1" fmla="*/ 0 h 6129"/>
              <a:gd name="T2" fmla="*/ 6626 w 7059"/>
              <a:gd name="T3" fmla="*/ 0 h 6129"/>
              <a:gd name="T4" fmla="*/ 0 w 7059"/>
              <a:gd name="T5" fmla="*/ 6129 h 6129"/>
              <a:gd name="T6" fmla="*/ 435 w 7059"/>
              <a:gd name="T7" fmla="*/ 6129 h 6129"/>
              <a:gd name="T8" fmla="*/ 7059 w 7059"/>
              <a:gd name="T9" fmla="*/ 0 h 6129"/>
            </a:gdLst>
            <a:ahLst/>
            <a:cxnLst>
              <a:cxn ang="0">
                <a:pos x="T0" y="T1"/>
              </a:cxn>
              <a:cxn ang="0">
                <a:pos x="T2" y="T3"/>
              </a:cxn>
              <a:cxn ang="0">
                <a:pos x="T4" y="T5"/>
              </a:cxn>
              <a:cxn ang="0">
                <a:pos x="T6" y="T7"/>
              </a:cxn>
              <a:cxn ang="0">
                <a:pos x="T8" y="T9"/>
              </a:cxn>
            </a:cxnLst>
            <a:rect l="0" t="0" r="r" b="b"/>
            <a:pathLst>
              <a:path w="7059" h="6129">
                <a:moveTo>
                  <a:pt x="7059" y="0"/>
                </a:moveTo>
                <a:lnTo>
                  <a:pt x="6626" y="0"/>
                </a:lnTo>
                <a:lnTo>
                  <a:pt x="0" y="6129"/>
                </a:lnTo>
                <a:lnTo>
                  <a:pt x="435" y="6129"/>
                </a:lnTo>
                <a:lnTo>
                  <a:pt x="70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a:extLst>
              <a:ext uri="{FF2B5EF4-FFF2-40B4-BE49-F238E27FC236}">
                <a16:creationId xmlns:a16="http://schemas.microsoft.com/office/drawing/2014/main" id="{10152602-FA1A-3A0D-D413-8F43101019C2}"/>
              </a:ext>
            </a:extLst>
          </p:cNvPr>
          <p:cNvSpPr>
            <a:spLocks/>
          </p:cNvSpPr>
          <p:nvPr/>
        </p:nvSpPr>
        <p:spPr bwMode="auto">
          <a:xfrm>
            <a:off x="0" y="-20141"/>
            <a:ext cx="10820400" cy="6878142"/>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 name="connsiteX0" fmla="*/ 10000 w 10000"/>
              <a:gd name="connsiteY0" fmla="*/ 14 h 10014"/>
              <a:gd name="connsiteX1" fmla="*/ 2628 w 10000"/>
              <a:gd name="connsiteY1" fmla="*/ 0 h 10014"/>
              <a:gd name="connsiteX2" fmla="*/ 0 w 10000"/>
              <a:gd name="connsiteY2" fmla="*/ 3819 h 10014"/>
              <a:gd name="connsiteX3" fmla="*/ 0 w 10000"/>
              <a:gd name="connsiteY3" fmla="*/ 10014 h 10014"/>
              <a:gd name="connsiteX4" fmla="*/ 2994 w 10000"/>
              <a:gd name="connsiteY4" fmla="*/ 10014 h 10014"/>
              <a:gd name="connsiteX5" fmla="*/ 10000 w 10000"/>
              <a:gd name="connsiteY5" fmla="*/ 14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14">
                <a:moveTo>
                  <a:pt x="10000" y="14"/>
                </a:moveTo>
                <a:lnTo>
                  <a:pt x="2628" y="0"/>
                </a:lnTo>
                <a:lnTo>
                  <a:pt x="0" y="3819"/>
                </a:lnTo>
                <a:lnTo>
                  <a:pt x="0" y="10014"/>
                </a:lnTo>
                <a:lnTo>
                  <a:pt x="2994" y="10014"/>
                </a:lnTo>
                <a:lnTo>
                  <a:pt x="10000" y="1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4">
            <a:extLst>
              <a:ext uri="{FF2B5EF4-FFF2-40B4-BE49-F238E27FC236}">
                <a16:creationId xmlns:a16="http://schemas.microsoft.com/office/drawing/2014/main" id="{D6184769-FB84-5F27-3B95-3AFA3B4EC10E}"/>
              </a:ext>
            </a:extLst>
          </p:cNvPr>
          <p:cNvSpPr>
            <a:spLocks/>
          </p:cNvSpPr>
          <p:nvPr/>
        </p:nvSpPr>
        <p:spPr bwMode="auto">
          <a:xfrm>
            <a:off x="0" y="0"/>
            <a:ext cx="10582963" cy="6858001"/>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Lst>
            <a:ahLst/>
            <a:cxnLst>
              <a:cxn ang="0">
                <a:pos x="T0" y="T1"/>
              </a:cxn>
              <a:cxn ang="0">
                <a:pos x="T2" y="T3"/>
              </a:cxn>
              <a:cxn ang="0">
                <a:pos x="T4" y="T5"/>
              </a:cxn>
              <a:cxn ang="0">
                <a:pos x="T6" y="T7"/>
              </a:cxn>
              <a:cxn ang="0">
                <a:pos x="T8" y="T9"/>
              </a:cxn>
              <a:cxn ang="0">
                <a:pos x="T10" y="T11"/>
              </a:cxn>
            </a:cxnLst>
            <a:rect l="0" t="0" r="r" b="b"/>
            <a:pathLst>
              <a:path w="9458" h="6129">
                <a:moveTo>
                  <a:pt x="9458" y="0"/>
                </a:moveTo>
                <a:lnTo>
                  <a:pt x="2520" y="0"/>
                </a:lnTo>
                <a:lnTo>
                  <a:pt x="0" y="2332"/>
                </a:lnTo>
                <a:lnTo>
                  <a:pt x="0" y="6129"/>
                </a:lnTo>
                <a:lnTo>
                  <a:pt x="2832" y="6129"/>
                </a:lnTo>
                <a:lnTo>
                  <a:pt x="9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a:extLst>
              <a:ext uri="{FF2B5EF4-FFF2-40B4-BE49-F238E27FC236}">
                <a16:creationId xmlns:a16="http://schemas.microsoft.com/office/drawing/2014/main" id="{D9934595-9354-CEAD-90E7-0C82239FB5AC}"/>
              </a:ext>
            </a:extLst>
          </p:cNvPr>
          <p:cNvSpPr>
            <a:spLocks/>
          </p:cNvSpPr>
          <p:nvPr/>
        </p:nvSpPr>
        <p:spPr bwMode="auto">
          <a:xfrm>
            <a:off x="0" y="-10069"/>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AE602436-653A-9B7B-C4FC-B6C53A975B7A}"/>
              </a:ext>
            </a:extLst>
          </p:cNvPr>
          <p:cNvSpPr>
            <a:spLocks/>
          </p:cNvSpPr>
          <p:nvPr/>
        </p:nvSpPr>
        <p:spPr bwMode="auto">
          <a:xfrm rot="10800000">
            <a:off x="9358896" y="4228010"/>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a:extLst>
              <a:ext uri="{FF2B5EF4-FFF2-40B4-BE49-F238E27FC236}">
                <a16:creationId xmlns:a16="http://schemas.microsoft.com/office/drawing/2014/main" id="{AAE84CA8-9F30-5F6E-DBCA-DDB6D3FE1F07}"/>
              </a:ext>
            </a:extLst>
          </p:cNvPr>
          <p:cNvSpPr/>
          <p:nvPr/>
        </p:nvSpPr>
        <p:spPr>
          <a:xfrm>
            <a:off x="3235208" y="-20141"/>
            <a:ext cx="8096765" cy="6878142"/>
          </a:xfrm>
          <a:custGeom>
            <a:avLst/>
            <a:gdLst>
              <a:gd name="connsiteX0" fmla="*/ 7583571 w 8096765"/>
              <a:gd name="connsiteY0" fmla="*/ 0 h 6868071"/>
              <a:gd name="connsiteX1" fmla="*/ 8096765 w 8096765"/>
              <a:gd name="connsiteY1" fmla="*/ 0 h 6868071"/>
              <a:gd name="connsiteX2" fmla="*/ 513194 w 8096765"/>
              <a:gd name="connsiteY2" fmla="*/ 6868071 h 6868071"/>
              <a:gd name="connsiteX3" fmla="*/ 0 w 8096765"/>
              <a:gd name="connsiteY3" fmla="*/ 6868071 h 6868071"/>
              <a:gd name="connsiteX4" fmla="*/ 7583571 w 8096765"/>
              <a:gd name="connsiteY4" fmla="*/ 0 h 6868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65" h="6868071">
                <a:moveTo>
                  <a:pt x="7583571" y="0"/>
                </a:moveTo>
                <a:lnTo>
                  <a:pt x="8096765" y="0"/>
                </a:lnTo>
                <a:lnTo>
                  <a:pt x="513194" y="6868071"/>
                </a:lnTo>
                <a:lnTo>
                  <a:pt x="0" y="6868071"/>
                </a:lnTo>
                <a:lnTo>
                  <a:pt x="7583571"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3E9420-8F9D-8057-7316-9DF81956A281}"/>
              </a:ext>
            </a:extLst>
          </p:cNvPr>
          <p:cNvSpPr/>
          <p:nvPr/>
        </p:nvSpPr>
        <p:spPr>
          <a:xfrm>
            <a:off x="1142287" y="3072773"/>
            <a:ext cx="4953713" cy="1569660"/>
          </a:xfrm>
          <a:prstGeom prst="rect">
            <a:avLst/>
          </a:prstGeom>
        </p:spPr>
        <p:txBody>
          <a:bodyPr wrap="square">
            <a:spAutoFit/>
          </a:bodyPr>
          <a:lstStyle/>
          <a:p>
            <a:r>
              <a:rPr lang="en-US" sz="4800" b="1" dirty="0">
                <a:solidFill>
                  <a:schemeClr val="bg1"/>
                </a:solidFill>
              </a:rPr>
              <a:t>Regulatory Movement</a:t>
            </a:r>
          </a:p>
        </p:txBody>
      </p:sp>
      <p:sp>
        <p:nvSpPr>
          <p:cNvPr id="37" name="Line 28">
            <a:extLst>
              <a:ext uri="{FF2B5EF4-FFF2-40B4-BE49-F238E27FC236}">
                <a16:creationId xmlns:a16="http://schemas.microsoft.com/office/drawing/2014/main" id="{E429D734-D016-8EF9-88AC-190CC15BB455}"/>
              </a:ext>
            </a:extLst>
          </p:cNvPr>
          <p:cNvSpPr>
            <a:spLocks noChangeShapeType="1"/>
          </p:cNvSpPr>
          <p:nvPr/>
        </p:nvSpPr>
        <p:spPr bwMode="auto">
          <a:xfrm>
            <a:off x="1234362" y="2802387"/>
            <a:ext cx="752475"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16545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073" b="16073"/>
          <a:stretch>
            <a:fillRect/>
          </a:stretch>
        </p:blipFill>
        <p:spPr/>
      </p:pic>
      <p:sp>
        <p:nvSpPr>
          <p:cNvPr id="7" name="Rectangle 6"/>
          <p:cNvSpPr/>
          <p:nvPr/>
        </p:nvSpPr>
        <p:spPr>
          <a:xfrm>
            <a:off x="0" y="0"/>
            <a:ext cx="12192000" cy="2921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74855" y="425762"/>
            <a:ext cx="10442291" cy="584775"/>
          </a:xfrm>
          <a:prstGeom prst="rect">
            <a:avLst/>
          </a:prstGeom>
        </p:spPr>
        <p:txBody>
          <a:bodyPr wrap="square">
            <a:spAutoFit/>
          </a:bodyPr>
          <a:lstStyle/>
          <a:p>
            <a:pPr algn="ctr"/>
            <a:r>
              <a:rPr lang="en-US" sz="3200" b="1" dirty="0">
                <a:solidFill>
                  <a:schemeClr val="bg1"/>
                </a:solidFill>
              </a:rPr>
              <a:t>Speaker</a:t>
            </a:r>
          </a:p>
        </p:txBody>
      </p:sp>
      <p:sp>
        <p:nvSpPr>
          <p:cNvPr id="2" name="Slide Number Placeholder 1">
            <a:extLst>
              <a:ext uri="{FF2B5EF4-FFF2-40B4-BE49-F238E27FC236}">
                <a16:creationId xmlns:a16="http://schemas.microsoft.com/office/drawing/2014/main" id="{B7B66338-2B3D-AE04-F333-0072B18CF1A9}"/>
              </a:ext>
            </a:extLst>
          </p:cNvPr>
          <p:cNvSpPr>
            <a:spLocks noGrp="1"/>
          </p:cNvSpPr>
          <p:nvPr>
            <p:ph type="sldNum" sz="quarter" idx="12"/>
          </p:nvPr>
        </p:nvSpPr>
        <p:spPr/>
        <p:txBody>
          <a:bodyPr/>
          <a:lstStyle/>
          <a:p>
            <a:fld id="{D5B6DCCD-4DA9-4A66-A1EA-8A6F060D7550}" type="slidenum">
              <a:rPr lang="en-US" smtClean="0"/>
              <a:pPr/>
              <a:t>2</a:t>
            </a:fld>
            <a:endParaRPr lang="en-US" dirty="0"/>
          </a:p>
        </p:txBody>
      </p:sp>
      <p:sp>
        <p:nvSpPr>
          <p:cNvPr id="16" name="Google Shape;283;p28">
            <a:extLst>
              <a:ext uri="{FF2B5EF4-FFF2-40B4-BE49-F238E27FC236}">
                <a16:creationId xmlns:a16="http://schemas.microsoft.com/office/drawing/2014/main" id="{D74172E0-5ED0-A82A-2BD3-EED4AAD6AC76}"/>
              </a:ext>
            </a:extLst>
          </p:cNvPr>
          <p:cNvSpPr txBox="1"/>
          <p:nvPr/>
        </p:nvSpPr>
        <p:spPr>
          <a:xfrm>
            <a:off x="3793080" y="4271661"/>
            <a:ext cx="460584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accent2"/>
                </a:solidFill>
                <a:ea typeface="Open Sans"/>
                <a:cs typeface="Open Sans"/>
                <a:sym typeface="Open Sans"/>
              </a:rPr>
              <a:t>Mark J. Dixon, CTP, AAP, APRP, NCP</a:t>
            </a:r>
            <a:endParaRPr b="1" dirty="0">
              <a:solidFill>
                <a:schemeClr val="accent2"/>
              </a:solidFill>
            </a:endParaRPr>
          </a:p>
        </p:txBody>
      </p:sp>
      <p:sp>
        <p:nvSpPr>
          <p:cNvPr id="17" name="Google Shape;284;p28">
            <a:extLst>
              <a:ext uri="{FF2B5EF4-FFF2-40B4-BE49-F238E27FC236}">
                <a16:creationId xmlns:a16="http://schemas.microsoft.com/office/drawing/2014/main" id="{A0B030EF-C257-CF13-7CDA-D89A1BBFD64F}"/>
              </a:ext>
            </a:extLst>
          </p:cNvPr>
          <p:cNvSpPr txBox="1"/>
          <p:nvPr/>
        </p:nvSpPr>
        <p:spPr>
          <a:xfrm>
            <a:off x="5220863" y="4624344"/>
            <a:ext cx="1750275" cy="369332"/>
          </a:xfrm>
          <a:prstGeom prst="rect">
            <a:avLst/>
          </a:prstGeom>
          <a:noFill/>
          <a:ln>
            <a:noFill/>
          </a:ln>
        </p:spPr>
        <p:txBody>
          <a:bodyPr spcFirstLastPara="1" wrap="square" lIns="91425" tIns="45700" rIns="91425" bIns="45700" anchor="t" anchorCtr="0">
            <a:noAutofit/>
          </a:bodyPr>
          <a:lstStyle/>
          <a:p>
            <a:pPr marR="0" lvl="0" indent="0" algn="ctr">
              <a:lnSpc>
                <a:spcPct val="120000"/>
              </a:lnSpc>
              <a:spcBef>
                <a:spcPts val="0"/>
              </a:spcBef>
              <a:spcAft>
                <a:spcPts val="0"/>
              </a:spcAft>
              <a:buNone/>
            </a:pPr>
            <a:r>
              <a:rPr lang="en-US" sz="1200" dirty="0">
                <a:sym typeface="Open Sans"/>
              </a:rPr>
              <a:t>Consulting Advisor</a:t>
            </a:r>
            <a:endParaRPr sz="1200" dirty="0"/>
          </a:p>
        </p:txBody>
      </p:sp>
      <p:sp>
        <p:nvSpPr>
          <p:cNvPr id="18" name="Google Shape;290;p28">
            <a:extLst>
              <a:ext uri="{FF2B5EF4-FFF2-40B4-BE49-F238E27FC236}">
                <a16:creationId xmlns:a16="http://schemas.microsoft.com/office/drawing/2014/main" id="{4AD8FCF8-784C-98FD-1C08-2ADE78FC3A5F}"/>
              </a:ext>
            </a:extLst>
          </p:cNvPr>
          <p:cNvSpPr txBox="1"/>
          <p:nvPr/>
        </p:nvSpPr>
        <p:spPr>
          <a:xfrm>
            <a:off x="1252805" y="5049704"/>
            <a:ext cx="9686390" cy="1079144"/>
          </a:xfrm>
          <a:prstGeom prst="rect">
            <a:avLst/>
          </a:prstGeom>
          <a:noFill/>
          <a:ln>
            <a:noFill/>
          </a:ln>
        </p:spPr>
        <p:txBody>
          <a:bodyPr spcFirstLastPara="1" wrap="square" lIns="91425" tIns="45700" rIns="91425" bIns="45700" anchor="t" anchorCtr="0">
            <a:noAutofit/>
          </a:bodyPr>
          <a:lstStyle/>
          <a:p>
            <a:pPr algn="ctr">
              <a:lnSpc>
                <a:spcPct val="120000"/>
              </a:lnSpc>
            </a:pPr>
            <a:r>
              <a:rPr lang="en-US" sz="1400" dirty="0">
                <a:sym typeface="Open Sans"/>
              </a:rPr>
              <a:t>Mark Dixon serves as a Consulting Advisor for NEACH Payments Group (NPG) and Vice President of Education for NEACH. </a:t>
            </a:r>
          </a:p>
          <a:p>
            <a:pPr algn="ctr">
              <a:lnSpc>
                <a:spcPct val="120000"/>
              </a:lnSpc>
            </a:pPr>
            <a:r>
              <a:rPr lang="en-US" sz="1400" dirty="0">
                <a:sym typeface="Open Sans"/>
              </a:rPr>
              <a:t>He has 20 years of experience in financial services and completed his MBA from Southern New Hampshire University where he also teaches part time as an Adjunct business online instructor. </a:t>
            </a:r>
          </a:p>
        </p:txBody>
      </p:sp>
      <p:cxnSp>
        <p:nvCxnSpPr>
          <p:cNvPr id="19" name="Straight Connector 18">
            <a:extLst>
              <a:ext uri="{FF2B5EF4-FFF2-40B4-BE49-F238E27FC236}">
                <a16:creationId xmlns:a16="http://schemas.microsoft.com/office/drawing/2014/main" id="{2F7719F0-9CC1-920F-CF95-A47C4D6780CE}"/>
              </a:ext>
            </a:extLst>
          </p:cNvPr>
          <p:cNvCxnSpPr>
            <a:cxnSpLocks/>
          </p:cNvCxnSpPr>
          <p:nvPr/>
        </p:nvCxnSpPr>
        <p:spPr>
          <a:xfrm>
            <a:off x="5824422" y="1175975"/>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person taking a selfie&#10;&#10;Description automatically generated">
            <a:extLst>
              <a:ext uri="{FF2B5EF4-FFF2-40B4-BE49-F238E27FC236}">
                <a16:creationId xmlns:a16="http://schemas.microsoft.com/office/drawing/2014/main" id="{81144E08-98E7-8ED0-4D8B-3028AD33CE24}"/>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6106" b="6106"/>
          <a:stretch>
            <a:fillRect/>
          </a:stretch>
        </p:blipFill>
        <p:spPr/>
      </p:pic>
    </p:spTree>
    <p:custDataLst>
      <p:tags r:id="rId1"/>
    </p:custDataLst>
    <p:extLst>
      <p:ext uri="{BB962C8B-B14F-4D97-AF65-F5344CB8AC3E}">
        <p14:creationId xmlns:p14="http://schemas.microsoft.com/office/powerpoint/2010/main" val="256790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F9A5A-B009-FB57-8D19-EC8F74A3701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9492685-608B-DB20-FE0F-6BB664F375A4}"/>
              </a:ext>
            </a:extLst>
          </p:cNvPr>
          <p:cNvSpPr/>
          <p:nvPr/>
        </p:nvSpPr>
        <p:spPr>
          <a:xfrm>
            <a:off x="6733258" y="797859"/>
            <a:ext cx="5271508" cy="2246769"/>
          </a:xfrm>
          <a:prstGeom prst="rect">
            <a:avLst/>
          </a:prstGeom>
        </p:spPr>
        <p:txBody>
          <a:bodyPr wrap="square">
            <a:spAutoFit/>
          </a:bodyPr>
          <a:lstStyle/>
          <a:p>
            <a:r>
              <a:rPr lang="en-US" sz="2800" b="1" dirty="0">
                <a:solidFill>
                  <a:schemeClr val="accent2"/>
                </a:solidFill>
              </a:rPr>
              <a:t>Executive Order on the Safe, Secure, and Trustworthy Development and Use of Artificial Intelligence</a:t>
            </a:r>
          </a:p>
        </p:txBody>
      </p:sp>
      <p:sp>
        <p:nvSpPr>
          <p:cNvPr id="21" name="Freeform 6">
            <a:extLst>
              <a:ext uri="{FF2B5EF4-FFF2-40B4-BE49-F238E27FC236}">
                <a16:creationId xmlns:a16="http://schemas.microsoft.com/office/drawing/2014/main" id="{0D6BF562-10F9-CD7B-3713-DE5957B87368}"/>
              </a:ext>
            </a:extLst>
          </p:cNvPr>
          <p:cNvSpPr>
            <a:spLocks noEditPoints="1"/>
          </p:cNvSpPr>
          <p:nvPr/>
        </p:nvSpPr>
        <p:spPr bwMode="auto">
          <a:xfrm>
            <a:off x="6867728" y="3139614"/>
            <a:ext cx="559764" cy="572422"/>
          </a:xfrm>
          <a:custGeom>
            <a:avLst/>
            <a:gdLst>
              <a:gd name="T0" fmla="*/ 0 w 398"/>
              <a:gd name="T1" fmla="*/ 234 h 407"/>
              <a:gd name="T2" fmla="*/ 84 w 398"/>
              <a:gd name="T3" fmla="*/ 0 h 407"/>
              <a:gd name="T4" fmla="*/ 175 w 398"/>
              <a:gd name="T5" fmla="*/ 0 h 407"/>
              <a:gd name="T6" fmla="*/ 105 w 398"/>
              <a:gd name="T7" fmla="*/ 219 h 407"/>
              <a:gd name="T8" fmla="*/ 175 w 398"/>
              <a:gd name="T9" fmla="*/ 219 h 407"/>
              <a:gd name="T10" fmla="*/ 175 w 398"/>
              <a:gd name="T11" fmla="*/ 407 h 407"/>
              <a:gd name="T12" fmla="*/ 0 w 398"/>
              <a:gd name="T13" fmla="*/ 407 h 407"/>
              <a:gd name="T14" fmla="*/ 0 w 398"/>
              <a:gd name="T15" fmla="*/ 234 h 407"/>
              <a:gd name="T16" fmla="*/ 223 w 398"/>
              <a:gd name="T17" fmla="*/ 234 h 407"/>
              <a:gd name="T18" fmla="*/ 307 w 398"/>
              <a:gd name="T19" fmla="*/ 0 h 407"/>
              <a:gd name="T20" fmla="*/ 398 w 398"/>
              <a:gd name="T21" fmla="*/ 0 h 407"/>
              <a:gd name="T22" fmla="*/ 328 w 398"/>
              <a:gd name="T23" fmla="*/ 219 h 407"/>
              <a:gd name="T24" fmla="*/ 398 w 398"/>
              <a:gd name="T25" fmla="*/ 219 h 407"/>
              <a:gd name="T26" fmla="*/ 398 w 398"/>
              <a:gd name="T27" fmla="*/ 407 h 407"/>
              <a:gd name="T28" fmla="*/ 223 w 398"/>
              <a:gd name="T29" fmla="*/ 407 h 407"/>
              <a:gd name="T30" fmla="*/ 223 w 398"/>
              <a:gd name="T31" fmla="*/ 2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 h="407">
                <a:moveTo>
                  <a:pt x="0" y="234"/>
                </a:moveTo>
                <a:lnTo>
                  <a:pt x="84" y="0"/>
                </a:lnTo>
                <a:lnTo>
                  <a:pt x="175" y="0"/>
                </a:lnTo>
                <a:lnTo>
                  <a:pt x="105" y="219"/>
                </a:lnTo>
                <a:lnTo>
                  <a:pt x="175" y="219"/>
                </a:lnTo>
                <a:lnTo>
                  <a:pt x="175" y="407"/>
                </a:lnTo>
                <a:lnTo>
                  <a:pt x="0" y="407"/>
                </a:lnTo>
                <a:lnTo>
                  <a:pt x="0" y="234"/>
                </a:lnTo>
                <a:close/>
                <a:moveTo>
                  <a:pt x="223" y="234"/>
                </a:moveTo>
                <a:lnTo>
                  <a:pt x="307" y="0"/>
                </a:lnTo>
                <a:lnTo>
                  <a:pt x="398" y="0"/>
                </a:lnTo>
                <a:lnTo>
                  <a:pt x="328" y="219"/>
                </a:lnTo>
                <a:lnTo>
                  <a:pt x="398" y="219"/>
                </a:lnTo>
                <a:lnTo>
                  <a:pt x="398" y="407"/>
                </a:lnTo>
                <a:lnTo>
                  <a:pt x="223" y="407"/>
                </a:lnTo>
                <a:lnTo>
                  <a:pt x="223" y="2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7ADEE4DA-9434-4668-B647-EFB98E1826EE}"/>
              </a:ext>
            </a:extLst>
          </p:cNvPr>
          <p:cNvSpPr/>
          <p:nvPr/>
        </p:nvSpPr>
        <p:spPr>
          <a:xfrm>
            <a:off x="6733258" y="3931484"/>
            <a:ext cx="5049440" cy="2137380"/>
          </a:xfrm>
          <a:prstGeom prst="rect">
            <a:avLst/>
          </a:prstGeom>
        </p:spPr>
        <p:txBody>
          <a:bodyPr wrap="square">
            <a:spAutoFit/>
          </a:bodyPr>
          <a:lstStyle/>
          <a:p>
            <a:pPr>
              <a:lnSpc>
                <a:spcPct val="120000"/>
              </a:lnSpc>
            </a:pPr>
            <a:r>
              <a:rPr lang="en-US" sz="1600" b="1" i="1" dirty="0">
                <a:solidFill>
                  <a:schemeClr val="accent2"/>
                </a:solidFill>
              </a:rPr>
              <a:t>The Executive Order establishes new standards for AI safety and security, protects Americans’ privacy, advances equity and civil rights, stands up for consumers and workers, promotes innovation and competition, advances American leadership around the world, and more.</a:t>
            </a:r>
          </a:p>
        </p:txBody>
      </p:sp>
      <p:sp>
        <p:nvSpPr>
          <p:cNvPr id="2" name="Slide Number Placeholder 1">
            <a:extLst>
              <a:ext uri="{FF2B5EF4-FFF2-40B4-BE49-F238E27FC236}">
                <a16:creationId xmlns:a16="http://schemas.microsoft.com/office/drawing/2014/main" id="{788FA776-DA66-D6E1-FFDC-1F8037DC19FD}"/>
              </a:ext>
            </a:extLst>
          </p:cNvPr>
          <p:cNvSpPr>
            <a:spLocks noGrp="1"/>
          </p:cNvSpPr>
          <p:nvPr>
            <p:ph type="sldNum" sz="quarter" idx="4"/>
          </p:nvPr>
        </p:nvSpPr>
        <p:spPr/>
        <p:txBody>
          <a:bodyPr/>
          <a:lstStyle/>
          <a:p>
            <a:fld id="{D5B6DCCD-4DA9-4A66-A1EA-8A6F060D7550}" type="slidenum">
              <a:rPr lang="en-US" smtClean="0"/>
              <a:pPr/>
              <a:t>20</a:t>
            </a:fld>
            <a:endParaRPr lang="en-US" dirty="0"/>
          </a:p>
        </p:txBody>
      </p:sp>
      <p:cxnSp>
        <p:nvCxnSpPr>
          <p:cNvPr id="17" name="Straight Connector 16">
            <a:extLst>
              <a:ext uri="{FF2B5EF4-FFF2-40B4-BE49-F238E27FC236}">
                <a16:creationId xmlns:a16="http://schemas.microsoft.com/office/drawing/2014/main" id="{534C7637-46BA-2936-1E2C-7F2CE35BA3CF}"/>
              </a:ext>
            </a:extLst>
          </p:cNvPr>
          <p:cNvCxnSpPr>
            <a:cxnSpLocks/>
          </p:cNvCxnSpPr>
          <p:nvPr/>
        </p:nvCxnSpPr>
        <p:spPr>
          <a:xfrm>
            <a:off x="6867728" y="3044628"/>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A seal of the president of the united states">
            <a:extLst>
              <a:ext uri="{FF2B5EF4-FFF2-40B4-BE49-F238E27FC236}">
                <a16:creationId xmlns:a16="http://schemas.microsoft.com/office/drawing/2014/main" id="{0577DBB0-A5DA-BD9A-C911-DCEE319AE5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2459" y="548645"/>
            <a:ext cx="5324209" cy="5324209"/>
          </a:xfrm>
          <a:prstGeom prst="rect">
            <a:avLst/>
          </a:prstGeom>
        </p:spPr>
      </p:pic>
      <p:sp>
        <p:nvSpPr>
          <p:cNvPr id="9" name="TextBox 8">
            <a:extLst>
              <a:ext uri="{FF2B5EF4-FFF2-40B4-BE49-F238E27FC236}">
                <a16:creationId xmlns:a16="http://schemas.microsoft.com/office/drawing/2014/main" id="{4B5A9213-C7F8-1002-DD05-AD3A116BEBD0}"/>
              </a:ext>
            </a:extLst>
          </p:cNvPr>
          <p:cNvSpPr txBox="1"/>
          <p:nvPr/>
        </p:nvSpPr>
        <p:spPr>
          <a:xfrm>
            <a:off x="842459" y="6068864"/>
            <a:ext cx="3925932" cy="230832"/>
          </a:xfrm>
          <a:prstGeom prst="rect">
            <a:avLst/>
          </a:prstGeom>
          <a:noFill/>
        </p:spPr>
        <p:txBody>
          <a:bodyPr wrap="square" rtlCol="0">
            <a:spAutoFit/>
          </a:bodyPr>
          <a:lstStyle/>
          <a:p>
            <a:r>
              <a:rPr lang="en-US" sz="900" dirty="0">
                <a:hlinkClick r:id="rId4" tooltip="https://en.wikipedia.org/wiki/Executive_Order_14032"/>
              </a:rPr>
              <a:t>This Photo</a:t>
            </a:r>
            <a:r>
              <a:rPr lang="en-US" sz="900" dirty="0"/>
              <a:t> by Unknown Author is licensed under </a:t>
            </a:r>
            <a:r>
              <a:rPr lang="en-US" sz="900" dirty="0">
                <a:hlinkClick r:id="rId5" tooltip="https://creativecommons.org/licenses/by-sa/3.0/"/>
              </a:rPr>
              <a:t>CC BY-SA</a:t>
            </a:r>
            <a:endParaRPr lang="en-US" sz="900" dirty="0"/>
          </a:p>
        </p:txBody>
      </p:sp>
    </p:spTree>
    <p:custDataLst>
      <p:tags r:id="rId1"/>
    </p:custDataLst>
    <p:extLst>
      <p:ext uri="{BB962C8B-B14F-4D97-AF65-F5344CB8AC3E}">
        <p14:creationId xmlns:p14="http://schemas.microsoft.com/office/powerpoint/2010/main" val="397162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1EBE8-DBAC-C4CB-7CDC-B84C05547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EF334-C08F-C179-1174-6D39D3DFE369}"/>
              </a:ext>
            </a:extLst>
          </p:cNvPr>
          <p:cNvSpPr>
            <a:spLocks noGrp="1"/>
          </p:cNvSpPr>
          <p:nvPr>
            <p:ph type="title"/>
          </p:nvPr>
        </p:nvSpPr>
        <p:spPr/>
        <p:txBody>
          <a:bodyPr/>
          <a:lstStyle/>
          <a:p>
            <a:r>
              <a:rPr lang="en-US" dirty="0"/>
              <a:t>New Standards for AI Safety and Security</a:t>
            </a:r>
          </a:p>
        </p:txBody>
      </p:sp>
      <p:sp>
        <p:nvSpPr>
          <p:cNvPr id="4" name="Text Placeholder 3">
            <a:extLst>
              <a:ext uri="{FF2B5EF4-FFF2-40B4-BE49-F238E27FC236}">
                <a16:creationId xmlns:a16="http://schemas.microsoft.com/office/drawing/2014/main" id="{10756989-8FE2-229A-2707-A88B64E5EEFF}"/>
              </a:ext>
            </a:extLst>
          </p:cNvPr>
          <p:cNvSpPr>
            <a:spLocks noGrp="1"/>
          </p:cNvSpPr>
          <p:nvPr>
            <p:ph type="body" sz="quarter" idx="11"/>
          </p:nvPr>
        </p:nvSpPr>
        <p:spPr/>
        <p:txBody>
          <a:bodyPr/>
          <a:lstStyle/>
          <a:p>
            <a:pPr marL="285750" indent="-285750">
              <a:spcBef>
                <a:spcPts val="1800"/>
              </a:spcBef>
              <a:buFont typeface="Arial" panose="020B0604020202020204" pitchFamily="34" charset="0"/>
              <a:buChar char="•"/>
            </a:pPr>
            <a:r>
              <a:rPr lang="en-US" sz="1800" dirty="0"/>
              <a:t>Require that developers of the most powerful AI systems share their safety test results and other critical information with the U.S. government.</a:t>
            </a:r>
          </a:p>
          <a:p>
            <a:pPr marL="285750" indent="-285750">
              <a:spcBef>
                <a:spcPts val="1800"/>
              </a:spcBef>
              <a:buFont typeface="Arial" panose="020B0604020202020204" pitchFamily="34" charset="0"/>
              <a:buChar char="•"/>
            </a:pPr>
            <a:r>
              <a:rPr lang="en-US" sz="1800" dirty="0"/>
              <a:t>Develop standards, tools, and tests to help ensure that AI systems are safe, secure, and trustworthy. </a:t>
            </a:r>
          </a:p>
          <a:p>
            <a:pPr marL="285750" indent="-285750">
              <a:spcBef>
                <a:spcPts val="1800"/>
              </a:spcBef>
              <a:buFont typeface="Arial" panose="020B0604020202020204" pitchFamily="34" charset="0"/>
              <a:buChar char="•"/>
            </a:pPr>
            <a:r>
              <a:rPr lang="en-US" sz="1800" dirty="0"/>
              <a:t>Protect against the risks of using AI to engineer dangerous biological materials</a:t>
            </a:r>
          </a:p>
          <a:p>
            <a:pPr marL="285750" indent="-285750">
              <a:spcBef>
                <a:spcPts val="1800"/>
              </a:spcBef>
              <a:buFont typeface="Arial" panose="020B0604020202020204" pitchFamily="34" charset="0"/>
              <a:buChar char="•"/>
            </a:pPr>
            <a:r>
              <a:rPr lang="en-US" sz="1800" dirty="0"/>
              <a:t>Protect Americans from AI-enabled fraud and deception by establishing standards and best practices for detecting AI-generated content and authenticating official content.</a:t>
            </a:r>
          </a:p>
          <a:p>
            <a:pPr marL="285750" indent="-285750">
              <a:spcBef>
                <a:spcPts val="1800"/>
              </a:spcBef>
              <a:buFont typeface="Arial" panose="020B0604020202020204" pitchFamily="34" charset="0"/>
              <a:buChar char="•"/>
            </a:pPr>
            <a:r>
              <a:rPr lang="en-US" sz="1800" dirty="0"/>
              <a:t>Establish an advanced cybersecurity program to develop AI tools to find and fix vulnerabilities in critical software</a:t>
            </a:r>
          </a:p>
          <a:p>
            <a:pPr marL="285750" indent="-285750">
              <a:spcBef>
                <a:spcPts val="1800"/>
              </a:spcBef>
              <a:buFont typeface="Arial" panose="020B0604020202020204" pitchFamily="34" charset="0"/>
              <a:buChar char="•"/>
            </a:pPr>
            <a:r>
              <a:rPr lang="en-US" sz="1800" dirty="0"/>
              <a:t>Order the development of a National Security Memorandum that directs further actions on AI and security</a:t>
            </a:r>
          </a:p>
        </p:txBody>
      </p:sp>
      <p:sp>
        <p:nvSpPr>
          <p:cNvPr id="5" name="Slide Number Placeholder 4">
            <a:extLst>
              <a:ext uri="{FF2B5EF4-FFF2-40B4-BE49-F238E27FC236}">
                <a16:creationId xmlns:a16="http://schemas.microsoft.com/office/drawing/2014/main" id="{8E31C5DF-2B69-D1CD-84C6-A076D59884FF}"/>
              </a:ext>
            </a:extLst>
          </p:cNvPr>
          <p:cNvSpPr>
            <a:spLocks noGrp="1"/>
          </p:cNvSpPr>
          <p:nvPr>
            <p:ph type="sldNum" sz="quarter" idx="12"/>
          </p:nvPr>
        </p:nvSpPr>
        <p:spPr/>
        <p:txBody>
          <a:bodyPr/>
          <a:lstStyle/>
          <a:p>
            <a:fld id="{D5B6DCCD-4DA9-4A66-A1EA-8A6F060D7550}" type="slidenum">
              <a:rPr lang="en-US" smtClean="0"/>
              <a:pPr/>
              <a:t>21</a:t>
            </a:fld>
            <a:endParaRPr lang="en-US" dirty="0"/>
          </a:p>
        </p:txBody>
      </p:sp>
    </p:spTree>
    <p:custDataLst>
      <p:tags r:id="rId1"/>
    </p:custDataLst>
    <p:extLst>
      <p:ext uri="{BB962C8B-B14F-4D97-AF65-F5344CB8AC3E}">
        <p14:creationId xmlns:p14="http://schemas.microsoft.com/office/powerpoint/2010/main" val="1548250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B0934-46D8-91B0-9654-294AF4A1B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E3931-5224-7088-FAEA-7B01DE86E144}"/>
              </a:ext>
            </a:extLst>
          </p:cNvPr>
          <p:cNvSpPr>
            <a:spLocks noGrp="1"/>
          </p:cNvSpPr>
          <p:nvPr>
            <p:ph type="title"/>
          </p:nvPr>
        </p:nvSpPr>
        <p:spPr/>
        <p:txBody>
          <a:bodyPr/>
          <a:lstStyle/>
          <a:p>
            <a:r>
              <a:rPr lang="en-US" dirty="0"/>
              <a:t>Protecting Americans’ Privacy</a:t>
            </a:r>
          </a:p>
        </p:txBody>
      </p:sp>
      <p:sp>
        <p:nvSpPr>
          <p:cNvPr id="4" name="Text Placeholder 3">
            <a:extLst>
              <a:ext uri="{FF2B5EF4-FFF2-40B4-BE49-F238E27FC236}">
                <a16:creationId xmlns:a16="http://schemas.microsoft.com/office/drawing/2014/main" id="{57249C34-AA3E-9523-1FEB-002A858B29D1}"/>
              </a:ext>
            </a:extLst>
          </p:cNvPr>
          <p:cNvSpPr>
            <a:spLocks noGrp="1"/>
          </p:cNvSpPr>
          <p:nvPr>
            <p:ph type="body" sz="quarter" idx="11"/>
          </p:nvPr>
        </p:nvSpPr>
        <p:spPr/>
        <p:txBody>
          <a:bodyPr/>
          <a:lstStyle/>
          <a:p>
            <a:pPr marL="285750" indent="-285750">
              <a:spcBef>
                <a:spcPts val="1800"/>
              </a:spcBef>
              <a:buFont typeface="Arial" panose="020B0604020202020204" pitchFamily="34" charset="0"/>
              <a:buChar char="•"/>
            </a:pPr>
            <a:r>
              <a:rPr lang="en-US" sz="2400" dirty="0"/>
              <a:t>The President encourages congress to pass data protection laws</a:t>
            </a:r>
          </a:p>
          <a:p>
            <a:pPr marL="971550" lvl="1" indent="-285750">
              <a:spcBef>
                <a:spcPts val="1800"/>
              </a:spcBef>
            </a:pPr>
            <a:r>
              <a:rPr lang="en-US" dirty="0"/>
              <a:t>Protect Americans’ privacy by prioritizing federal support for accelerating the development and use of privacy-preserving techniques</a:t>
            </a:r>
          </a:p>
          <a:p>
            <a:pPr marL="971550" lvl="1" indent="-285750">
              <a:spcBef>
                <a:spcPts val="1800"/>
              </a:spcBef>
            </a:pPr>
            <a:r>
              <a:rPr lang="en-US" dirty="0"/>
              <a:t>Strengthen privacy-preserving research and technologies</a:t>
            </a:r>
          </a:p>
          <a:p>
            <a:pPr marL="971550" lvl="1" indent="-285750">
              <a:spcBef>
                <a:spcPts val="1800"/>
              </a:spcBef>
            </a:pPr>
            <a:r>
              <a:rPr lang="en-US" dirty="0"/>
              <a:t>Evaluate how agencies collect and use commercially available information</a:t>
            </a:r>
          </a:p>
          <a:p>
            <a:pPr marL="971550" lvl="1" indent="-285750">
              <a:spcBef>
                <a:spcPts val="1800"/>
              </a:spcBef>
            </a:pPr>
            <a:r>
              <a:rPr lang="en-US" dirty="0"/>
              <a:t>Develop guidelines for federal agencies to evaluate the effectiveness of privacy-preserving techniques</a:t>
            </a:r>
          </a:p>
        </p:txBody>
      </p:sp>
      <p:sp>
        <p:nvSpPr>
          <p:cNvPr id="5" name="Slide Number Placeholder 4">
            <a:extLst>
              <a:ext uri="{FF2B5EF4-FFF2-40B4-BE49-F238E27FC236}">
                <a16:creationId xmlns:a16="http://schemas.microsoft.com/office/drawing/2014/main" id="{EE8FBEB1-AB04-4DC2-F30B-3BC5177419BA}"/>
              </a:ext>
            </a:extLst>
          </p:cNvPr>
          <p:cNvSpPr>
            <a:spLocks noGrp="1"/>
          </p:cNvSpPr>
          <p:nvPr>
            <p:ph type="sldNum" sz="quarter" idx="12"/>
          </p:nvPr>
        </p:nvSpPr>
        <p:spPr/>
        <p:txBody>
          <a:bodyPr/>
          <a:lstStyle/>
          <a:p>
            <a:fld id="{D5B6DCCD-4DA9-4A66-A1EA-8A6F060D7550}" type="slidenum">
              <a:rPr lang="en-US" smtClean="0"/>
              <a:pPr/>
              <a:t>22</a:t>
            </a:fld>
            <a:endParaRPr lang="en-US" dirty="0"/>
          </a:p>
        </p:txBody>
      </p:sp>
    </p:spTree>
    <p:custDataLst>
      <p:tags r:id="rId1"/>
    </p:custDataLst>
    <p:extLst>
      <p:ext uri="{BB962C8B-B14F-4D97-AF65-F5344CB8AC3E}">
        <p14:creationId xmlns:p14="http://schemas.microsoft.com/office/powerpoint/2010/main" val="228447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77F1-C9A5-6D20-F0A3-0AA2A335A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7E70D-9B56-A1E5-2267-0F17BC0006F8}"/>
              </a:ext>
            </a:extLst>
          </p:cNvPr>
          <p:cNvSpPr>
            <a:spLocks noGrp="1"/>
          </p:cNvSpPr>
          <p:nvPr>
            <p:ph type="title"/>
          </p:nvPr>
        </p:nvSpPr>
        <p:spPr/>
        <p:txBody>
          <a:bodyPr/>
          <a:lstStyle/>
          <a:p>
            <a:r>
              <a:rPr lang="en-US" dirty="0"/>
              <a:t>Supporting Workers</a:t>
            </a:r>
          </a:p>
        </p:txBody>
      </p:sp>
      <p:sp>
        <p:nvSpPr>
          <p:cNvPr id="4" name="Text Placeholder 3">
            <a:extLst>
              <a:ext uri="{FF2B5EF4-FFF2-40B4-BE49-F238E27FC236}">
                <a16:creationId xmlns:a16="http://schemas.microsoft.com/office/drawing/2014/main" id="{54CFD9C4-98B9-A993-E94B-1645EB6296B1}"/>
              </a:ext>
            </a:extLst>
          </p:cNvPr>
          <p:cNvSpPr>
            <a:spLocks noGrp="1"/>
          </p:cNvSpPr>
          <p:nvPr>
            <p:ph type="body" sz="quarter" idx="11"/>
          </p:nvPr>
        </p:nvSpPr>
        <p:spPr/>
        <p:txBody>
          <a:bodyPr/>
          <a:lstStyle/>
          <a:p>
            <a:pPr marL="285750" indent="-285750">
              <a:spcBef>
                <a:spcPts val="1800"/>
              </a:spcBef>
              <a:buFont typeface="Arial" panose="020B0604020202020204" pitchFamily="34" charset="0"/>
              <a:buChar char="•"/>
            </a:pPr>
            <a:r>
              <a:rPr lang="en-US" sz="2400" dirty="0"/>
              <a:t>Develop principles and best practices to mitigate the harms and maximize the benefits of AI for workers</a:t>
            </a:r>
          </a:p>
          <a:p>
            <a:pPr marL="285750" indent="-285750">
              <a:spcBef>
                <a:spcPts val="1800"/>
              </a:spcBef>
              <a:buFont typeface="Arial" panose="020B0604020202020204" pitchFamily="34" charset="0"/>
              <a:buChar char="•"/>
            </a:pPr>
            <a:r>
              <a:rPr lang="en-US" sz="2400" dirty="0"/>
              <a:t>Produce a report on AI’s potential labor-market impacts, and study and identify options for strengthening federal support for workers facing labor disruptions</a:t>
            </a:r>
          </a:p>
          <a:p>
            <a:pPr marL="285750" indent="-285750">
              <a:spcBef>
                <a:spcPts val="1800"/>
              </a:spcBef>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34761869-3B16-345A-7535-196622736A9B}"/>
              </a:ext>
            </a:extLst>
          </p:cNvPr>
          <p:cNvSpPr>
            <a:spLocks noGrp="1"/>
          </p:cNvSpPr>
          <p:nvPr>
            <p:ph type="sldNum" sz="quarter" idx="12"/>
          </p:nvPr>
        </p:nvSpPr>
        <p:spPr/>
        <p:txBody>
          <a:bodyPr/>
          <a:lstStyle/>
          <a:p>
            <a:fld id="{D5B6DCCD-4DA9-4A66-A1EA-8A6F060D7550}" type="slidenum">
              <a:rPr lang="en-US" smtClean="0"/>
              <a:pPr/>
              <a:t>23</a:t>
            </a:fld>
            <a:endParaRPr lang="en-US" dirty="0"/>
          </a:p>
        </p:txBody>
      </p:sp>
    </p:spTree>
    <p:custDataLst>
      <p:tags r:id="rId1"/>
    </p:custDataLst>
    <p:extLst>
      <p:ext uri="{BB962C8B-B14F-4D97-AF65-F5344CB8AC3E}">
        <p14:creationId xmlns:p14="http://schemas.microsoft.com/office/powerpoint/2010/main" val="41785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1ADAB-187B-6663-CB4F-61EA950E8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94524-3732-8CD6-5F34-45CA081A1CCA}"/>
              </a:ext>
            </a:extLst>
          </p:cNvPr>
          <p:cNvSpPr>
            <a:spLocks noGrp="1"/>
          </p:cNvSpPr>
          <p:nvPr>
            <p:ph type="title"/>
          </p:nvPr>
        </p:nvSpPr>
        <p:spPr/>
        <p:txBody>
          <a:bodyPr/>
          <a:lstStyle/>
          <a:p>
            <a:r>
              <a:rPr lang="en-US" dirty="0"/>
              <a:t>More About the Executive Order</a:t>
            </a:r>
          </a:p>
        </p:txBody>
      </p:sp>
      <p:sp>
        <p:nvSpPr>
          <p:cNvPr id="4" name="Text Placeholder 3">
            <a:extLst>
              <a:ext uri="{FF2B5EF4-FFF2-40B4-BE49-F238E27FC236}">
                <a16:creationId xmlns:a16="http://schemas.microsoft.com/office/drawing/2014/main" id="{93654C74-8A03-48B8-A994-C0A22C755412}"/>
              </a:ext>
            </a:extLst>
          </p:cNvPr>
          <p:cNvSpPr>
            <a:spLocks noGrp="1"/>
          </p:cNvSpPr>
          <p:nvPr>
            <p:ph type="body" sz="quarter" idx="11"/>
          </p:nvPr>
        </p:nvSpPr>
        <p:spPr>
          <a:xfrm>
            <a:off x="615950" y="1085559"/>
            <a:ext cx="10960099" cy="3943641"/>
          </a:xfrm>
        </p:spPr>
        <p:txBody>
          <a:bodyPr/>
          <a:lstStyle/>
          <a:p>
            <a:pPr marL="285750" indent="-285750">
              <a:spcBef>
                <a:spcPts val="1800"/>
              </a:spcBef>
              <a:buFont typeface="Arial" panose="020B0604020202020204" pitchFamily="34" charset="0"/>
              <a:buChar char="•"/>
            </a:pPr>
            <a:r>
              <a:rPr lang="en-US" sz="2400" dirty="0"/>
              <a:t>Advancing Equity and Civil Rights</a:t>
            </a:r>
          </a:p>
          <a:p>
            <a:pPr marL="285750" indent="-285750">
              <a:spcBef>
                <a:spcPts val="1800"/>
              </a:spcBef>
              <a:buFont typeface="Arial" panose="020B0604020202020204" pitchFamily="34" charset="0"/>
              <a:buChar char="•"/>
            </a:pPr>
            <a:r>
              <a:rPr lang="en-US" sz="2400" dirty="0"/>
              <a:t>Standing Up for Consumers, Patients, and Students</a:t>
            </a:r>
          </a:p>
          <a:p>
            <a:pPr marL="285750" indent="-285750">
              <a:spcBef>
                <a:spcPts val="1800"/>
              </a:spcBef>
              <a:buFont typeface="Arial" panose="020B0604020202020204" pitchFamily="34" charset="0"/>
              <a:buChar char="•"/>
            </a:pPr>
            <a:r>
              <a:rPr lang="en-US" sz="2400" dirty="0"/>
              <a:t>Supporting Workers</a:t>
            </a:r>
            <a:endParaRPr lang="en-US" sz="3400" dirty="0"/>
          </a:p>
          <a:p>
            <a:pPr marL="971550" lvl="1" indent="-285750">
              <a:spcBef>
                <a:spcPts val="1800"/>
              </a:spcBef>
            </a:pPr>
            <a:r>
              <a:rPr lang="en-US" dirty="0"/>
              <a:t>Develop principles and best practices to mitigate the harms and maximize the benefits of AI for workers</a:t>
            </a:r>
          </a:p>
          <a:p>
            <a:pPr marL="285750" indent="-285750">
              <a:spcBef>
                <a:spcPts val="1800"/>
              </a:spcBef>
              <a:buFont typeface="Arial" panose="020B0604020202020204" pitchFamily="34" charset="0"/>
              <a:buChar char="•"/>
            </a:pPr>
            <a:r>
              <a:rPr lang="en-US" sz="2400" dirty="0"/>
              <a:t>Promoting Innovation and Competition</a:t>
            </a:r>
          </a:p>
          <a:p>
            <a:pPr marL="285750" indent="-285750">
              <a:spcBef>
                <a:spcPts val="1800"/>
              </a:spcBef>
              <a:buFont typeface="Arial" panose="020B0604020202020204" pitchFamily="34" charset="0"/>
              <a:buChar char="•"/>
            </a:pPr>
            <a:r>
              <a:rPr lang="en-US" sz="2400" dirty="0"/>
              <a:t>Advancing American Leadership Abroad</a:t>
            </a:r>
          </a:p>
          <a:p>
            <a:pPr marL="285750" indent="-285750">
              <a:spcBef>
                <a:spcPts val="1800"/>
              </a:spcBef>
              <a:buFont typeface="Arial" panose="020B0604020202020204" pitchFamily="34" charset="0"/>
              <a:buChar char="•"/>
            </a:pPr>
            <a:r>
              <a:rPr lang="en-US" sz="2400" dirty="0"/>
              <a:t>Ensuring Responsible and Effective Government Use of AI</a:t>
            </a:r>
          </a:p>
          <a:p>
            <a:pPr marL="285750" indent="-285750">
              <a:spcBef>
                <a:spcPts val="1800"/>
              </a:spcBef>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EF812241-9968-26F4-4455-12F38125048D}"/>
              </a:ext>
            </a:extLst>
          </p:cNvPr>
          <p:cNvSpPr>
            <a:spLocks noGrp="1"/>
          </p:cNvSpPr>
          <p:nvPr>
            <p:ph type="sldNum" sz="quarter" idx="12"/>
          </p:nvPr>
        </p:nvSpPr>
        <p:spPr/>
        <p:txBody>
          <a:bodyPr/>
          <a:lstStyle/>
          <a:p>
            <a:fld id="{D5B6DCCD-4DA9-4A66-A1EA-8A6F060D7550}" type="slidenum">
              <a:rPr lang="en-US" smtClean="0"/>
              <a:pPr/>
              <a:t>24</a:t>
            </a:fld>
            <a:endParaRPr lang="en-US" dirty="0"/>
          </a:p>
        </p:txBody>
      </p:sp>
      <p:sp>
        <p:nvSpPr>
          <p:cNvPr id="6" name="TextBox 5">
            <a:extLst>
              <a:ext uri="{FF2B5EF4-FFF2-40B4-BE49-F238E27FC236}">
                <a16:creationId xmlns:a16="http://schemas.microsoft.com/office/drawing/2014/main" id="{7FCF7BDA-BE5D-E4B6-1F77-9151CBA52C26}"/>
              </a:ext>
            </a:extLst>
          </p:cNvPr>
          <p:cNvSpPr txBox="1"/>
          <p:nvPr/>
        </p:nvSpPr>
        <p:spPr>
          <a:xfrm>
            <a:off x="3164476" y="5772441"/>
            <a:ext cx="8827227" cy="646331"/>
          </a:xfrm>
          <a:prstGeom prst="rect">
            <a:avLst/>
          </a:prstGeom>
          <a:noFill/>
        </p:spPr>
        <p:txBody>
          <a:bodyPr wrap="square">
            <a:spAutoFit/>
          </a:bodyPr>
          <a:lstStyle/>
          <a:p>
            <a:r>
              <a:rPr lang="en-US" dirty="0">
                <a:hlinkClick r:id="rId4"/>
              </a:rPr>
              <a:t>FACT SHEET: President Biden Issues Executive Order on Safe, Secure, and Trustworthy Artificial Intelligence | The White House</a:t>
            </a:r>
            <a:endParaRPr lang="en-US" dirty="0"/>
          </a:p>
        </p:txBody>
      </p:sp>
    </p:spTree>
    <p:custDataLst>
      <p:tags r:id="rId1"/>
    </p:custDataLst>
    <p:extLst>
      <p:ext uri="{BB962C8B-B14F-4D97-AF65-F5344CB8AC3E}">
        <p14:creationId xmlns:p14="http://schemas.microsoft.com/office/powerpoint/2010/main" val="267231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9A5E-5142-ED3B-293D-C8D94AB0EAC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67DC87B-8273-D45A-6A7C-2760B1C0FED4}"/>
              </a:ext>
            </a:extLst>
          </p:cNvPr>
          <p:cNvSpPr/>
          <p:nvPr/>
        </p:nvSpPr>
        <p:spPr>
          <a:xfrm>
            <a:off x="6733258" y="797859"/>
            <a:ext cx="5271508" cy="2246769"/>
          </a:xfrm>
          <a:prstGeom prst="rect">
            <a:avLst/>
          </a:prstGeom>
        </p:spPr>
        <p:txBody>
          <a:bodyPr wrap="square">
            <a:spAutoFit/>
          </a:bodyPr>
          <a:lstStyle/>
          <a:p>
            <a:r>
              <a:rPr lang="en-US" sz="2800" b="1" dirty="0">
                <a:solidFill>
                  <a:schemeClr val="accent2"/>
                </a:solidFill>
              </a:rPr>
              <a:t>CFPB and Federal Partners Confirm Automated Systems and Advanced Technology Not an Excuse for Lawbreaking Behavior</a:t>
            </a:r>
          </a:p>
        </p:txBody>
      </p:sp>
      <p:sp>
        <p:nvSpPr>
          <p:cNvPr id="21" name="Freeform 6">
            <a:extLst>
              <a:ext uri="{FF2B5EF4-FFF2-40B4-BE49-F238E27FC236}">
                <a16:creationId xmlns:a16="http://schemas.microsoft.com/office/drawing/2014/main" id="{BCFCFA03-C766-0DAD-0D32-B4A94C930E07}"/>
              </a:ext>
            </a:extLst>
          </p:cNvPr>
          <p:cNvSpPr>
            <a:spLocks noEditPoints="1"/>
          </p:cNvSpPr>
          <p:nvPr/>
        </p:nvSpPr>
        <p:spPr bwMode="auto">
          <a:xfrm>
            <a:off x="6867728" y="3139614"/>
            <a:ext cx="559764" cy="572422"/>
          </a:xfrm>
          <a:custGeom>
            <a:avLst/>
            <a:gdLst>
              <a:gd name="T0" fmla="*/ 0 w 398"/>
              <a:gd name="T1" fmla="*/ 234 h 407"/>
              <a:gd name="T2" fmla="*/ 84 w 398"/>
              <a:gd name="T3" fmla="*/ 0 h 407"/>
              <a:gd name="T4" fmla="*/ 175 w 398"/>
              <a:gd name="T5" fmla="*/ 0 h 407"/>
              <a:gd name="T6" fmla="*/ 105 w 398"/>
              <a:gd name="T7" fmla="*/ 219 h 407"/>
              <a:gd name="T8" fmla="*/ 175 w 398"/>
              <a:gd name="T9" fmla="*/ 219 h 407"/>
              <a:gd name="T10" fmla="*/ 175 w 398"/>
              <a:gd name="T11" fmla="*/ 407 h 407"/>
              <a:gd name="T12" fmla="*/ 0 w 398"/>
              <a:gd name="T13" fmla="*/ 407 h 407"/>
              <a:gd name="T14" fmla="*/ 0 w 398"/>
              <a:gd name="T15" fmla="*/ 234 h 407"/>
              <a:gd name="T16" fmla="*/ 223 w 398"/>
              <a:gd name="T17" fmla="*/ 234 h 407"/>
              <a:gd name="T18" fmla="*/ 307 w 398"/>
              <a:gd name="T19" fmla="*/ 0 h 407"/>
              <a:gd name="T20" fmla="*/ 398 w 398"/>
              <a:gd name="T21" fmla="*/ 0 h 407"/>
              <a:gd name="T22" fmla="*/ 328 w 398"/>
              <a:gd name="T23" fmla="*/ 219 h 407"/>
              <a:gd name="T24" fmla="*/ 398 w 398"/>
              <a:gd name="T25" fmla="*/ 219 h 407"/>
              <a:gd name="T26" fmla="*/ 398 w 398"/>
              <a:gd name="T27" fmla="*/ 407 h 407"/>
              <a:gd name="T28" fmla="*/ 223 w 398"/>
              <a:gd name="T29" fmla="*/ 407 h 407"/>
              <a:gd name="T30" fmla="*/ 223 w 398"/>
              <a:gd name="T31" fmla="*/ 2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 h="407">
                <a:moveTo>
                  <a:pt x="0" y="234"/>
                </a:moveTo>
                <a:lnTo>
                  <a:pt x="84" y="0"/>
                </a:lnTo>
                <a:lnTo>
                  <a:pt x="175" y="0"/>
                </a:lnTo>
                <a:lnTo>
                  <a:pt x="105" y="219"/>
                </a:lnTo>
                <a:lnTo>
                  <a:pt x="175" y="219"/>
                </a:lnTo>
                <a:lnTo>
                  <a:pt x="175" y="407"/>
                </a:lnTo>
                <a:lnTo>
                  <a:pt x="0" y="407"/>
                </a:lnTo>
                <a:lnTo>
                  <a:pt x="0" y="234"/>
                </a:lnTo>
                <a:close/>
                <a:moveTo>
                  <a:pt x="223" y="234"/>
                </a:moveTo>
                <a:lnTo>
                  <a:pt x="307" y="0"/>
                </a:lnTo>
                <a:lnTo>
                  <a:pt x="398" y="0"/>
                </a:lnTo>
                <a:lnTo>
                  <a:pt x="328" y="219"/>
                </a:lnTo>
                <a:lnTo>
                  <a:pt x="398" y="219"/>
                </a:lnTo>
                <a:lnTo>
                  <a:pt x="398" y="407"/>
                </a:lnTo>
                <a:lnTo>
                  <a:pt x="223" y="407"/>
                </a:lnTo>
                <a:lnTo>
                  <a:pt x="223" y="2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88627DD0-8952-642B-7353-C3A7D12DF70F}"/>
              </a:ext>
            </a:extLst>
          </p:cNvPr>
          <p:cNvSpPr/>
          <p:nvPr/>
        </p:nvSpPr>
        <p:spPr>
          <a:xfrm>
            <a:off x="6733258" y="3931484"/>
            <a:ext cx="5049440" cy="1250983"/>
          </a:xfrm>
          <a:prstGeom prst="rect">
            <a:avLst/>
          </a:prstGeom>
        </p:spPr>
        <p:txBody>
          <a:bodyPr wrap="square">
            <a:spAutoFit/>
          </a:bodyPr>
          <a:lstStyle/>
          <a:p>
            <a:pPr>
              <a:lnSpc>
                <a:spcPct val="120000"/>
              </a:lnSpc>
            </a:pPr>
            <a:r>
              <a:rPr lang="en-US" sz="1600" b="1" i="1" dirty="0">
                <a:solidFill>
                  <a:schemeClr val="accent2"/>
                </a:solidFill>
              </a:rPr>
              <a:t>Tech marketed as “artificial intelligence” and as taking bias out of decision making has the potential to produce outcomes that result in unlawful discrimination</a:t>
            </a:r>
          </a:p>
        </p:txBody>
      </p:sp>
      <p:sp>
        <p:nvSpPr>
          <p:cNvPr id="2" name="Slide Number Placeholder 1">
            <a:extLst>
              <a:ext uri="{FF2B5EF4-FFF2-40B4-BE49-F238E27FC236}">
                <a16:creationId xmlns:a16="http://schemas.microsoft.com/office/drawing/2014/main" id="{F0B23095-7C06-BC81-228D-CA4064A58C72}"/>
              </a:ext>
            </a:extLst>
          </p:cNvPr>
          <p:cNvSpPr>
            <a:spLocks noGrp="1"/>
          </p:cNvSpPr>
          <p:nvPr>
            <p:ph type="sldNum" sz="quarter" idx="4"/>
          </p:nvPr>
        </p:nvSpPr>
        <p:spPr/>
        <p:txBody>
          <a:bodyPr/>
          <a:lstStyle/>
          <a:p>
            <a:fld id="{D5B6DCCD-4DA9-4A66-A1EA-8A6F060D7550}" type="slidenum">
              <a:rPr lang="en-US" smtClean="0"/>
              <a:pPr/>
              <a:t>25</a:t>
            </a:fld>
            <a:endParaRPr lang="en-US" dirty="0"/>
          </a:p>
        </p:txBody>
      </p:sp>
      <p:cxnSp>
        <p:nvCxnSpPr>
          <p:cNvPr id="17" name="Straight Connector 16">
            <a:extLst>
              <a:ext uri="{FF2B5EF4-FFF2-40B4-BE49-F238E27FC236}">
                <a16:creationId xmlns:a16="http://schemas.microsoft.com/office/drawing/2014/main" id="{EC50234D-2E85-E1A8-8E8D-53B20210A7F9}"/>
              </a:ext>
            </a:extLst>
          </p:cNvPr>
          <p:cNvCxnSpPr>
            <a:cxnSpLocks/>
          </p:cNvCxnSpPr>
          <p:nvPr/>
        </p:nvCxnSpPr>
        <p:spPr>
          <a:xfrm>
            <a:off x="6867728" y="3044628"/>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292F81-D38E-E621-EE2D-25CD71BF4F42}"/>
              </a:ext>
            </a:extLst>
          </p:cNvPr>
          <p:cNvSpPr txBox="1"/>
          <p:nvPr/>
        </p:nvSpPr>
        <p:spPr>
          <a:xfrm>
            <a:off x="543771" y="5425601"/>
            <a:ext cx="10837782" cy="923330"/>
          </a:xfrm>
          <a:prstGeom prst="rect">
            <a:avLst/>
          </a:prstGeom>
          <a:noFill/>
        </p:spPr>
        <p:txBody>
          <a:bodyPr wrap="square">
            <a:spAutoFit/>
          </a:bodyPr>
          <a:lstStyle/>
          <a:p>
            <a:r>
              <a:rPr lang="en-US" dirty="0">
                <a:hlinkClick r:id="rId3"/>
              </a:rPr>
              <a:t>CFPB and Federal Partners Confirm Automated Systems and Advanced Technology Not an Excuse for Lawbreaking Behavior | Consumer Financial Protection Bureau (consumerfinance.gov)</a:t>
            </a:r>
            <a:endParaRPr lang="en-US" dirty="0"/>
          </a:p>
        </p:txBody>
      </p:sp>
      <p:pic>
        <p:nvPicPr>
          <p:cNvPr id="20" name="Picture 19" descr="A silhouette of a signpost with the sun setting behind it">
            <a:extLst>
              <a:ext uri="{FF2B5EF4-FFF2-40B4-BE49-F238E27FC236}">
                <a16:creationId xmlns:a16="http://schemas.microsoft.com/office/drawing/2014/main" id="{AE08E330-0F28-0BAD-906E-AF27312EC8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3771" y="895698"/>
            <a:ext cx="6106184" cy="4073026"/>
          </a:xfrm>
          <a:prstGeom prst="rect">
            <a:avLst/>
          </a:prstGeom>
        </p:spPr>
      </p:pic>
    </p:spTree>
    <p:custDataLst>
      <p:tags r:id="rId1"/>
    </p:custDataLst>
    <p:extLst>
      <p:ext uri="{BB962C8B-B14F-4D97-AF65-F5344CB8AC3E}">
        <p14:creationId xmlns:p14="http://schemas.microsoft.com/office/powerpoint/2010/main" val="354208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B07FC-05C7-CAB1-CF10-B2CC2CC8B01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06DF3A9-B4B1-30E5-E369-04947C143D8D}"/>
              </a:ext>
            </a:extLst>
          </p:cNvPr>
          <p:cNvSpPr/>
          <p:nvPr/>
        </p:nvSpPr>
        <p:spPr>
          <a:xfrm>
            <a:off x="6873110" y="785319"/>
            <a:ext cx="4909588" cy="1815882"/>
          </a:xfrm>
          <a:prstGeom prst="rect">
            <a:avLst/>
          </a:prstGeom>
        </p:spPr>
        <p:txBody>
          <a:bodyPr wrap="square">
            <a:spAutoFit/>
          </a:bodyPr>
          <a:lstStyle/>
          <a:p>
            <a:r>
              <a:rPr lang="en-US" sz="2800" b="1" dirty="0">
                <a:solidFill>
                  <a:schemeClr val="accent2"/>
                </a:solidFill>
              </a:rPr>
              <a:t>McHenry, Waters Announce Creation of Congressional Bipartisan AI Working Group</a:t>
            </a:r>
          </a:p>
        </p:txBody>
      </p:sp>
      <p:sp>
        <p:nvSpPr>
          <p:cNvPr id="21" name="Freeform 6">
            <a:extLst>
              <a:ext uri="{FF2B5EF4-FFF2-40B4-BE49-F238E27FC236}">
                <a16:creationId xmlns:a16="http://schemas.microsoft.com/office/drawing/2014/main" id="{DAEE2237-BAD4-E33B-766C-2A36FC501A5C}"/>
              </a:ext>
            </a:extLst>
          </p:cNvPr>
          <p:cNvSpPr>
            <a:spLocks noEditPoints="1"/>
          </p:cNvSpPr>
          <p:nvPr/>
        </p:nvSpPr>
        <p:spPr bwMode="auto">
          <a:xfrm>
            <a:off x="6873110" y="2953514"/>
            <a:ext cx="559764" cy="572422"/>
          </a:xfrm>
          <a:custGeom>
            <a:avLst/>
            <a:gdLst>
              <a:gd name="T0" fmla="*/ 0 w 398"/>
              <a:gd name="T1" fmla="*/ 234 h 407"/>
              <a:gd name="T2" fmla="*/ 84 w 398"/>
              <a:gd name="T3" fmla="*/ 0 h 407"/>
              <a:gd name="T4" fmla="*/ 175 w 398"/>
              <a:gd name="T5" fmla="*/ 0 h 407"/>
              <a:gd name="T6" fmla="*/ 105 w 398"/>
              <a:gd name="T7" fmla="*/ 219 h 407"/>
              <a:gd name="T8" fmla="*/ 175 w 398"/>
              <a:gd name="T9" fmla="*/ 219 h 407"/>
              <a:gd name="T10" fmla="*/ 175 w 398"/>
              <a:gd name="T11" fmla="*/ 407 h 407"/>
              <a:gd name="T12" fmla="*/ 0 w 398"/>
              <a:gd name="T13" fmla="*/ 407 h 407"/>
              <a:gd name="T14" fmla="*/ 0 w 398"/>
              <a:gd name="T15" fmla="*/ 234 h 407"/>
              <a:gd name="T16" fmla="*/ 223 w 398"/>
              <a:gd name="T17" fmla="*/ 234 h 407"/>
              <a:gd name="T18" fmla="*/ 307 w 398"/>
              <a:gd name="T19" fmla="*/ 0 h 407"/>
              <a:gd name="T20" fmla="*/ 398 w 398"/>
              <a:gd name="T21" fmla="*/ 0 h 407"/>
              <a:gd name="T22" fmla="*/ 328 w 398"/>
              <a:gd name="T23" fmla="*/ 219 h 407"/>
              <a:gd name="T24" fmla="*/ 398 w 398"/>
              <a:gd name="T25" fmla="*/ 219 h 407"/>
              <a:gd name="T26" fmla="*/ 398 w 398"/>
              <a:gd name="T27" fmla="*/ 407 h 407"/>
              <a:gd name="T28" fmla="*/ 223 w 398"/>
              <a:gd name="T29" fmla="*/ 407 h 407"/>
              <a:gd name="T30" fmla="*/ 223 w 398"/>
              <a:gd name="T31" fmla="*/ 2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 h="407">
                <a:moveTo>
                  <a:pt x="0" y="234"/>
                </a:moveTo>
                <a:lnTo>
                  <a:pt x="84" y="0"/>
                </a:lnTo>
                <a:lnTo>
                  <a:pt x="175" y="0"/>
                </a:lnTo>
                <a:lnTo>
                  <a:pt x="105" y="219"/>
                </a:lnTo>
                <a:lnTo>
                  <a:pt x="175" y="219"/>
                </a:lnTo>
                <a:lnTo>
                  <a:pt x="175" y="407"/>
                </a:lnTo>
                <a:lnTo>
                  <a:pt x="0" y="407"/>
                </a:lnTo>
                <a:lnTo>
                  <a:pt x="0" y="234"/>
                </a:lnTo>
                <a:close/>
                <a:moveTo>
                  <a:pt x="223" y="234"/>
                </a:moveTo>
                <a:lnTo>
                  <a:pt x="307" y="0"/>
                </a:lnTo>
                <a:lnTo>
                  <a:pt x="398" y="0"/>
                </a:lnTo>
                <a:lnTo>
                  <a:pt x="328" y="219"/>
                </a:lnTo>
                <a:lnTo>
                  <a:pt x="398" y="219"/>
                </a:lnTo>
                <a:lnTo>
                  <a:pt x="398" y="407"/>
                </a:lnTo>
                <a:lnTo>
                  <a:pt x="223" y="407"/>
                </a:lnTo>
                <a:lnTo>
                  <a:pt x="223" y="2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3B5B91AF-4B82-B007-071A-1F57E29CC973}"/>
              </a:ext>
            </a:extLst>
          </p:cNvPr>
          <p:cNvSpPr/>
          <p:nvPr/>
        </p:nvSpPr>
        <p:spPr>
          <a:xfrm>
            <a:off x="6733258" y="3631308"/>
            <a:ext cx="5049440" cy="2728311"/>
          </a:xfrm>
          <a:prstGeom prst="rect">
            <a:avLst/>
          </a:prstGeom>
        </p:spPr>
        <p:txBody>
          <a:bodyPr wrap="square">
            <a:spAutoFit/>
          </a:bodyPr>
          <a:lstStyle/>
          <a:p>
            <a:pPr>
              <a:lnSpc>
                <a:spcPct val="120000"/>
              </a:lnSpc>
            </a:pPr>
            <a:r>
              <a:rPr lang="en-US" sz="1600" b="1" i="1" dirty="0">
                <a:solidFill>
                  <a:schemeClr val="accent2"/>
                </a:solidFill>
              </a:rPr>
              <a:t>The bipartisan AI Working Group will explore how artificial intelligence (AI) is impacting the financial services and housing industries, including the development of new products and services, fraud prevention, compliance efficiency, and the enhancement of supervisory and regulatory tools, as well as how AI may impact the financial services workforce.</a:t>
            </a:r>
          </a:p>
        </p:txBody>
      </p:sp>
      <p:sp>
        <p:nvSpPr>
          <p:cNvPr id="2" name="Slide Number Placeholder 1">
            <a:extLst>
              <a:ext uri="{FF2B5EF4-FFF2-40B4-BE49-F238E27FC236}">
                <a16:creationId xmlns:a16="http://schemas.microsoft.com/office/drawing/2014/main" id="{EFC3A161-9152-4B09-F06A-1DB14EECF2D1}"/>
              </a:ext>
            </a:extLst>
          </p:cNvPr>
          <p:cNvSpPr>
            <a:spLocks noGrp="1"/>
          </p:cNvSpPr>
          <p:nvPr>
            <p:ph type="sldNum" sz="quarter" idx="4"/>
          </p:nvPr>
        </p:nvSpPr>
        <p:spPr/>
        <p:txBody>
          <a:bodyPr/>
          <a:lstStyle/>
          <a:p>
            <a:fld id="{D5B6DCCD-4DA9-4A66-A1EA-8A6F060D7550}" type="slidenum">
              <a:rPr lang="en-US" smtClean="0"/>
              <a:pPr/>
              <a:t>26</a:t>
            </a:fld>
            <a:endParaRPr lang="en-US" dirty="0"/>
          </a:p>
        </p:txBody>
      </p:sp>
      <p:cxnSp>
        <p:nvCxnSpPr>
          <p:cNvPr id="17" name="Straight Connector 16">
            <a:extLst>
              <a:ext uri="{FF2B5EF4-FFF2-40B4-BE49-F238E27FC236}">
                <a16:creationId xmlns:a16="http://schemas.microsoft.com/office/drawing/2014/main" id="{F8D9FB8E-25F2-CA9A-309A-BE57FE7BC4EE}"/>
              </a:ext>
            </a:extLst>
          </p:cNvPr>
          <p:cNvCxnSpPr>
            <a:cxnSpLocks/>
          </p:cNvCxnSpPr>
          <p:nvPr/>
        </p:nvCxnSpPr>
        <p:spPr>
          <a:xfrm>
            <a:off x="6985293" y="2654435"/>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5CDFCAB-9298-A19A-F770-080DA4AFA1C9}"/>
              </a:ext>
            </a:extLst>
          </p:cNvPr>
          <p:cNvSpPr txBox="1"/>
          <p:nvPr/>
        </p:nvSpPr>
        <p:spPr>
          <a:xfrm>
            <a:off x="537820" y="5416025"/>
            <a:ext cx="6093822" cy="923330"/>
          </a:xfrm>
          <a:prstGeom prst="rect">
            <a:avLst/>
          </a:prstGeom>
          <a:noFill/>
        </p:spPr>
        <p:txBody>
          <a:bodyPr wrap="square">
            <a:spAutoFit/>
          </a:bodyPr>
          <a:lstStyle/>
          <a:p>
            <a:r>
              <a:rPr lang="en-US" dirty="0">
                <a:hlinkClick r:id="rId3"/>
              </a:rPr>
              <a:t>McHenry, Waters Announce Creation of Bipartisan AI Working Group | Financial Services Committee (house.gov)</a:t>
            </a:r>
            <a:endParaRPr lang="en-US" dirty="0"/>
          </a:p>
        </p:txBody>
      </p:sp>
      <p:sp>
        <p:nvSpPr>
          <p:cNvPr id="5" name="AutoShape 2" descr="Financial Services Committee">
            <a:extLst>
              <a:ext uri="{FF2B5EF4-FFF2-40B4-BE49-F238E27FC236}">
                <a16:creationId xmlns:a16="http://schemas.microsoft.com/office/drawing/2014/main" id="{872F571D-6C72-E3F2-F8D2-78358B4640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40426785-F683-8607-EACC-1375E9977D89}"/>
              </a:ext>
            </a:extLst>
          </p:cNvPr>
          <p:cNvPicPr>
            <a:picLocks noChangeAspect="1"/>
          </p:cNvPicPr>
          <p:nvPr/>
        </p:nvPicPr>
        <p:blipFill>
          <a:blip r:embed="rId4"/>
          <a:stretch>
            <a:fillRect/>
          </a:stretch>
        </p:blipFill>
        <p:spPr>
          <a:xfrm>
            <a:off x="1211035" y="520193"/>
            <a:ext cx="4552123" cy="4613638"/>
          </a:xfrm>
          <a:prstGeom prst="rect">
            <a:avLst/>
          </a:prstGeom>
        </p:spPr>
      </p:pic>
    </p:spTree>
    <p:custDataLst>
      <p:tags r:id="rId1"/>
    </p:custDataLst>
    <p:extLst>
      <p:ext uri="{BB962C8B-B14F-4D97-AF65-F5344CB8AC3E}">
        <p14:creationId xmlns:p14="http://schemas.microsoft.com/office/powerpoint/2010/main" val="26926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A9169-4312-02EC-90CB-66D05DFFE48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B428632-3461-5AF1-38A8-77C973613028}"/>
              </a:ext>
            </a:extLst>
          </p:cNvPr>
          <p:cNvSpPr/>
          <p:nvPr/>
        </p:nvSpPr>
        <p:spPr>
          <a:xfrm>
            <a:off x="6873110" y="785319"/>
            <a:ext cx="4909588" cy="2246769"/>
          </a:xfrm>
          <a:prstGeom prst="rect">
            <a:avLst/>
          </a:prstGeom>
        </p:spPr>
        <p:txBody>
          <a:bodyPr wrap="square">
            <a:spAutoFit/>
          </a:bodyPr>
          <a:lstStyle/>
          <a:p>
            <a:r>
              <a:rPr lang="en-US" sz="2800" b="1" dirty="0">
                <a:solidFill>
                  <a:schemeClr val="accent2"/>
                </a:solidFill>
              </a:rPr>
              <a:t>BIPARTISAN BILL TO ESTABLISH AI GUIDELINES FOR FEDERAL AGENCIES AND VENDORS</a:t>
            </a:r>
          </a:p>
        </p:txBody>
      </p:sp>
      <p:sp>
        <p:nvSpPr>
          <p:cNvPr id="21" name="Freeform 6">
            <a:extLst>
              <a:ext uri="{FF2B5EF4-FFF2-40B4-BE49-F238E27FC236}">
                <a16:creationId xmlns:a16="http://schemas.microsoft.com/office/drawing/2014/main" id="{ACAABFE3-E0CA-36CB-80FF-8EA878611ACA}"/>
              </a:ext>
            </a:extLst>
          </p:cNvPr>
          <p:cNvSpPr>
            <a:spLocks noEditPoints="1"/>
          </p:cNvSpPr>
          <p:nvPr/>
        </p:nvSpPr>
        <p:spPr bwMode="auto">
          <a:xfrm>
            <a:off x="614278" y="327879"/>
            <a:ext cx="559764" cy="572422"/>
          </a:xfrm>
          <a:custGeom>
            <a:avLst/>
            <a:gdLst>
              <a:gd name="T0" fmla="*/ 0 w 398"/>
              <a:gd name="T1" fmla="*/ 234 h 407"/>
              <a:gd name="T2" fmla="*/ 84 w 398"/>
              <a:gd name="T3" fmla="*/ 0 h 407"/>
              <a:gd name="T4" fmla="*/ 175 w 398"/>
              <a:gd name="T5" fmla="*/ 0 h 407"/>
              <a:gd name="T6" fmla="*/ 105 w 398"/>
              <a:gd name="T7" fmla="*/ 219 h 407"/>
              <a:gd name="T8" fmla="*/ 175 w 398"/>
              <a:gd name="T9" fmla="*/ 219 h 407"/>
              <a:gd name="T10" fmla="*/ 175 w 398"/>
              <a:gd name="T11" fmla="*/ 407 h 407"/>
              <a:gd name="T12" fmla="*/ 0 w 398"/>
              <a:gd name="T13" fmla="*/ 407 h 407"/>
              <a:gd name="T14" fmla="*/ 0 w 398"/>
              <a:gd name="T15" fmla="*/ 234 h 407"/>
              <a:gd name="T16" fmla="*/ 223 w 398"/>
              <a:gd name="T17" fmla="*/ 234 h 407"/>
              <a:gd name="T18" fmla="*/ 307 w 398"/>
              <a:gd name="T19" fmla="*/ 0 h 407"/>
              <a:gd name="T20" fmla="*/ 398 w 398"/>
              <a:gd name="T21" fmla="*/ 0 h 407"/>
              <a:gd name="T22" fmla="*/ 328 w 398"/>
              <a:gd name="T23" fmla="*/ 219 h 407"/>
              <a:gd name="T24" fmla="*/ 398 w 398"/>
              <a:gd name="T25" fmla="*/ 219 h 407"/>
              <a:gd name="T26" fmla="*/ 398 w 398"/>
              <a:gd name="T27" fmla="*/ 407 h 407"/>
              <a:gd name="T28" fmla="*/ 223 w 398"/>
              <a:gd name="T29" fmla="*/ 407 h 407"/>
              <a:gd name="T30" fmla="*/ 223 w 398"/>
              <a:gd name="T31" fmla="*/ 2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 h="407">
                <a:moveTo>
                  <a:pt x="0" y="234"/>
                </a:moveTo>
                <a:lnTo>
                  <a:pt x="84" y="0"/>
                </a:lnTo>
                <a:lnTo>
                  <a:pt x="175" y="0"/>
                </a:lnTo>
                <a:lnTo>
                  <a:pt x="105" y="219"/>
                </a:lnTo>
                <a:lnTo>
                  <a:pt x="175" y="219"/>
                </a:lnTo>
                <a:lnTo>
                  <a:pt x="175" y="407"/>
                </a:lnTo>
                <a:lnTo>
                  <a:pt x="0" y="407"/>
                </a:lnTo>
                <a:lnTo>
                  <a:pt x="0" y="234"/>
                </a:lnTo>
                <a:close/>
                <a:moveTo>
                  <a:pt x="223" y="234"/>
                </a:moveTo>
                <a:lnTo>
                  <a:pt x="307" y="0"/>
                </a:lnTo>
                <a:lnTo>
                  <a:pt x="398" y="0"/>
                </a:lnTo>
                <a:lnTo>
                  <a:pt x="328" y="219"/>
                </a:lnTo>
                <a:lnTo>
                  <a:pt x="398" y="219"/>
                </a:lnTo>
                <a:lnTo>
                  <a:pt x="398" y="407"/>
                </a:lnTo>
                <a:lnTo>
                  <a:pt x="223" y="407"/>
                </a:lnTo>
                <a:lnTo>
                  <a:pt x="223" y="2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C1023337-2E7F-7305-7AFE-29C6CFC0F6B8}"/>
              </a:ext>
            </a:extLst>
          </p:cNvPr>
          <p:cNvSpPr/>
          <p:nvPr/>
        </p:nvSpPr>
        <p:spPr>
          <a:xfrm>
            <a:off x="614278" y="951855"/>
            <a:ext cx="6258832" cy="4501104"/>
          </a:xfrm>
          <a:prstGeom prst="rect">
            <a:avLst/>
          </a:prstGeom>
        </p:spPr>
        <p:txBody>
          <a:bodyPr wrap="square">
            <a:spAutoFit/>
          </a:bodyPr>
          <a:lstStyle/>
          <a:p>
            <a:pPr>
              <a:lnSpc>
                <a:spcPct val="120000"/>
              </a:lnSpc>
            </a:pPr>
            <a:r>
              <a:rPr lang="en-US" sz="1600" b="1" i="1" dirty="0">
                <a:solidFill>
                  <a:schemeClr val="accent2"/>
                </a:solidFill>
              </a:rPr>
              <a:t>“As AI continues to develop rapidly, we need a coordinated government response to ensure the technology is used responsibly and that individuals are protected,” said Rep. Lieu. “The AI Risk Management Framework developed by NIST is a great starting point for agencies and vendors to analyze the risks associated with AI and to mitigate those risks. These guidelines have already been used by a number of public and private sector organizations, and there is no reason why they shouldn’t be applied to the federal government as well. I’m grateful to my House and Senate colleagues from both sides of the aisle for their partnership in this effort to promote safe AI use within the federal government and to allow the United States to continue to lead on AI.” </a:t>
            </a:r>
          </a:p>
        </p:txBody>
      </p:sp>
      <p:sp>
        <p:nvSpPr>
          <p:cNvPr id="2" name="Slide Number Placeholder 1">
            <a:extLst>
              <a:ext uri="{FF2B5EF4-FFF2-40B4-BE49-F238E27FC236}">
                <a16:creationId xmlns:a16="http://schemas.microsoft.com/office/drawing/2014/main" id="{01CA2D9E-B515-14C6-C3D3-95D9C4EB7C3E}"/>
              </a:ext>
            </a:extLst>
          </p:cNvPr>
          <p:cNvSpPr>
            <a:spLocks noGrp="1"/>
          </p:cNvSpPr>
          <p:nvPr>
            <p:ph type="sldNum" sz="quarter" idx="4"/>
          </p:nvPr>
        </p:nvSpPr>
        <p:spPr/>
        <p:txBody>
          <a:bodyPr/>
          <a:lstStyle/>
          <a:p>
            <a:fld id="{D5B6DCCD-4DA9-4A66-A1EA-8A6F060D7550}" type="slidenum">
              <a:rPr lang="en-US" smtClean="0"/>
              <a:pPr/>
              <a:t>27</a:t>
            </a:fld>
            <a:endParaRPr lang="en-US" dirty="0"/>
          </a:p>
        </p:txBody>
      </p:sp>
      <p:cxnSp>
        <p:nvCxnSpPr>
          <p:cNvPr id="17" name="Straight Connector 16">
            <a:extLst>
              <a:ext uri="{FF2B5EF4-FFF2-40B4-BE49-F238E27FC236}">
                <a16:creationId xmlns:a16="http://schemas.microsoft.com/office/drawing/2014/main" id="{2D253DE9-348B-C002-72E5-9E055DC5B6A1}"/>
              </a:ext>
            </a:extLst>
          </p:cNvPr>
          <p:cNvCxnSpPr>
            <a:cxnSpLocks/>
          </p:cNvCxnSpPr>
          <p:nvPr/>
        </p:nvCxnSpPr>
        <p:spPr>
          <a:xfrm>
            <a:off x="6985293" y="3034763"/>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AutoShape 2" descr="Financial Services Committee">
            <a:extLst>
              <a:ext uri="{FF2B5EF4-FFF2-40B4-BE49-F238E27FC236}">
                <a16:creationId xmlns:a16="http://schemas.microsoft.com/office/drawing/2014/main" id="{EE0124EE-42C5-673D-FDDB-B34635B261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A logo of a united states congress&#10;&#10;Description automatically generated">
            <a:extLst>
              <a:ext uri="{FF2B5EF4-FFF2-40B4-BE49-F238E27FC236}">
                <a16:creationId xmlns:a16="http://schemas.microsoft.com/office/drawing/2014/main" id="{191BA2C3-D05A-5D2B-21E1-3D634A52BF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68779" y="3051853"/>
            <a:ext cx="2718249" cy="2715595"/>
          </a:xfrm>
          <a:prstGeom prst="rect">
            <a:avLst/>
          </a:prstGeom>
        </p:spPr>
      </p:pic>
      <p:sp>
        <p:nvSpPr>
          <p:cNvPr id="8" name="TextBox 7">
            <a:extLst>
              <a:ext uri="{FF2B5EF4-FFF2-40B4-BE49-F238E27FC236}">
                <a16:creationId xmlns:a16="http://schemas.microsoft.com/office/drawing/2014/main" id="{0CA9C0E5-41C7-7353-51B9-2ADEA066F9CD}"/>
              </a:ext>
            </a:extLst>
          </p:cNvPr>
          <p:cNvSpPr txBox="1"/>
          <p:nvPr/>
        </p:nvSpPr>
        <p:spPr>
          <a:xfrm>
            <a:off x="7968779" y="5970023"/>
            <a:ext cx="2718249" cy="369332"/>
          </a:xfrm>
          <a:prstGeom prst="rect">
            <a:avLst/>
          </a:prstGeom>
          <a:noFill/>
        </p:spPr>
        <p:txBody>
          <a:bodyPr wrap="square" rtlCol="0">
            <a:spAutoFit/>
          </a:bodyPr>
          <a:lstStyle/>
          <a:p>
            <a:r>
              <a:rPr lang="en-US" sz="900" dirty="0">
                <a:hlinkClick r:id="rId4" tooltip="https://courses.lumenlearning.com/usgovernment/chapter/reading-the-powers-of-national-government/"/>
              </a:rPr>
              <a:t>This Photo</a:t>
            </a:r>
            <a:r>
              <a:rPr lang="en-US" sz="900" dirty="0"/>
              <a:t> by Unknown Author is licensed under </a:t>
            </a:r>
            <a:r>
              <a:rPr lang="en-US" sz="900" dirty="0">
                <a:hlinkClick r:id="rId5" tooltip="https://creativecommons.org/licenses/by-sa/3.0/"/>
              </a:rPr>
              <a:t>CC BY-SA</a:t>
            </a:r>
            <a:endParaRPr lang="en-US" sz="900" dirty="0"/>
          </a:p>
        </p:txBody>
      </p:sp>
    </p:spTree>
    <p:custDataLst>
      <p:tags r:id="rId1"/>
    </p:custDataLst>
    <p:extLst>
      <p:ext uri="{BB962C8B-B14F-4D97-AF65-F5344CB8AC3E}">
        <p14:creationId xmlns:p14="http://schemas.microsoft.com/office/powerpoint/2010/main" val="238097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6144-74CE-CC8D-19A9-894ABBF0A106}"/>
            </a:ext>
          </a:extLst>
        </p:cNvPr>
        <p:cNvGrpSpPr/>
        <p:nvPr/>
      </p:nvGrpSpPr>
      <p:grpSpPr>
        <a:xfrm>
          <a:off x="0" y="0"/>
          <a:ext cx="0" cy="0"/>
          <a:chOff x="0" y="0"/>
          <a:chExt cx="0" cy="0"/>
        </a:xfrm>
      </p:grpSpPr>
      <p:pic>
        <p:nvPicPr>
          <p:cNvPr id="6" name="Picture Placeholder 5" descr="A group of people sitting around a table with laptops&#10;&#10;Description automatically generated with medium confidence">
            <a:extLst>
              <a:ext uri="{FF2B5EF4-FFF2-40B4-BE49-F238E27FC236}">
                <a16:creationId xmlns:a16="http://schemas.microsoft.com/office/drawing/2014/main" id="{79B1AD66-DBC3-887D-0016-F089926600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p:pic>
      <p:sp>
        <p:nvSpPr>
          <p:cNvPr id="15" name="Freeform 12">
            <a:extLst>
              <a:ext uri="{FF2B5EF4-FFF2-40B4-BE49-F238E27FC236}">
                <a16:creationId xmlns:a16="http://schemas.microsoft.com/office/drawing/2014/main" id="{F4CE6C81-F5E8-6592-54B8-E5737FE997F2}"/>
              </a:ext>
            </a:extLst>
          </p:cNvPr>
          <p:cNvSpPr>
            <a:spLocks/>
          </p:cNvSpPr>
          <p:nvPr/>
        </p:nvSpPr>
        <p:spPr bwMode="auto">
          <a:xfrm>
            <a:off x="3168847" y="0"/>
            <a:ext cx="7898618" cy="6858001"/>
          </a:xfrm>
          <a:custGeom>
            <a:avLst/>
            <a:gdLst>
              <a:gd name="T0" fmla="*/ 7059 w 7059"/>
              <a:gd name="T1" fmla="*/ 0 h 6129"/>
              <a:gd name="T2" fmla="*/ 6626 w 7059"/>
              <a:gd name="T3" fmla="*/ 0 h 6129"/>
              <a:gd name="T4" fmla="*/ 0 w 7059"/>
              <a:gd name="T5" fmla="*/ 6129 h 6129"/>
              <a:gd name="T6" fmla="*/ 435 w 7059"/>
              <a:gd name="T7" fmla="*/ 6129 h 6129"/>
              <a:gd name="T8" fmla="*/ 7059 w 7059"/>
              <a:gd name="T9" fmla="*/ 0 h 6129"/>
            </a:gdLst>
            <a:ahLst/>
            <a:cxnLst>
              <a:cxn ang="0">
                <a:pos x="T0" y="T1"/>
              </a:cxn>
              <a:cxn ang="0">
                <a:pos x="T2" y="T3"/>
              </a:cxn>
              <a:cxn ang="0">
                <a:pos x="T4" y="T5"/>
              </a:cxn>
              <a:cxn ang="0">
                <a:pos x="T6" y="T7"/>
              </a:cxn>
              <a:cxn ang="0">
                <a:pos x="T8" y="T9"/>
              </a:cxn>
            </a:cxnLst>
            <a:rect l="0" t="0" r="r" b="b"/>
            <a:pathLst>
              <a:path w="7059" h="6129">
                <a:moveTo>
                  <a:pt x="7059" y="0"/>
                </a:moveTo>
                <a:lnTo>
                  <a:pt x="6626" y="0"/>
                </a:lnTo>
                <a:lnTo>
                  <a:pt x="0" y="6129"/>
                </a:lnTo>
                <a:lnTo>
                  <a:pt x="435" y="6129"/>
                </a:lnTo>
                <a:lnTo>
                  <a:pt x="70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a:extLst>
              <a:ext uri="{FF2B5EF4-FFF2-40B4-BE49-F238E27FC236}">
                <a16:creationId xmlns:a16="http://schemas.microsoft.com/office/drawing/2014/main" id="{2A6F7B6B-B6CD-D7E9-68FC-59144F6EEF6C}"/>
              </a:ext>
            </a:extLst>
          </p:cNvPr>
          <p:cNvSpPr>
            <a:spLocks/>
          </p:cNvSpPr>
          <p:nvPr/>
        </p:nvSpPr>
        <p:spPr bwMode="auto">
          <a:xfrm>
            <a:off x="0" y="-20141"/>
            <a:ext cx="10820400" cy="6878142"/>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 name="connsiteX0" fmla="*/ 10000 w 10000"/>
              <a:gd name="connsiteY0" fmla="*/ 14 h 10014"/>
              <a:gd name="connsiteX1" fmla="*/ 2628 w 10000"/>
              <a:gd name="connsiteY1" fmla="*/ 0 h 10014"/>
              <a:gd name="connsiteX2" fmla="*/ 0 w 10000"/>
              <a:gd name="connsiteY2" fmla="*/ 3819 h 10014"/>
              <a:gd name="connsiteX3" fmla="*/ 0 w 10000"/>
              <a:gd name="connsiteY3" fmla="*/ 10014 h 10014"/>
              <a:gd name="connsiteX4" fmla="*/ 2994 w 10000"/>
              <a:gd name="connsiteY4" fmla="*/ 10014 h 10014"/>
              <a:gd name="connsiteX5" fmla="*/ 10000 w 10000"/>
              <a:gd name="connsiteY5" fmla="*/ 14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14">
                <a:moveTo>
                  <a:pt x="10000" y="14"/>
                </a:moveTo>
                <a:lnTo>
                  <a:pt x="2628" y="0"/>
                </a:lnTo>
                <a:lnTo>
                  <a:pt x="0" y="3819"/>
                </a:lnTo>
                <a:lnTo>
                  <a:pt x="0" y="10014"/>
                </a:lnTo>
                <a:lnTo>
                  <a:pt x="2994" y="10014"/>
                </a:lnTo>
                <a:lnTo>
                  <a:pt x="10000" y="1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4">
            <a:extLst>
              <a:ext uri="{FF2B5EF4-FFF2-40B4-BE49-F238E27FC236}">
                <a16:creationId xmlns:a16="http://schemas.microsoft.com/office/drawing/2014/main" id="{7C3D47AD-F150-64C3-EB12-748E1FBD8540}"/>
              </a:ext>
            </a:extLst>
          </p:cNvPr>
          <p:cNvSpPr>
            <a:spLocks/>
          </p:cNvSpPr>
          <p:nvPr/>
        </p:nvSpPr>
        <p:spPr bwMode="auto">
          <a:xfrm>
            <a:off x="0" y="0"/>
            <a:ext cx="10582963" cy="6858001"/>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Lst>
            <a:ahLst/>
            <a:cxnLst>
              <a:cxn ang="0">
                <a:pos x="T0" y="T1"/>
              </a:cxn>
              <a:cxn ang="0">
                <a:pos x="T2" y="T3"/>
              </a:cxn>
              <a:cxn ang="0">
                <a:pos x="T4" y="T5"/>
              </a:cxn>
              <a:cxn ang="0">
                <a:pos x="T6" y="T7"/>
              </a:cxn>
              <a:cxn ang="0">
                <a:pos x="T8" y="T9"/>
              </a:cxn>
              <a:cxn ang="0">
                <a:pos x="T10" y="T11"/>
              </a:cxn>
            </a:cxnLst>
            <a:rect l="0" t="0" r="r" b="b"/>
            <a:pathLst>
              <a:path w="9458" h="6129">
                <a:moveTo>
                  <a:pt x="9458" y="0"/>
                </a:moveTo>
                <a:lnTo>
                  <a:pt x="2520" y="0"/>
                </a:lnTo>
                <a:lnTo>
                  <a:pt x="0" y="2332"/>
                </a:lnTo>
                <a:lnTo>
                  <a:pt x="0" y="6129"/>
                </a:lnTo>
                <a:lnTo>
                  <a:pt x="2832" y="6129"/>
                </a:lnTo>
                <a:lnTo>
                  <a:pt x="9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a:extLst>
              <a:ext uri="{FF2B5EF4-FFF2-40B4-BE49-F238E27FC236}">
                <a16:creationId xmlns:a16="http://schemas.microsoft.com/office/drawing/2014/main" id="{F14BEA22-8DF8-FB0B-9709-9379EBB1A3A9}"/>
              </a:ext>
            </a:extLst>
          </p:cNvPr>
          <p:cNvSpPr>
            <a:spLocks/>
          </p:cNvSpPr>
          <p:nvPr/>
        </p:nvSpPr>
        <p:spPr bwMode="auto">
          <a:xfrm>
            <a:off x="0" y="-10069"/>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3F9DCE92-DD0B-5CF9-4E63-7FB2684BD4CD}"/>
              </a:ext>
            </a:extLst>
          </p:cNvPr>
          <p:cNvSpPr>
            <a:spLocks/>
          </p:cNvSpPr>
          <p:nvPr/>
        </p:nvSpPr>
        <p:spPr bwMode="auto">
          <a:xfrm rot="10800000">
            <a:off x="9358896" y="4228010"/>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a:extLst>
              <a:ext uri="{FF2B5EF4-FFF2-40B4-BE49-F238E27FC236}">
                <a16:creationId xmlns:a16="http://schemas.microsoft.com/office/drawing/2014/main" id="{18C94099-D021-B79A-11C3-97ACB206EFD0}"/>
              </a:ext>
            </a:extLst>
          </p:cNvPr>
          <p:cNvSpPr/>
          <p:nvPr/>
        </p:nvSpPr>
        <p:spPr>
          <a:xfrm>
            <a:off x="3235208" y="-20141"/>
            <a:ext cx="8096765" cy="6878142"/>
          </a:xfrm>
          <a:custGeom>
            <a:avLst/>
            <a:gdLst>
              <a:gd name="connsiteX0" fmla="*/ 7583571 w 8096765"/>
              <a:gd name="connsiteY0" fmla="*/ 0 h 6868071"/>
              <a:gd name="connsiteX1" fmla="*/ 8096765 w 8096765"/>
              <a:gd name="connsiteY1" fmla="*/ 0 h 6868071"/>
              <a:gd name="connsiteX2" fmla="*/ 513194 w 8096765"/>
              <a:gd name="connsiteY2" fmla="*/ 6868071 h 6868071"/>
              <a:gd name="connsiteX3" fmla="*/ 0 w 8096765"/>
              <a:gd name="connsiteY3" fmla="*/ 6868071 h 6868071"/>
              <a:gd name="connsiteX4" fmla="*/ 7583571 w 8096765"/>
              <a:gd name="connsiteY4" fmla="*/ 0 h 6868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65" h="6868071">
                <a:moveTo>
                  <a:pt x="7583571" y="0"/>
                </a:moveTo>
                <a:lnTo>
                  <a:pt x="8096765" y="0"/>
                </a:lnTo>
                <a:lnTo>
                  <a:pt x="513194" y="6868071"/>
                </a:lnTo>
                <a:lnTo>
                  <a:pt x="0" y="6868071"/>
                </a:lnTo>
                <a:lnTo>
                  <a:pt x="7583571"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7BAB1E2-6E75-FFE4-A4B4-A1FFA8CC050A}"/>
              </a:ext>
            </a:extLst>
          </p:cNvPr>
          <p:cNvSpPr/>
          <p:nvPr/>
        </p:nvSpPr>
        <p:spPr>
          <a:xfrm>
            <a:off x="570069" y="3067997"/>
            <a:ext cx="5525931" cy="1569660"/>
          </a:xfrm>
          <a:prstGeom prst="rect">
            <a:avLst/>
          </a:prstGeom>
        </p:spPr>
        <p:txBody>
          <a:bodyPr wrap="square">
            <a:spAutoFit/>
          </a:bodyPr>
          <a:lstStyle/>
          <a:p>
            <a:r>
              <a:rPr lang="en-US" sz="4800" b="1" dirty="0">
                <a:solidFill>
                  <a:schemeClr val="bg1"/>
                </a:solidFill>
              </a:rPr>
              <a:t>Workforce Considerations</a:t>
            </a:r>
          </a:p>
        </p:txBody>
      </p:sp>
      <p:sp>
        <p:nvSpPr>
          <p:cNvPr id="37" name="Line 28">
            <a:extLst>
              <a:ext uri="{FF2B5EF4-FFF2-40B4-BE49-F238E27FC236}">
                <a16:creationId xmlns:a16="http://schemas.microsoft.com/office/drawing/2014/main" id="{42A5EF6D-6E7C-A017-0EFF-B075E7ACB4F1}"/>
              </a:ext>
            </a:extLst>
          </p:cNvPr>
          <p:cNvSpPr>
            <a:spLocks noChangeShapeType="1"/>
          </p:cNvSpPr>
          <p:nvPr/>
        </p:nvSpPr>
        <p:spPr bwMode="auto">
          <a:xfrm>
            <a:off x="664077" y="2776508"/>
            <a:ext cx="752475"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205188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4998-17DA-6B06-40E3-00B782265917}"/>
            </a:ext>
          </a:extLst>
        </p:cNvPr>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3479B729-8D84-22C9-44A6-964AE4E447D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7308" b="27308"/>
          <a:stretch/>
        </p:blipFill>
        <p:spPr/>
      </p:pic>
      <p:sp>
        <p:nvSpPr>
          <p:cNvPr id="12" name="Title 11">
            <a:extLst>
              <a:ext uri="{FF2B5EF4-FFF2-40B4-BE49-F238E27FC236}">
                <a16:creationId xmlns:a16="http://schemas.microsoft.com/office/drawing/2014/main" id="{62355D44-4A4F-C7B7-D2D7-CE5E0C9201EC}"/>
              </a:ext>
            </a:extLst>
          </p:cNvPr>
          <p:cNvSpPr>
            <a:spLocks noGrp="1"/>
          </p:cNvSpPr>
          <p:nvPr>
            <p:ph type="title"/>
          </p:nvPr>
        </p:nvSpPr>
        <p:spPr>
          <a:xfrm>
            <a:off x="400050" y="419907"/>
            <a:ext cx="11391900" cy="648236"/>
          </a:xfrm>
        </p:spPr>
        <p:txBody>
          <a:bodyPr>
            <a:normAutofit/>
          </a:bodyPr>
          <a:lstStyle/>
          <a:p>
            <a:r>
              <a:rPr lang="en-US" dirty="0"/>
              <a:t>Evolving Structure and New Skills</a:t>
            </a:r>
            <a:endParaRPr lang="en-US" sz="3200" dirty="0"/>
          </a:p>
        </p:txBody>
      </p:sp>
      <p:sp>
        <p:nvSpPr>
          <p:cNvPr id="5" name="Rectangle 4">
            <a:extLst>
              <a:ext uri="{FF2B5EF4-FFF2-40B4-BE49-F238E27FC236}">
                <a16:creationId xmlns:a16="http://schemas.microsoft.com/office/drawing/2014/main" id="{57BB61B4-0047-C2E7-D496-C8E3DE4E2CF7}"/>
              </a:ext>
            </a:extLst>
          </p:cNvPr>
          <p:cNvSpPr/>
          <p:nvPr/>
        </p:nvSpPr>
        <p:spPr>
          <a:xfrm>
            <a:off x="0" y="3427658"/>
            <a:ext cx="12192000" cy="3430342"/>
          </a:xfrm>
          <a:prstGeom prst="rect">
            <a:avLst/>
          </a:pr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Hexagon 6">
            <a:extLst>
              <a:ext uri="{FF2B5EF4-FFF2-40B4-BE49-F238E27FC236}">
                <a16:creationId xmlns:a16="http://schemas.microsoft.com/office/drawing/2014/main" id="{D465D8E1-CAD7-8703-04BB-F9950B737119}"/>
              </a:ext>
            </a:extLst>
          </p:cNvPr>
          <p:cNvSpPr/>
          <p:nvPr/>
        </p:nvSpPr>
        <p:spPr>
          <a:xfrm>
            <a:off x="2011253" y="2321096"/>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9DD9A19-5E72-E76D-A7D8-76DF13BD88C6}"/>
              </a:ext>
            </a:extLst>
          </p:cNvPr>
          <p:cNvSpPr/>
          <p:nvPr/>
        </p:nvSpPr>
        <p:spPr>
          <a:xfrm>
            <a:off x="4059398" y="3576987"/>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590DE5C5-B09A-8963-AA29-78260E268D6A}"/>
              </a:ext>
            </a:extLst>
          </p:cNvPr>
          <p:cNvSpPr/>
          <p:nvPr/>
        </p:nvSpPr>
        <p:spPr>
          <a:xfrm>
            <a:off x="6141107" y="2421885"/>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3A01B23-3A4B-D16B-8BE3-5F3CA58A92FD}"/>
              </a:ext>
            </a:extLst>
          </p:cNvPr>
          <p:cNvSpPr/>
          <p:nvPr/>
        </p:nvSpPr>
        <p:spPr>
          <a:xfrm>
            <a:off x="8222632" y="3656257"/>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750A773-B85C-F72B-595B-5F7CEEC227CC}"/>
              </a:ext>
            </a:extLst>
          </p:cNvPr>
          <p:cNvSpPr/>
          <p:nvPr/>
        </p:nvSpPr>
        <p:spPr>
          <a:xfrm>
            <a:off x="2191657" y="2523517"/>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F92B660E-61AD-23E6-8396-7C3856BF0711}"/>
              </a:ext>
            </a:extLst>
          </p:cNvPr>
          <p:cNvSpPr/>
          <p:nvPr/>
        </p:nvSpPr>
        <p:spPr>
          <a:xfrm>
            <a:off x="6350289" y="2582046"/>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6DEECDF-1648-A8F4-1316-6F6AA64A4419}"/>
              </a:ext>
            </a:extLst>
          </p:cNvPr>
          <p:cNvSpPr/>
          <p:nvPr/>
        </p:nvSpPr>
        <p:spPr>
          <a:xfrm>
            <a:off x="8411319" y="3818918"/>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ABA76A19-1651-3487-35A3-8BB271359F3F}"/>
              </a:ext>
            </a:extLst>
          </p:cNvPr>
          <p:cNvSpPr/>
          <p:nvPr/>
        </p:nvSpPr>
        <p:spPr>
          <a:xfrm>
            <a:off x="4271550" y="3706807"/>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AD5038D-ABBA-A7E6-D143-C83999131DB3}"/>
              </a:ext>
            </a:extLst>
          </p:cNvPr>
          <p:cNvSpPr/>
          <p:nvPr/>
        </p:nvSpPr>
        <p:spPr>
          <a:xfrm>
            <a:off x="2002971" y="4793118"/>
            <a:ext cx="2102549" cy="338554"/>
          </a:xfrm>
          <a:prstGeom prst="rect">
            <a:avLst/>
          </a:prstGeom>
        </p:spPr>
        <p:txBody>
          <a:bodyPr wrap="square">
            <a:spAutoFit/>
          </a:bodyPr>
          <a:lstStyle/>
          <a:p>
            <a:pPr algn="ctr"/>
            <a:r>
              <a:rPr lang="en-US" sz="1600" b="1" dirty="0">
                <a:solidFill>
                  <a:schemeClr val="bg1"/>
                </a:solidFill>
              </a:rPr>
              <a:t>Process changes</a:t>
            </a:r>
          </a:p>
        </p:txBody>
      </p:sp>
      <p:sp>
        <p:nvSpPr>
          <p:cNvPr id="36" name="Rectangle 35">
            <a:extLst>
              <a:ext uri="{FF2B5EF4-FFF2-40B4-BE49-F238E27FC236}">
                <a16:creationId xmlns:a16="http://schemas.microsoft.com/office/drawing/2014/main" id="{1A278FF0-D818-347D-32AF-111CE410442F}"/>
              </a:ext>
            </a:extLst>
          </p:cNvPr>
          <p:cNvSpPr/>
          <p:nvPr/>
        </p:nvSpPr>
        <p:spPr>
          <a:xfrm>
            <a:off x="1975176" y="5122945"/>
            <a:ext cx="2158138" cy="816506"/>
          </a:xfrm>
          <a:prstGeom prst="rect">
            <a:avLst/>
          </a:prstGeom>
        </p:spPr>
        <p:txBody>
          <a:bodyPr wrap="square">
            <a:spAutoFit/>
          </a:bodyPr>
          <a:lstStyle/>
          <a:p>
            <a:pPr algn="ctr">
              <a:lnSpc>
                <a:spcPct val="120000"/>
              </a:lnSpc>
            </a:pPr>
            <a:r>
              <a:rPr lang="en-US" sz="1000" dirty="0">
                <a:solidFill>
                  <a:schemeClr val="bg1"/>
                </a:solidFill>
              </a:rPr>
              <a:t>AI will change processes, remove the need for certain functions, and update overall workflows. </a:t>
            </a:r>
          </a:p>
        </p:txBody>
      </p:sp>
      <p:sp>
        <p:nvSpPr>
          <p:cNvPr id="40" name="Rectangle 39">
            <a:extLst>
              <a:ext uri="{FF2B5EF4-FFF2-40B4-BE49-F238E27FC236}">
                <a16:creationId xmlns:a16="http://schemas.microsoft.com/office/drawing/2014/main" id="{0AAB27CA-3FC2-2BA7-3BA6-08DCFD29934C}"/>
              </a:ext>
            </a:extLst>
          </p:cNvPr>
          <p:cNvSpPr/>
          <p:nvPr/>
        </p:nvSpPr>
        <p:spPr>
          <a:xfrm>
            <a:off x="6367998" y="4793118"/>
            <a:ext cx="2102549" cy="338554"/>
          </a:xfrm>
          <a:prstGeom prst="rect">
            <a:avLst/>
          </a:prstGeom>
        </p:spPr>
        <p:txBody>
          <a:bodyPr wrap="square">
            <a:spAutoFit/>
          </a:bodyPr>
          <a:lstStyle/>
          <a:p>
            <a:pPr algn="ctr"/>
            <a:r>
              <a:rPr lang="en-US" sz="1600" b="1" dirty="0">
                <a:solidFill>
                  <a:schemeClr val="bg1"/>
                </a:solidFill>
              </a:rPr>
              <a:t>Roles Change</a:t>
            </a:r>
          </a:p>
        </p:txBody>
      </p:sp>
      <p:sp>
        <p:nvSpPr>
          <p:cNvPr id="43" name="Rectangle 42">
            <a:extLst>
              <a:ext uri="{FF2B5EF4-FFF2-40B4-BE49-F238E27FC236}">
                <a16:creationId xmlns:a16="http://schemas.microsoft.com/office/drawing/2014/main" id="{51A721DB-5375-86D4-D192-C515DA25AADC}"/>
              </a:ext>
            </a:extLst>
          </p:cNvPr>
          <p:cNvSpPr/>
          <p:nvPr/>
        </p:nvSpPr>
        <p:spPr>
          <a:xfrm>
            <a:off x="6340203" y="5122945"/>
            <a:ext cx="2158138" cy="631840"/>
          </a:xfrm>
          <a:prstGeom prst="rect">
            <a:avLst/>
          </a:prstGeom>
        </p:spPr>
        <p:txBody>
          <a:bodyPr wrap="square">
            <a:spAutoFit/>
          </a:bodyPr>
          <a:lstStyle/>
          <a:p>
            <a:pPr algn="ctr">
              <a:lnSpc>
                <a:spcPct val="120000"/>
              </a:lnSpc>
            </a:pPr>
            <a:r>
              <a:rPr lang="en-US" sz="1000" dirty="0">
                <a:solidFill>
                  <a:schemeClr val="bg1"/>
                </a:solidFill>
              </a:rPr>
              <a:t>As processes and structure change, the role of workers will also change. </a:t>
            </a:r>
          </a:p>
        </p:txBody>
      </p:sp>
      <p:sp>
        <p:nvSpPr>
          <p:cNvPr id="49" name="Rectangle 48">
            <a:extLst>
              <a:ext uri="{FF2B5EF4-FFF2-40B4-BE49-F238E27FC236}">
                <a16:creationId xmlns:a16="http://schemas.microsoft.com/office/drawing/2014/main" id="{F34F050B-A04D-4A74-70D4-1C43614779FC}"/>
              </a:ext>
            </a:extLst>
          </p:cNvPr>
          <p:cNvSpPr/>
          <p:nvPr/>
        </p:nvSpPr>
        <p:spPr>
          <a:xfrm>
            <a:off x="3857113" y="2023680"/>
            <a:ext cx="2827723" cy="338554"/>
          </a:xfrm>
          <a:prstGeom prst="rect">
            <a:avLst/>
          </a:prstGeom>
        </p:spPr>
        <p:txBody>
          <a:bodyPr wrap="square">
            <a:spAutoFit/>
          </a:bodyPr>
          <a:lstStyle/>
          <a:p>
            <a:pPr algn="ctr"/>
            <a:r>
              <a:rPr lang="en-US" sz="1600" b="1" dirty="0"/>
              <a:t>New skills needed</a:t>
            </a:r>
          </a:p>
        </p:txBody>
      </p:sp>
      <p:sp>
        <p:nvSpPr>
          <p:cNvPr id="50" name="Rectangle 49">
            <a:extLst>
              <a:ext uri="{FF2B5EF4-FFF2-40B4-BE49-F238E27FC236}">
                <a16:creationId xmlns:a16="http://schemas.microsoft.com/office/drawing/2014/main" id="{C6037731-2571-2A6C-59D3-62B858B90F56}"/>
              </a:ext>
            </a:extLst>
          </p:cNvPr>
          <p:cNvSpPr/>
          <p:nvPr/>
        </p:nvSpPr>
        <p:spPr>
          <a:xfrm>
            <a:off x="4243755" y="2366359"/>
            <a:ext cx="2158138" cy="447174"/>
          </a:xfrm>
          <a:prstGeom prst="rect">
            <a:avLst/>
          </a:prstGeom>
        </p:spPr>
        <p:txBody>
          <a:bodyPr wrap="square">
            <a:spAutoFit/>
          </a:bodyPr>
          <a:lstStyle/>
          <a:p>
            <a:pPr algn="ctr">
              <a:lnSpc>
                <a:spcPct val="120000"/>
              </a:lnSpc>
            </a:pPr>
            <a:r>
              <a:rPr lang="en-US" sz="1000" dirty="0"/>
              <a:t>Supporting AI comes with the new skill sets needed.</a:t>
            </a:r>
          </a:p>
        </p:txBody>
      </p:sp>
      <p:sp>
        <p:nvSpPr>
          <p:cNvPr id="51" name="Rectangle 50">
            <a:extLst>
              <a:ext uri="{FF2B5EF4-FFF2-40B4-BE49-F238E27FC236}">
                <a16:creationId xmlns:a16="http://schemas.microsoft.com/office/drawing/2014/main" id="{ACEB68D6-200C-BF9E-B217-E830784C6595}"/>
              </a:ext>
            </a:extLst>
          </p:cNvPr>
          <p:cNvSpPr/>
          <p:nvPr/>
        </p:nvSpPr>
        <p:spPr>
          <a:xfrm>
            <a:off x="8230603" y="2063442"/>
            <a:ext cx="3155373" cy="338554"/>
          </a:xfrm>
          <a:prstGeom prst="rect">
            <a:avLst/>
          </a:prstGeom>
        </p:spPr>
        <p:txBody>
          <a:bodyPr wrap="square">
            <a:spAutoFit/>
          </a:bodyPr>
          <a:lstStyle/>
          <a:p>
            <a:pPr algn="ctr"/>
            <a:r>
              <a:rPr lang="en-US" sz="1600" b="1" dirty="0"/>
              <a:t>Training and Development</a:t>
            </a:r>
          </a:p>
        </p:txBody>
      </p:sp>
      <p:sp>
        <p:nvSpPr>
          <p:cNvPr id="52" name="Rectangle 51">
            <a:extLst>
              <a:ext uri="{FF2B5EF4-FFF2-40B4-BE49-F238E27FC236}">
                <a16:creationId xmlns:a16="http://schemas.microsoft.com/office/drawing/2014/main" id="{6F20D02F-D57B-3324-2C6A-796E7A0B994E}"/>
              </a:ext>
            </a:extLst>
          </p:cNvPr>
          <p:cNvSpPr/>
          <p:nvPr/>
        </p:nvSpPr>
        <p:spPr>
          <a:xfrm>
            <a:off x="8447511" y="2418007"/>
            <a:ext cx="2158138" cy="816506"/>
          </a:xfrm>
          <a:prstGeom prst="rect">
            <a:avLst/>
          </a:prstGeom>
        </p:spPr>
        <p:txBody>
          <a:bodyPr wrap="square">
            <a:spAutoFit/>
          </a:bodyPr>
          <a:lstStyle/>
          <a:p>
            <a:pPr algn="ctr">
              <a:lnSpc>
                <a:spcPct val="120000"/>
              </a:lnSpc>
            </a:pPr>
            <a:r>
              <a:rPr lang="en-US" sz="1000" dirty="0"/>
              <a:t>New functions and processes result in the need for existing workers to update and develop new skills. </a:t>
            </a:r>
          </a:p>
        </p:txBody>
      </p:sp>
      <p:sp>
        <p:nvSpPr>
          <p:cNvPr id="53" name="Slide Number Placeholder 52">
            <a:extLst>
              <a:ext uri="{FF2B5EF4-FFF2-40B4-BE49-F238E27FC236}">
                <a16:creationId xmlns:a16="http://schemas.microsoft.com/office/drawing/2014/main" id="{A272EC4A-1993-6E8E-4E29-4278BDA1CB03}"/>
              </a:ext>
            </a:extLst>
          </p:cNvPr>
          <p:cNvSpPr>
            <a:spLocks noGrp="1"/>
          </p:cNvSpPr>
          <p:nvPr>
            <p:ph type="sldNum" sz="quarter" idx="4"/>
          </p:nvPr>
        </p:nvSpPr>
        <p:spPr/>
        <p:txBody>
          <a:bodyPr/>
          <a:lstStyle/>
          <a:p>
            <a:fld id="{D5B6DCCD-4DA9-4A66-A1EA-8A6F060D7550}" type="slidenum">
              <a:rPr lang="en-US" smtClean="0"/>
              <a:pPr/>
              <a:t>29</a:t>
            </a:fld>
            <a:endParaRPr lang="en-US" dirty="0"/>
          </a:p>
        </p:txBody>
      </p:sp>
      <p:pic>
        <p:nvPicPr>
          <p:cNvPr id="3" name="Graphic 2" descr="Circles with arrows with solid fill">
            <a:extLst>
              <a:ext uri="{FF2B5EF4-FFF2-40B4-BE49-F238E27FC236}">
                <a16:creationId xmlns:a16="http://schemas.microsoft.com/office/drawing/2014/main" id="{A3F889D4-A5E7-E528-4F26-D485A92B23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4542" y="2381339"/>
            <a:ext cx="1988973" cy="1988973"/>
          </a:xfrm>
          <a:prstGeom prst="rect">
            <a:avLst/>
          </a:prstGeom>
        </p:spPr>
      </p:pic>
      <p:pic>
        <p:nvPicPr>
          <p:cNvPr id="33" name="Graphic 32" descr="Clipboard Checked with solid fill">
            <a:extLst>
              <a:ext uri="{FF2B5EF4-FFF2-40B4-BE49-F238E27FC236}">
                <a16:creationId xmlns:a16="http://schemas.microsoft.com/office/drawing/2014/main" id="{A415D971-31DC-2601-43C2-C2EA78F4FD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59118" y="3882633"/>
            <a:ext cx="1456625" cy="1456625"/>
          </a:xfrm>
          <a:prstGeom prst="rect">
            <a:avLst/>
          </a:prstGeom>
        </p:spPr>
      </p:pic>
      <p:pic>
        <p:nvPicPr>
          <p:cNvPr id="37" name="Graphic 36" descr="Baseball hat with solid fill">
            <a:extLst>
              <a:ext uri="{FF2B5EF4-FFF2-40B4-BE49-F238E27FC236}">
                <a16:creationId xmlns:a16="http://schemas.microsoft.com/office/drawing/2014/main" id="{FED83CC8-A391-36C6-2F58-E173D8FA7D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3556" y="2699343"/>
            <a:ext cx="1456625" cy="1456625"/>
          </a:xfrm>
          <a:prstGeom prst="rect">
            <a:avLst/>
          </a:prstGeom>
        </p:spPr>
      </p:pic>
      <p:pic>
        <p:nvPicPr>
          <p:cNvPr id="39" name="Graphic 38" descr="Idea with solid fill">
            <a:extLst>
              <a:ext uri="{FF2B5EF4-FFF2-40B4-BE49-F238E27FC236}">
                <a16:creationId xmlns:a16="http://schemas.microsoft.com/office/drawing/2014/main" id="{21AF486D-FC25-2964-3C71-455EE1D865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25834" y="3944815"/>
            <a:ext cx="1570270" cy="1570270"/>
          </a:xfrm>
          <a:prstGeom prst="rect">
            <a:avLst/>
          </a:prstGeom>
        </p:spPr>
      </p:pic>
    </p:spTree>
    <p:custDataLst>
      <p:tags r:id="rId1"/>
    </p:custDataLst>
    <p:extLst>
      <p:ext uri="{BB962C8B-B14F-4D97-AF65-F5344CB8AC3E}">
        <p14:creationId xmlns:p14="http://schemas.microsoft.com/office/powerpoint/2010/main" val="212667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Placeholder 51">
            <a:extLst>
              <a:ext uri="{FF2B5EF4-FFF2-40B4-BE49-F238E27FC236}">
                <a16:creationId xmlns:a16="http://schemas.microsoft.com/office/drawing/2014/main" id="{067D43AA-2D0B-1FC1-F063-813599C178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383" r="24383"/>
          <a:stretch>
            <a:fillRect/>
          </a:stretch>
        </p:blipFill>
        <p:spPr>
          <a:xfrm>
            <a:off x="6921500" y="0"/>
            <a:ext cx="5270500" cy="6858000"/>
          </a:xfrm>
        </p:spPr>
      </p:pic>
      <p:sp>
        <p:nvSpPr>
          <p:cNvPr id="5" name="Rectangle 4"/>
          <p:cNvSpPr/>
          <p:nvPr/>
        </p:nvSpPr>
        <p:spPr>
          <a:xfrm>
            <a:off x="6921500" y="-25432"/>
            <a:ext cx="5270500" cy="6858000"/>
          </a:xfrm>
          <a:prstGeom prst="rect">
            <a:avLst/>
          </a:pr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 name="Rectangle 5"/>
          <p:cNvSpPr/>
          <p:nvPr/>
        </p:nvSpPr>
        <p:spPr>
          <a:xfrm>
            <a:off x="1160346" y="1840747"/>
            <a:ext cx="4453782" cy="584775"/>
          </a:xfrm>
          <a:prstGeom prst="rect">
            <a:avLst/>
          </a:prstGeom>
        </p:spPr>
        <p:txBody>
          <a:bodyPr wrap="square">
            <a:spAutoFit/>
          </a:bodyPr>
          <a:lstStyle/>
          <a:p>
            <a:r>
              <a:rPr lang="en-US" sz="3200" b="1" dirty="0">
                <a:solidFill>
                  <a:schemeClr val="accent2"/>
                </a:solidFill>
              </a:rPr>
              <a:t>About Us</a:t>
            </a:r>
          </a:p>
        </p:txBody>
      </p:sp>
      <p:sp>
        <p:nvSpPr>
          <p:cNvPr id="8" name="Rectangle 7"/>
          <p:cNvSpPr/>
          <p:nvPr/>
        </p:nvSpPr>
        <p:spPr>
          <a:xfrm>
            <a:off x="1160346" y="2783986"/>
            <a:ext cx="4453782" cy="3529621"/>
          </a:xfrm>
          <a:prstGeom prst="rect">
            <a:avLst/>
          </a:prstGeom>
        </p:spPr>
        <p:txBody>
          <a:bodyPr wrap="square">
            <a:spAutoFit/>
          </a:bodyPr>
          <a:lstStyle/>
          <a:p>
            <a:pPr>
              <a:lnSpc>
                <a:spcPct val="120000"/>
              </a:lnSpc>
            </a:pPr>
            <a:r>
              <a:rPr lang="en-US" sz="1100" dirty="0"/>
              <a:t>NEACH Payments Group (NPG) is a wholly-owned subsidiary of NEACH, the New England Automated Clearing House Association. We work hard to create a payments landscape that is safe, compliant and sustainable.</a:t>
            </a:r>
          </a:p>
          <a:p>
            <a:pPr>
              <a:lnSpc>
                <a:spcPct val="120000"/>
              </a:lnSpc>
            </a:pPr>
            <a:endParaRPr lang="en-US" sz="1100" dirty="0"/>
          </a:p>
          <a:p>
            <a:pPr>
              <a:lnSpc>
                <a:spcPct val="120000"/>
              </a:lnSpc>
            </a:pPr>
            <a:r>
              <a:rPr lang="en-US" sz="1100" dirty="0"/>
              <a:t>We help organizations like yours—financial institutions, businesses and third-party providers—manage risk, drive improvements, maintain compliance and strengthen the bottom line. Our suite of audit, assessment and consulting services will help you do just that.</a:t>
            </a:r>
          </a:p>
          <a:p>
            <a:pPr>
              <a:lnSpc>
                <a:spcPct val="120000"/>
              </a:lnSpc>
            </a:pPr>
            <a:endParaRPr lang="en-US" sz="1100" dirty="0"/>
          </a:p>
          <a:p>
            <a:pPr>
              <a:lnSpc>
                <a:spcPct val="120000"/>
              </a:lnSpc>
            </a:pPr>
            <a:r>
              <a:rPr lang="en-US" sz="1100" dirty="0"/>
              <a:t>For years, we have provided hundreds of audits and risk assessments for financial institutions, businesses and third-party providers. What’s more, 90% of our customers come back year after year.</a:t>
            </a:r>
          </a:p>
          <a:p>
            <a:pPr>
              <a:lnSpc>
                <a:spcPct val="120000"/>
              </a:lnSpc>
            </a:pPr>
            <a:endParaRPr lang="en-US" sz="1100" dirty="0"/>
          </a:p>
          <a:p>
            <a:pPr>
              <a:lnSpc>
                <a:spcPct val="120000"/>
              </a:lnSpc>
            </a:pPr>
            <a:r>
              <a:rPr lang="en-US" sz="1100" dirty="0"/>
              <a:t>We would love to work with you.</a:t>
            </a:r>
          </a:p>
        </p:txBody>
      </p:sp>
      <p:sp>
        <p:nvSpPr>
          <p:cNvPr id="13" name="Oval 6"/>
          <p:cNvSpPr>
            <a:spLocks noChangeArrowheads="1"/>
          </p:cNvSpPr>
          <p:nvPr/>
        </p:nvSpPr>
        <p:spPr bwMode="auto">
          <a:xfrm>
            <a:off x="7334268" y="1527527"/>
            <a:ext cx="933812" cy="9215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Oval 7"/>
          <p:cNvSpPr>
            <a:spLocks noChangeArrowheads="1"/>
          </p:cNvSpPr>
          <p:nvPr/>
        </p:nvSpPr>
        <p:spPr bwMode="auto">
          <a:xfrm>
            <a:off x="7334268" y="2807763"/>
            <a:ext cx="933812" cy="9215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Oval 8"/>
          <p:cNvSpPr>
            <a:spLocks noChangeArrowheads="1"/>
          </p:cNvSpPr>
          <p:nvPr/>
        </p:nvSpPr>
        <p:spPr bwMode="auto">
          <a:xfrm>
            <a:off x="7334268" y="5297238"/>
            <a:ext cx="933812" cy="9181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Oval 5"/>
          <p:cNvSpPr>
            <a:spLocks noChangeArrowheads="1"/>
          </p:cNvSpPr>
          <p:nvPr/>
        </p:nvSpPr>
        <p:spPr bwMode="auto">
          <a:xfrm>
            <a:off x="7334268" y="316246"/>
            <a:ext cx="933812" cy="9181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4" name="Straight Connector 3">
            <a:extLst>
              <a:ext uri="{FF2B5EF4-FFF2-40B4-BE49-F238E27FC236}">
                <a16:creationId xmlns:a16="http://schemas.microsoft.com/office/drawing/2014/main" id="{A2A382A5-CEAA-7AC5-244D-9956832ABDE6}"/>
              </a:ext>
            </a:extLst>
          </p:cNvPr>
          <p:cNvCxnSpPr>
            <a:cxnSpLocks/>
          </p:cNvCxnSpPr>
          <p:nvPr/>
        </p:nvCxnSpPr>
        <p:spPr>
          <a:xfrm>
            <a:off x="1317028" y="2535932"/>
            <a:ext cx="5431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A70097AF-88AC-83A7-3216-FE5D7C1E27C0}"/>
              </a:ext>
            </a:extLst>
          </p:cNvPr>
          <p:cNvSpPr/>
          <p:nvPr/>
        </p:nvSpPr>
        <p:spPr>
          <a:xfrm>
            <a:off x="8454858" y="461348"/>
            <a:ext cx="3389207" cy="584775"/>
          </a:xfrm>
          <a:prstGeom prst="rect">
            <a:avLst/>
          </a:prstGeom>
        </p:spPr>
        <p:txBody>
          <a:bodyPr wrap="square">
            <a:spAutoFit/>
          </a:bodyPr>
          <a:lstStyle/>
          <a:p>
            <a:r>
              <a:rPr lang="en-US" sz="1600" b="1" dirty="0">
                <a:solidFill>
                  <a:schemeClr val="bg1"/>
                </a:solidFill>
              </a:rPr>
              <a:t>Providing high quality services</a:t>
            </a:r>
          </a:p>
        </p:txBody>
      </p:sp>
      <p:sp>
        <p:nvSpPr>
          <p:cNvPr id="55" name="Rectangle 54">
            <a:extLst>
              <a:ext uri="{FF2B5EF4-FFF2-40B4-BE49-F238E27FC236}">
                <a16:creationId xmlns:a16="http://schemas.microsoft.com/office/drawing/2014/main" id="{319B4428-D074-ED4F-2880-1AEB1FD7A368}"/>
              </a:ext>
            </a:extLst>
          </p:cNvPr>
          <p:cNvSpPr/>
          <p:nvPr/>
        </p:nvSpPr>
        <p:spPr>
          <a:xfrm>
            <a:off x="8454861" y="1504239"/>
            <a:ext cx="3052953" cy="1077218"/>
          </a:xfrm>
          <a:prstGeom prst="rect">
            <a:avLst/>
          </a:prstGeom>
        </p:spPr>
        <p:txBody>
          <a:bodyPr wrap="square">
            <a:spAutoFit/>
          </a:bodyPr>
          <a:lstStyle/>
          <a:p>
            <a:r>
              <a:rPr lang="en-US" sz="1600" b="1" dirty="0">
                <a:solidFill>
                  <a:schemeClr val="bg1"/>
                </a:solidFill>
              </a:rPr>
              <a:t>Conducting ourselves with the highest level of integrity and mutual respect</a:t>
            </a:r>
          </a:p>
        </p:txBody>
      </p:sp>
      <p:sp>
        <p:nvSpPr>
          <p:cNvPr id="57" name="Rectangle 56">
            <a:extLst>
              <a:ext uri="{FF2B5EF4-FFF2-40B4-BE49-F238E27FC236}">
                <a16:creationId xmlns:a16="http://schemas.microsoft.com/office/drawing/2014/main" id="{23061397-DF59-D025-0A9F-04B635ADB4CC}"/>
              </a:ext>
            </a:extLst>
          </p:cNvPr>
          <p:cNvSpPr/>
          <p:nvPr/>
        </p:nvSpPr>
        <p:spPr>
          <a:xfrm>
            <a:off x="8454860" y="2995635"/>
            <a:ext cx="3052953" cy="584775"/>
          </a:xfrm>
          <a:prstGeom prst="rect">
            <a:avLst/>
          </a:prstGeom>
        </p:spPr>
        <p:txBody>
          <a:bodyPr wrap="square">
            <a:spAutoFit/>
          </a:bodyPr>
          <a:lstStyle/>
          <a:p>
            <a:r>
              <a:rPr lang="en-US" sz="1600" b="1" dirty="0">
                <a:solidFill>
                  <a:schemeClr val="bg1"/>
                </a:solidFill>
              </a:rPr>
              <a:t>Employing open and honest communication</a:t>
            </a:r>
          </a:p>
        </p:txBody>
      </p:sp>
      <p:sp>
        <p:nvSpPr>
          <p:cNvPr id="59" name="Rectangle 58">
            <a:extLst>
              <a:ext uri="{FF2B5EF4-FFF2-40B4-BE49-F238E27FC236}">
                <a16:creationId xmlns:a16="http://schemas.microsoft.com/office/drawing/2014/main" id="{DB1F134E-1887-0A54-087A-06E3DE995AA7}"/>
              </a:ext>
            </a:extLst>
          </p:cNvPr>
          <p:cNvSpPr/>
          <p:nvPr/>
        </p:nvSpPr>
        <p:spPr>
          <a:xfrm>
            <a:off x="8454858" y="4176434"/>
            <a:ext cx="3052953" cy="584775"/>
          </a:xfrm>
          <a:prstGeom prst="rect">
            <a:avLst/>
          </a:prstGeom>
        </p:spPr>
        <p:txBody>
          <a:bodyPr wrap="square">
            <a:spAutoFit/>
          </a:bodyPr>
          <a:lstStyle/>
          <a:p>
            <a:r>
              <a:rPr lang="en-US" sz="1600" b="1" dirty="0">
                <a:solidFill>
                  <a:schemeClr val="bg1"/>
                </a:solidFill>
              </a:rPr>
              <a:t>Prioritizing responsibility to our partners and clients</a:t>
            </a:r>
          </a:p>
        </p:txBody>
      </p:sp>
      <p:sp>
        <p:nvSpPr>
          <p:cNvPr id="75" name="Slide Number Placeholder 74">
            <a:extLst>
              <a:ext uri="{FF2B5EF4-FFF2-40B4-BE49-F238E27FC236}">
                <a16:creationId xmlns:a16="http://schemas.microsoft.com/office/drawing/2014/main" id="{5A733ADE-FD15-A1FE-CD9E-DBC50B39CE83}"/>
              </a:ext>
            </a:extLst>
          </p:cNvPr>
          <p:cNvSpPr>
            <a:spLocks noGrp="1"/>
          </p:cNvSpPr>
          <p:nvPr>
            <p:ph type="sldNum" sz="quarter" idx="4"/>
          </p:nvPr>
        </p:nvSpPr>
        <p:spPr/>
        <p:txBody>
          <a:bodyPr/>
          <a:lstStyle/>
          <a:p>
            <a:fld id="{D5B6DCCD-4DA9-4A66-A1EA-8A6F060D7550}" type="slidenum">
              <a:rPr lang="en-US" smtClean="0"/>
              <a:pPr/>
              <a:t>3</a:t>
            </a:fld>
            <a:endParaRPr lang="en-US" dirty="0"/>
          </a:p>
        </p:txBody>
      </p:sp>
      <p:sp>
        <p:nvSpPr>
          <p:cNvPr id="2" name="Rectangle 1">
            <a:extLst>
              <a:ext uri="{FF2B5EF4-FFF2-40B4-BE49-F238E27FC236}">
                <a16:creationId xmlns:a16="http://schemas.microsoft.com/office/drawing/2014/main" id="{8123E9E8-3C0A-FFB3-2371-71A52973A1C5}"/>
              </a:ext>
            </a:extLst>
          </p:cNvPr>
          <p:cNvSpPr/>
          <p:nvPr/>
        </p:nvSpPr>
        <p:spPr>
          <a:xfrm>
            <a:off x="8454859" y="5357233"/>
            <a:ext cx="3052953" cy="830997"/>
          </a:xfrm>
          <a:prstGeom prst="rect">
            <a:avLst/>
          </a:prstGeom>
        </p:spPr>
        <p:txBody>
          <a:bodyPr wrap="square">
            <a:spAutoFit/>
          </a:bodyPr>
          <a:lstStyle/>
          <a:p>
            <a:r>
              <a:rPr lang="en-US" sz="1600" b="1" dirty="0">
                <a:solidFill>
                  <a:schemeClr val="bg1"/>
                </a:solidFill>
              </a:rPr>
              <a:t>Embracing a responsive and personal approach to every engagement.</a:t>
            </a:r>
          </a:p>
        </p:txBody>
      </p:sp>
      <p:sp>
        <p:nvSpPr>
          <p:cNvPr id="3" name="Oval 7">
            <a:extLst>
              <a:ext uri="{FF2B5EF4-FFF2-40B4-BE49-F238E27FC236}">
                <a16:creationId xmlns:a16="http://schemas.microsoft.com/office/drawing/2014/main" id="{3DC162FD-926C-A88F-B989-905FDC69E59A}"/>
              </a:ext>
            </a:extLst>
          </p:cNvPr>
          <p:cNvSpPr>
            <a:spLocks noChangeArrowheads="1"/>
          </p:cNvSpPr>
          <p:nvPr/>
        </p:nvSpPr>
        <p:spPr bwMode="auto">
          <a:xfrm>
            <a:off x="7334268" y="4087999"/>
            <a:ext cx="933812" cy="9215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 name="Graphic 8" descr="Badge 1 with solid fill">
            <a:extLst>
              <a:ext uri="{FF2B5EF4-FFF2-40B4-BE49-F238E27FC236}">
                <a16:creationId xmlns:a16="http://schemas.microsoft.com/office/drawing/2014/main" id="{1AFAC6DA-E42D-9719-F850-4A090190E1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3972" y="307455"/>
            <a:ext cx="914400" cy="914400"/>
          </a:xfrm>
          <a:prstGeom prst="rect">
            <a:avLst/>
          </a:prstGeom>
        </p:spPr>
      </p:pic>
      <p:pic>
        <p:nvPicPr>
          <p:cNvPr id="11" name="Graphic 10" descr="Badge with solid fill">
            <a:extLst>
              <a:ext uri="{FF2B5EF4-FFF2-40B4-BE49-F238E27FC236}">
                <a16:creationId xmlns:a16="http://schemas.microsoft.com/office/drawing/2014/main" id="{F745FEB8-9692-26F8-2FFA-ED8D29BC9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3680" y="1527527"/>
            <a:ext cx="914400" cy="914400"/>
          </a:xfrm>
          <a:prstGeom prst="rect">
            <a:avLst/>
          </a:prstGeom>
        </p:spPr>
      </p:pic>
      <p:pic>
        <p:nvPicPr>
          <p:cNvPr id="17" name="Graphic 16" descr="Badge 3 with solid fill">
            <a:extLst>
              <a:ext uri="{FF2B5EF4-FFF2-40B4-BE49-F238E27FC236}">
                <a16:creationId xmlns:a16="http://schemas.microsoft.com/office/drawing/2014/main" id="{8D4AFE63-ED75-1B5F-02FA-D9A22C47A6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3680" y="2799718"/>
            <a:ext cx="914400" cy="914400"/>
          </a:xfrm>
          <a:prstGeom prst="rect">
            <a:avLst/>
          </a:prstGeom>
        </p:spPr>
      </p:pic>
      <p:pic>
        <p:nvPicPr>
          <p:cNvPr id="19" name="Graphic 18" descr="Badge 4 with solid fill">
            <a:extLst>
              <a:ext uri="{FF2B5EF4-FFF2-40B4-BE49-F238E27FC236}">
                <a16:creationId xmlns:a16="http://schemas.microsoft.com/office/drawing/2014/main" id="{EEB8D91A-1F93-29E0-B3C3-A3BCB9ACD4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43972" y="4095193"/>
            <a:ext cx="914400" cy="914400"/>
          </a:xfrm>
          <a:prstGeom prst="rect">
            <a:avLst/>
          </a:prstGeom>
        </p:spPr>
      </p:pic>
      <p:pic>
        <p:nvPicPr>
          <p:cNvPr id="21" name="Graphic 20" descr="Badge 5 with solid fill">
            <a:extLst>
              <a:ext uri="{FF2B5EF4-FFF2-40B4-BE49-F238E27FC236}">
                <a16:creationId xmlns:a16="http://schemas.microsoft.com/office/drawing/2014/main" id="{B6A2CF78-4F4D-C2E5-4AFF-7FD314F6CC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53680" y="5292149"/>
            <a:ext cx="914400" cy="914400"/>
          </a:xfrm>
          <a:prstGeom prst="rect">
            <a:avLst/>
          </a:prstGeom>
        </p:spPr>
      </p:pic>
    </p:spTree>
    <p:custDataLst>
      <p:tags r:id="rId1"/>
    </p:custDataLst>
    <p:extLst>
      <p:ext uri="{BB962C8B-B14F-4D97-AF65-F5344CB8AC3E}">
        <p14:creationId xmlns:p14="http://schemas.microsoft.com/office/powerpoint/2010/main" val="387248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Isosceles Triangle 5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screenshot of a survey&#10;&#10;Description automatically generated">
            <a:extLst>
              <a:ext uri="{FF2B5EF4-FFF2-40B4-BE49-F238E27FC236}">
                <a16:creationId xmlns:a16="http://schemas.microsoft.com/office/drawing/2014/main" id="{C7FF81C6-E1B1-282A-EA81-B1D1FF34BC3A}"/>
              </a:ext>
            </a:extLst>
          </p:cNvPr>
          <p:cNvPicPr>
            <a:picLocks noChangeAspect="1"/>
          </p:cNvPicPr>
          <p:nvPr/>
        </p:nvPicPr>
        <p:blipFill>
          <a:blip r:embed="rId3"/>
          <a:stretch>
            <a:fillRect/>
          </a:stretch>
        </p:blipFill>
        <p:spPr>
          <a:xfrm>
            <a:off x="2029527" y="643467"/>
            <a:ext cx="8132945" cy="5571065"/>
          </a:xfrm>
          <a:prstGeom prst="rect">
            <a:avLst/>
          </a:prstGeom>
          <a:ln>
            <a:noFill/>
          </a:ln>
        </p:spPr>
      </p:pic>
      <p:sp>
        <p:nvSpPr>
          <p:cNvPr id="55" name="Isosceles Triangle 5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0545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9" name="Freeform: Shape 4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creenshot of a graph&#10;&#10;Description automatically generated">
            <a:extLst>
              <a:ext uri="{FF2B5EF4-FFF2-40B4-BE49-F238E27FC236}">
                <a16:creationId xmlns:a16="http://schemas.microsoft.com/office/drawing/2014/main" id="{E7D49FC2-CB2F-09B9-11E2-F27FC67B61E5}"/>
              </a:ext>
            </a:extLst>
          </p:cNvPr>
          <p:cNvPicPr>
            <a:picLocks noChangeAspect="1"/>
          </p:cNvPicPr>
          <p:nvPr/>
        </p:nvPicPr>
        <p:blipFill>
          <a:blip r:embed="rId3"/>
          <a:stretch>
            <a:fillRect/>
          </a:stretch>
        </p:blipFill>
        <p:spPr>
          <a:xfrm>
            <a:off x="2312721" y="458844"/>
            <a:ext cx="6907341" cy="5940312"/>
          </a:xfrm>
          <a:prstGeom prst="rect">
            <a:avLst/>
          </a:prstGeom>
          <a:ln>
            <a:noFill/>
          </a:ln>
        </p:spPr>
      </p:pic>
    </p:spTree>
    <p:custDataLst>
      <p:tags r:id="rId1"/>
    </p:custDataLst>
    <p:extLst>
      <p:ext uri="{BB962C8B-B14F-4D97-AF65-F5344CB8AC3E}">
        <p14:creationId xmlns:p14="http://schemas.microsoft.com/office/powerpoint/2010/main" val="2535558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506C7-688F-FBB0-B5E1-F5CA9A9650E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0FD4B35-A188-2021-2563-91054FB13C8A}"/>
              </a:ext>
            </a:extLst>
          </p:cNvPr>
          <p:cNvSpPr/>
          <p:nvPr/>
        </p:nvSpPr>
        <p:spPr>
          <a:xfrm>
            <a:off x="778183" y="667324"/>
            <a:ext cx="3561496" cy="1077218"/>
          </a:xfrm>
          <a:prstGeom prst="rect">
            <a:avLst/>
          </a:prstGeom>
        </p:spPr>
        <p:txBody>
          <a:bodyPr wrap="square">
            <a:spAutoFit/>
          </a:bodyPr>
          <a:lstStyle/>
          <a:p>
            <a:r>
              <a:rPr lang="en-US" sz="3200" b="1" dirty="0">
                <a:solidFill>
                  <a:schemeClr val="bg1"/>
                </a:solidFill>
              </a:rPr>
              <a:t>What about ChatGPT?</a:t>
            </a:r>
          </a:p>
        </p:txBody>
      </p:sp>
      <p:sp>
        <p:nvSpPr>
          <p:cNvPr id="10" name="Rectangle 9">
            <a:extLst>
              <a:ext uri="{FF2B5EF4-FFF2-40B4-BE49-F238E27FC236}">
                <a16:creationId xmlns:a16="http://schemas.microsoft.com/office/drawing/2014/main" id="{A7FBCC43-96A6-7EC0-1805-ECD4F854A824}"/>
              </a:ext>
            </a:extLst>
          </p:cNvPr>
          <p:cNvSpPr/>
          <p:nvPr/>
        </p:nvSpPr>
        <p:spPr>
          <a:xfrm>
            <a:off x="1218465" y="2810355"/>
            <a:ext cx="3416163" cy="739754"/>
          </a:xfrm>
          <a:prstGeom prst="rect">
            <a:avLst/>
          </a:prstGeom>
        </p:spPr>
        <p:txBody>
          <a:bodyPr wrap="square">
            <a:spAutoFit/>
          </a:bodyPr>
          <a:lstStyle/>
          <a:p>
            <a:pPr>
              <a:lnSpc>
                <a:spcPct val="120000"/>
              </a:lnSpc>
            </a:pPr>
            <a:r>
              <a:rPr lang="en-US" sz="1200" i="0" dirty="0">
                <a:effectLst/>
              </a:rPr>
              <a:t>Ability to prompt the creation of essays, memos, letters, and even business strategies. </a:t>
            </a:r>
            <a:endParaRPr lang="en-US" sz="1200" dirty="0"/>
          </a:p>
        </p:txBody>
      </p:sp>
      <p:sp>
        <p:nvSpPr>
          <p:cNvPr id="13" name="Rectangle 12">
            <a:extLst>
              <a:ext uri="{FF2B5EF4-FFF2-40B4-BE49-F238E27FC236}">
                <a16:creationId xmlns:a16="http://schemas.microsoft.com/office/drawing/2014/main" id="{722E6BD1-35D4-95DC-E3CA-A8B5122CC1A7}"/>
              </a:ext>
            </a:extLst>
          </p:cNvPr>
          <p:cNvSpPr/>
          <p:nvPr/>
        </p:nvSpPr>
        <p:spPr>
          <a:xfrm>
            <a:off x="1218466" y="3578056"/>
            <a:ext cx="3416164" cy="518155"/>
          </a:xfrm>
          <a:prstGeom prst="rect">
            <a:avLst/>
          </a:prstGeom>
        </p:spPr>
        <p:txBody>
          <a:bodyPr wrap="square">
            <a:spAutoFit/>
          </a:bodyPr>
          <a:lstStyle/>
          <a:p>
            <a:pPr>
              <a:lnSpc>
                <a:spcPct val="120000"/>
              </a:lnSpc>
            </a:pPr>
            <a:r>
              <a:rPr lang="en-US" sz="1200" dirty="0"/>
              <a:t>Technology is only as good as the database it is connected to. </a:t>
            </a:r>
          </a:p>
        </p:txBody>
      </p:sp>
      <p:sp>
        <p:nvSpPr>
          <p:cNvPr id="16" name="Rectangle 15">
            <a:extLst>
              <a:ext uri="{FF2B5EF4-FFF2-40B4-BE49-F238E27FC236}">
                <a16:creationId xmlns:a16="http://schemas.microsoft.com/office/drawing/2014/main" id="{28B9ACD6-D60E-C5C1-4209-36647D28F180}"/>
              </a:ext>
            </a:extLst>
          </p:cNvPr>
          <p:cNvSpPr/>
          <p:nvPr/>
        </p:nvSpPr>
        <p:spPr>
          <a:xfrm>
            <a:off x="1218466" y="4345757"/>
            <a:ext cx="3416164" cy="296556"/>
          </a:xfrm>
          <a:prstGeom prst="rect">
            <a:avLst/>
          </a:prstGeom>
        </p:spPr>
        <p:txBody>
          <a:bodyPr wrap="square">
            <a:spAutoFit/>
          </a:bodyPr>
          <a:lstStyle/>
          <a:p>
            <a:pPr>
              <a:lnSpc>
                <a:spcPct val="120000"/>
              </a:lnSpc>
            </a:pPr>
            <a:r>
              <a:rPr lang="en-US" sz="1200" dirty="0"/>
              <a:t>It doesn’t always get it right.</a:t>
            </a:r>
          </a:p>
        </p:txBody>
      </p:sp>
      <p:sp>
        <p:nvSpPr>
          <p:cNvPr id="19" name="Rectangle 18">
            <a:extLst>
              <a:ext uri="{FF2B5EF4-FFF2-40B4-BE49-F238E27FC236}">
                <a16:creationId xmlns:a16="http://schemas.microsoft.com/office/drawing/2014/main" id="{0A78C7AE-CCE0-9413-0F48-B7B9FFF421A9}"/>
              </a:ext>
            </a:extLst>
          </p:cNvPr>
          <p:cNvSpPr/>
          <p:nvPr/>
        </p:nvSpPr>
        <p:spPr>
          <a:xfrm>
            <a:off x="1218466" y="5113458"/>
            <a:ext cx="3416164" cy="518155"/>
          </a:xfrm>
          <a:prstGeom prst="rect">
            <a:avLst/>
          </a:prstGeom>
        </p:spPr>
        <p:txBody>
          <a:bodyPr wrap="square">
            <a:spAutoFit/>
          </a:bodyPr>
          <a:lstStyle/>
          <a:p>
            <a:pPr>
              <a:lnSpc>
                <a:spcPct val="120000"/>
              </a:lnSpc>
            </a:pPr>
            <a:r>
              <a:rPr lang="en-US" sz="1200" dirty="0"/>
              <a:t>Some responses are derivative and don’t add anything new.  </a:t>
            </a:r>
          </a:p>
        </p:txBody>
      </p:sp>
      <p:pic>
        <p:nvPicPr>
          <p:cNvPr id="3" name="Graphic 2">
            <a:extLst>
              <a:ext uri="{FF2B5EF4-FFF2-40B4-BE49-F238E27FC236}">
                <a16:creationId xmlns:a16="http://schemas.microsoft.com/office/drawing/2014/main" id="{E56F575F-33D5-BDDF-DD22-92AA450D22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83" y="2887734"/>
            <a:ext cx="409794" cy="409794"/>
          </a:xfrm>
          <a:prstGeom prst="rect">
            <a:avLst/>
          </a:prstGeom>
        </p:spPr>
      </p:pic>
      <p:pic>
        <p:nvPicPr>
          <p:cNvPr id="5" name="Graphic 4">
            <a:extLst>
              <a:ext uri="{FF2B5EF4-FFF2-40B4-BE49-F238E27FC236}">
                <a16:creationId xmlns:a16="http://schemas.microsoft.com/office/drawing/2014/main" id="{BE6B5A05-5843-66FD-7BD7-E8EE438476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83" y="3632236"/>
            <a:ext cx="409794" cy="409794"/>
          </a:xfrm>
          <a:prstGeom prst="rect">
            <a:avLst/>
          </a:prstGeom>
        </p:spPr>
      </p:pic>
      <p:pic>
        <p:nvPicPr>
          <p:cNvPr id="7" name="Graphic 6">
            <a:extLst>
              <a:ext uri="{FF2B5EF4-FFF2-40B4-BE49-F238E27FC236}">
                <a16:creationId xmlns:a16="http://schemas.microsoft.com/office/drawing/2014/main" id="{1923948A-958D-59CA-B272-896269738A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83" y="4399937"/>
            <a:ext cx="409794" cy="409794"/>
          </a:xfrm>
          <a:prstGeom prst="rect">
            <a:avLst/>
          </a:prstGeom>
        </p:spPr>
      </p:pic>
      <p:pic>
        <p:nvPicPr>
          <p:cNvPr id="20" name="Graphic 19">
            <a:extLst>
              <a:ext uri="{FF2B5EF4-FFF2-40B4-BE49-F238E27FC236}">
                <a16:creationId xmlns:a16="http://schemas.microsoft.com/office/drawing/2014/main" id="{428C9BFD-1598-35EE-7364-B9818CDD4A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183" y="5167638"/>
            <a:ext cx="409794" cy="409794"/>
          </a:xfrm>
          <a:prstGeom prst="rect">
            <a:avLst/>
          </a:prstGeom>
        </p:spPr>
      </p:pic>
      <p:sp>
        <p:nvSpPr>
          <p:cNvPr id="21" name="Slide Number Placeholder 20">
            <a:extLst>
              <a:ext uri="{FF2B5EF4-FFF2-40B4-BE49-F238E27FC236}">
                <a16:creationId xmlns:a16="http://schemas.microsoft.com/office/drawing/2014/main" id="{59C711BC-6E5D-3D14-9283-1D2394D14C9D}"/>
              </a:ext>
            </a:extLst>
          </p:cNvPr>
          <p:cNvSpPr>
            <a:spLocks noGrp="1"/>
          </p:cNvSpPr>
          <p:nvPr>
            <p:ph type="sldNum" sz="quarter" idx="11"/>
          </p:nvPr>
        </p:nvSpPr>
        <p:spPr/>
        <p:txBody>
          <a:bodyPr/>
          <a:lstStyle/>
          <a:p>
            <a:fld id="{D5B6DCCD-4DA9-4A66-A1EA-8A6F060D7550}" type="slidenum">
              <a:rPr lang="en-US" smtClean="0"/>
              <a:pPr/>
              <a:t>32</a:t>
            </a:fld>
            <a:endParaRPr lang="en-US" dirty="0"/>
          </a:p>
        </p:txBody>
      </p:sp>
      <p:cxnSp>
        <p:nvCxnSpPr>
          <p:cNvPr id="22" name="Straight Connector 21">
            <a:extLst>
              <a:ext uri="{FF2B5EF4-FFF2-40B4-BE49-F238E27FC236}">
                <a16:creationId xmlns:a16="http://schemas.microsoft.com/office/drawing/2014/main" id="{B8498806-A31C-0D1F-DF8A-0B6EC4283F40}"/>
              </a:ext>
            </a:extLst>
          </p:cNvPr>
          <p:cNvCxnSpPr>
            <a:cxnSpLocks/>
          </p:cNvCxnSpPr>
          <p:nvPr/>
        </p:nvCxnSpPr>
        <p:spPr>
          <a:xfrm>
            <a:off x="906913" y="1905138"/>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descr="A white logo on a blue background">
            <a:extLst>
              <a:ext uri="{FF2B5EF4-FFF2-40B4-BE49-F238E27FC236}">
                <a16:creationId xmlns:a16="http://schemas.microsoft.com/office/drawing/2014/main" id="{99D577C0-74CE-FAA1-0361-0CD90D3696D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76694" y="708353"/>
            <a:ext cx="5196840" cy="5196840"/>
          </a:xfrm>
          <a:prstGeom prst="rect">
            <a:avLst/>
          </a:prstGeom>
        </p:spPr>
      </p:pic>
      <p:sp>
        <p:nvSpPr>
          <p:cNvPr id="24" name="TextBox 23">
            <a:extLst>
              <a:ext uri="{FF2B5EF4-FFF2-40B4-BE49-F238E27FC236}">
                <a16:creationId xmlns:a16="http://schemas.microsoft.com/office/drawing/2014/main" id="{034A71BA-E521-D8C2-2DC2-E5FBF2CEE193}"/>
              </a:ext>
            </a:extLst>
          </p:cNvPr>
          <p:cNvSpPr txBox="1"/>
          <p:nvPr/>
        </p:nvSpPr>
        <p:spPr>
          <a:xfrm>
            <a:off x="5580017" y="6108523"/>
            <a:ext cx="6858000" cy="230832"/>
          </a:xfrm>
          <a:prstGeom prst="rect">
            <a:avLst/>
          </a:prstGeom>
          <a:noFill/>
        </p:spPr>
        <p:txBody>
          <a:bodyPr wrap="square" rtlCol="0">
            <a:spAutoFit/>
          </a:bodyPr>
          <a:lstStyle/>
          <a:p>
            <a:r>
              <a:rPr lang="en-US" sz="900" dirty="0">
                <a:hlinkClick r:id="rId7" tooltip="https://ko.wikipedia.org/wiki/ChatGPT"/>
              </a:rPr>
              <a:t>This Photo</a:t>
            </a:r>
            <a:r>
              <a:rPr lang="en-US" sz="900" dirty="0"/>
              <a:t> by Unknown Author is licensed under </a:t>
            </a:r>
            <a:r>
              <a:rPr lang="en-US" sz="900" dirty="0">
                <a:hlinkClick r:id="rId8" tooltip="https://creativecommons.org/licenses/by-sa/3.0/"/>
              </a:rPr>
              <a:t>CC BY-SA</a:t>
            </a:r>
            <a:endParaRPr lang="en-US" sz="900" dirty="0"/>
          </a:p>
        </p:txBody>
      </p:sp>
    </p:spTree>
    <p:custDataLst>
      <p:tags r:id="rId1"/>
    </p:custDataLst>
    <p:extLst>
      <p:ext uri="{BB962C8B-B14F-4D97-AF65-F5344CB8AC3E}">
        <p14:creationId xmlns:p14="http://schemas.microsoft.com/office/powerpoint/2010/main" val="4158107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2A5D1-A28B-6EDE-5E41-E69E70D4C6CC}"/>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5F875D2C-C1A6-49C7-9357-2BB8FBC29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3F9617-8FA9-7699-CF2A-4D81EA6CE701}"/>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dirty="0">
                <a:solidFill>
                  <a:schemeClr val="tx1"/>
                </a:solidFill>
              </a:rPr>
              <a:t>Prompting Chat GPT</a:t>
            </a:r>
          </a:p>
        </p:txBody>
      </p:sp>
      <p:pic>
        <p:nvPicPr>
          <p:cNvPr id="10" name="Picture 9" descr="A screenshot of a phone&#10;&#10;Description automatically generated">
            <a:extLst>
              <a:ext uri="{FF2B5EF4-FFF2-40B4-BE49-F238E27FC236}">
                <a16:creationId xmlns:a16="http://schemas.microsoft.com/office/drawing/2014/main" id="{C8968FCB-83F5-38FA-A067-7FA7B9FD2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793" y="1556725"/>
            <a:ext cx="2197800" cy="4752000"/>
          </a:xfrm>
          <a:prstGeom prst="rect">
            <a:avLst/>
          </a:prstGeom>
          <a:effectLst>
            <a:outerShdw blurRad="508000" dist="101600" dir="5400000" algn="tl" rotWithShape="0">
              <a:prstClr val="black">
                <a:alpha val="10000"/>
              </a:prstClr>
            </a:outerShdw>
          </a:effectLst>
        </p:spPr>
      </p:pic>
      <p:pic>
        <p:nvPicPr>
          <p:cNvPr id="12" name="Picture 11" descr="A screenshot of a phone&#10;&#10;Description automatically generated">
            <a:extLst>
              <a:ext uri="{FF2B5EF4-FFF2-40B4-BE49-F238E27FC236}">
                <a16:creationId xmlns:a16="http://schemas.microsoft.com/office/drawing/2014/main" id="{33483813-B774-5FEC-BCE7-71D97BC0B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534" y="1556725"/>
            <a:ext cx="2197800" cy="4752000"/>
          </a:xfrm>
          <a:prstGeom prst="rect">
            <a:avLst/>
          </a:prstGeom>
          <a:effectLst>
            <a:outerShdw blurRad="508000" dist="101600" dir="5400000" algn="tl" rotWithShape="0">
              <a:prstClr val="black">
                <a:alpha val="10000"/>
              </a:prstClr>
            </a:outerShdw>
          </a:effectLst>
        </p:spPr>
      </p:pic>
      <p:pic>
        <p:nvPicPr>
          <p:cNvPr id="8" name="Picture 7" descr="A screenshot of a cell phone&#10;&#10;Description automatically generated">
            <a:extLst>
              <a:ext uri="{FF2B5EF4-FFF2-40B4-BE49-F238E27FC236}">
                <a16:creationId xmlns:a16="http://schemas.microsoft.com/office/drawing/2014/main" id="{0D422E9C-BD44-402E-7B7F-AA6F2716C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75" y="1556725"/>
            <a:ext cx="2197800" cy="4752000"/>
          </a:xfrm>
          <a:prstGeom prst="rect">
            <a:avLst/>
          </a:prstGeom>
          <a:effectLst>
            <a:outerShdw blurRad="508000" dist="101600" dir="5400000" algn="tl" rotWithShape="0">
              <a:prstClr val="black">
                <a:alpha val="10000"/>
              </a:prstClr>
            </a:outerShdw>
          </a:effectLst>
        </p:spPr>
      </p:pic>
      <p:sp>
        <p:nvSpPr>
          <p:cNvPr id="5" name="Slide Number Placeholder 4">
            <a:extLst>
              <a:ext uri="{FF2B5EF4-FFF2-40B4-BE49-F238E27FC236}">
                <a16:creationId xmlns:a16="http://schemas.microsoft.com/office/drawing/2014/main" id="{F1961B46-F424-3B6F-883F-090427564791}"/>
              </a:ext>
            </a:extLst>
          </p:cNvPr>
          <p:cNvSpPr>
            <a:spLocks noGrp="1"/>
          </p:cNvSpPr>
          <p:nvPr>
            <p:ph type="sldNum" sz="quarter" idx="12"/>
          </p:nvPr>
        </p:nvSpPr>
        <p:spPr>
          <a:xfrm rot="5400000">
            <a:off x="9033635" y="3148837"/>
            <a:ext cx="5768976" cy="550800"/>
          </a:xfrm>
        </p:spPr>
        <p:txBody>
          <a:bodyPr vert="horz" lIns="91440" tIns="45720" rIns="91440" bIns="45720" rtlCol="0" anchor="ctr">
            <a:normAutofit/>
          </a:bodyPr>
          <a:lstStyle/>
          <a:p>
            <a:pPr>
              <a:spcAft>
                <a:spcPts val="600"/>
              </a:spcAft>
            </a:pPr>
            <a:fld id="{D5B6DCCD-4DA9-4A66-A1EA-8A6F060D7550}" type="slidenum">
              <a:rPr lang="en-US" sz="1000">
                <a:solidFill>
                  <a:schemeClr val="tx1">
                    <a:tint val="75000"/>
                  </a:schemeClr>
                </a:solidFill>
              </a:rPr>
              <a:pPr>
                <a:spcAft>
                  <a:spcPts val="600"/>
                </a:spcAft>
              </a:pPr>
              <a:t>33</a:t>
            </a:fld>
            <a:endParaRPr lang="en-US" sz="1000" dirty="0">
              <a:solidFill>
                <a:schemeClr val="tx1">
                  <a:tint val="75000"/>
                </a:schemeClr>
              </a:solidFill>
            </a:endParaRPr>
          </a:p>
        </p:txBody>
      </p:sp>
      <p:pic>
        <p:nvPicPr>
          <p:cNvPr id="14" name="Picture 13" descr="A screenshot of a phone&#10;&#10;Description automatically generated">
            <a:extLst>
              <a:ext uri="{FF2B5EF4-FFF2-40B4-BE49-F238E27FC236}">
                <a16:creationId xmlns:a16="http://schemas.microsoft.com/office/drawing/2014/main" id="{F3330C70-8FAF-A376-2A20-F6F3C2FB5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9559" y="1557645"/>
            <a:ext cx="2197516" cy="4751387"/>
          </a:xfrm>
          <a:prstGeom prst="rect">
            <a:avLst/>
          </a:prstGeom>
          <a:effectLst>
            <a:outerShdw blurRad="508000" dist="101600" dir="5400000" algn="tl" rotWithShape="0">
              <a:prstClr val="black">
                <a:alpha val="10000"/>
              </a:prstClr>
            </a:outerShdw>
          </a:effectLst>
        </p:spPr>
      </p:pic>
    </p:spTree>
    <p:custDataLst>
      <p:tags r:id="rId1"/>
    </p:custDataLst>
    <p:extLst>
      <p:ext uri="{BB962C8B-B14F-4D97-AF65-F5344CB8AC3E}">
        <p14:creationId xmlns:p14="http://schemas.microsoft.com/office/powerpoint/2010/main" val="1250322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D8A89534-F0B8-9EB1-6351-3B2966D607A5}"/>
              </a:ext>
            </a:extLst>
          </p:cNvPr>
          <p:cNvSpPr>
            <a:spLocks noGrp="1"/>
          </p:cNvSpPr>
          <p:nvPr>
            <p:ph type="sldNum" sz="quarter" idx="4294967295"/>
          </p:nvPr>
        </p:nvSpPr>
        <p:spPr>
          <a:xfrm>
            <a:off x="8805333" y="6356350"/>
            <a:ext cx="2743200" cy="365125"/>
          </a:xfrm>
        </p:spPr>
        <p:txBody>
          <a:bodyPr vert="horz" lIns="91440" tIns="45720" rIns="91440" bIns="45720" rtlCol="0" anchor="ctr">
            <a:normAutofit/>
          </a:bodyPr>
          <a:lstStyle/>
          <a:p>
            <a:pPr algn="r">
              <a:spcAft>
                <a:spcPts val="600"/>
              </a:spcAft>
            </a:pPr>
            <a:fld id="{D5B6DCCD-4DA9-4A66-A1EA-8A6F060D7550}" type="slidenum">
              <a:rPr lang="en-US" smtClean="0">
                <a:solidFill>
                  <a:schemeClr val="tx1">
                    <a:tint val="75000"/>
                  </a:schemeClr>
                </a:solidFill>
              </a:rPr>
              <a:pPr algn="r">
                <a:spcAft>
                  <a:spcPts val="600"/>
                </a:spcAft>
              </a:pPr>
              <a:t>34</a:t>
            </a:fld>
            <a:endParaRPr lang="en-US" dirty="0">
              <a:solidFill>
                <a:schemeClr val="tx1">
                  <a:tint val="75000"/>
                </a:schemeClr>
              </a:solidFill>
            </a:endParaRPr>
          </a:p>
        </p:txBody>
      </p:sp>
      <p:sp>
        <p:nvSpPr>
          <p:cNvPr id="58" name="Isosceles Triangle 5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chatbot&#10;&#10;Description automatically generated">
            <a:extLst>
              <a:ext uri="{FF2B5EF4-FFF2-40B4-BE49-F238E27FC236}">
                <a16:creationId xmlns:a16="http://schemas.microsoft.com/office/drawing/2014/main" id="{E8AFD68C-1B85-C2B3-46C8-4A99DEF689DC}"/>
              </a:ext>
            </a:extLst>
          </p:cNvPr>
          <p:cNvPicPr>
            <a:picLocks noChangeAspect="1"/>
          </p:cNvPicPr>
          <p:nvPr/>
        </p:nvPicPr>
        <p:blipFill>
          <a:blip r:embed="rId3"/>
          <a:stretch>
            <a:fillRect/>
          </a:stretch>
        </p:blipFill>
        <p:spPr>
          <a:xfrm>
            <a:off x="643467" y="920835"/>
            <a:ext cx="10905066" cy="5016329"/>
          </a:xfrm>
          <a:prstGeom prst="rect">
            <a:avLst/>
          </a:prstGeom>
          <a:ln>
            <a:noFill/>
          </a:ln>
        </p:spPr>
      </p:pic>
      <p:sp>
        <p:nvSpPr>
          <p:cNvPr id="60" name="Isosceles Triangle 5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3410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F26C-DA43-D778-939C-85D813B8EE22}"/>
            </a:ext>
          </a:extLst>
        </p:cNvPr>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8895A4E-C7F7-D4B9-6ADC-30CB143D449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06" r="2506"/>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59B6F0BE-BA58-A06B-C46D-67F5078B37A6}"/>
              </a:ext>
            </a:extLst>
          </p:cNvPr>
          <p:cNvSpPr/>
          <p:nvPr/>
        </p:nvSpPr>
        <p:spPr>
          <a:xfrm>
            <a:off x="778183" y="667324"/>
            <a:ext cx="3561496" cy="584775"/>
          </a:xfrm>
          <a:prstGeom prst="rect">
            <a:avLst/>
          </a:prstGeom>
        </p:spPr>
        <p:txBody>
          <a:bodyPr wrap="square">
            <a:spAutoFit/>
          </a:bodyPr>
          <a:lstStyle/>
          <a:p>
            <a:r>
              <a:rPr lang="en-US" sz="3200" b="1" dirty="0">
                <a:solidFill>
                  <a:schemeClr val="bg1"/>
                </a:solidFill>
              </a:rPr>
              <a:t>Ethics and Bias</a:t>
            </a:r>
          </a:p>
        </p:txBody>
      </p:sp>
      <p:sp>
        <p:nvSpPr>
          <p:cNvPr id="10" name="Rectangle 9">
            <a:extLst>
              <a:ext uri="{FF2B5EF4-FFF2-40B4-BE49-F238E27FC236}">
                <a16:creationId xmlns:a16="http://schemas.microsoft.com/office/drawing/2014/main" id="{88A433D3-8B8E-A100-E6A9-36C18B077009}"/>
              </a:ext>
            </a:extLst>
          </p:cNvPr>
          <p:cNvSpPr/>
          <p:nvPr/>
        </p:nvSpPr>
        <p:spPr>
          <a:xfrm>
            <a:off x="1218465" y="2810355"/>
            <a:ext cx="3416163" cy="518155"/>
          </a:xfrm>
          <a:prstGeom prst="rect">
            <a:avLst/>
          </a:prstGeom>
        </p:spPr>
        <p:txBody>
          <a:bodyPr wrap="square">
            <a:spAutoFit/>
          </a:bodyPr>
          <a:lstStyle/>
          <a:p>
            <a:pPr>
              <a:lnSpc>
                <a:spcPct val="120000"/>
              </a:lnSpc>
            </a:pPr>
            <a:r>
              <a:rPr lang="en-US" sz="1200" i="0" dirty="0">
                <a:effectLst/>
              </a:rPr>
              <a:t>AI is only as good as the learning algorithms and data scientist behind it</a:t>
            </a:r>
            <a:endParaRPr lang="en-US" sz="1200" dirty="0"/>
          </a:p>
        </p:txBody>
      </p:sp>
      <p:sp>
        <p:nvSpPr>
          <p:cNvPr id="16" name="Rectangle 15">
            <a:extLst>
              <a:ext uri="{FF2B5EF4-FFF2-40B4-BE49-F238E27FC236}">
                <a16:creationId xmlns:a16="http://schemas.microsoft.com/office/drawing/2014/main" id="{16254977-C4E4-675C-607E-3A0FE90EAD48}"/>
              </a:ext>
            </a:extLst>
          </p:cNvPr>
          <p:cNvSpPr/>
          <p:nvPr/>
        </p:nvSpPr>
        <p:spPr>
          <a:xfrm>
            <a:off x="1187977" y="4470529"/>
            <a:ext cx="3416164" cy="739754"/>
          </a:xfrm>
          <a:prstGeom prst="rect">
            <a:avLst/>
          </a:prstGeom>
        </p:spPr>
        <p:txBody>
          <a:bodyPr wrap="square">
            <a:spAutoFit/>
          </a:bodyPr>
          <a:lstStyle/>
          <a:p>
            <a:pPr>
              <a:lnSpc>
                <a:spcPct val="120000"/>
              </a:lnSpc>
            </a:pPr>
            <a:r>
              <a:rPr lang="en-US" sz="1200" dirty="0"/>
              <a:t>Businesses should establish quality control processes to ensure AI is decisioning correctly</a:t>
            </a:r>
          </a:p>
        </p:txBody>
      </p:sp>
      <p:sp>
        <p:nvSpPr>
          <p:cNvPr id="19" name="Rectangle 18">
            <a:extLst>
              <a:ext uri="{FF2B5EF4-FFF2-40B4-BE49-F238E27FC236}">
                <a16:creationId xmlns:a16="http://schemas.microsoft.com/office/drawing/2014/main" id="{B1461119-0FB7-A3AE-A98B-0C7E577E7B1F}"/>
              </a:ext>
            </a:extLst>
          </p:cNvPr>
          <p:cNvSpPr/>
          <p:nvPr/>
        </p:nvSpPr>
        <p:spPr>
          <a:xfrm>
            <a:off x="1218464" y="5307817"/>
            <a:ext cx="3416164" cy="518155"/>
          </a:xfrm>
          <a:prstGeom prst="rect">
            <a:avLst/>
          </a:prstGeom>
        </p:spPr>
        <p:txBody>
          <a:bodyPr wrap="square">
            <a:spAutoFit/>
          </a:bodyPr>
          <a:lstStyle/>
          <a:p>
            <a:pPr>
              <a:lnSpc>
                <a:spcPct val="120000"/>
              </a:lnSpc>
            </a:pPr>
            <a:r>
              <a:rPr lang="en-US" sz="1200" dirty="0"/>
              <a:t>Is there someone one the team with these skills? </a:t>
            </a:r>
          </a:p>
        </p:txBody>
      </p:sp>
      <p:pic>
        <p:nvPicPr>
          <p:cNvPr id="3" name="Graphic 2">
            <a:extLst>
              <a:ext uri="{FF2B5EF4-FFF2-40B4-BE49-F238E27FC236}">
                <a16:creationId xmlns:a16="http://schemas.microsoft.com/office/drawing/2014/main" id="{A9E5F493-3446-72F7-8B27-160E923B0D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2887734"/>
            <a:ext cx="409794" cy="409794"/>
          </a:xfrm>
          <a:prstGeom prst="rect">
            <a:avLst/>
          </a:prstGeom>
        </p:spPr>
      </p:pic>
      <p:pic>
        <p:nvPicPr>
          <p:cNvPr id="5" name="Graphic 4">
            <a:extLst>
              <a:ext uri="{FF2B5EF4-FFF2-40B4-BE49-F238E27FC236}">
                <a16:creationId xmlns:a16="http://schemas.microsoft.com/office/drawing/2014/main" id="{F11A6A5B-D44A-471B-D79D-2D22FB4BD3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3632236"/>
            <a:ext cx="409794" cy="409794"/>
          </a:xfrm>
          <a:prstGeom prst="rect">
            <a:avLst/>
          </a:prstGeom>
        </p:spPr>
      </p:pic>
      <p:pic>
        <p:nvPicPr>
          <p:cNvPr id="7" name="Graphic 6">
            <a:extLst>
              <a:ext uri="{FF2B5EF4-FFF2-40B4-BE49-F238E27FC236}">
                <a16:creationId xmlns:a16="http://schemas.microsoft.com/office/drawing/2014/main" id="{30A41353-E1AA-F011-62FB-47EDB0B467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4399937"/>
            <a:ext cx="409794" cy="409794"/>
          </a:xfrm>
          <a:prstGeom prst="rect">
            <a:avLst/>
          </a:prstGeom>
        </p:spPr>
      </p:pic>
      <p:pic>
        <p:nvPicPr>
          <p:cNvPr id="20" name="Graphic 19">
            <a:extLst>
              <a:ext uri="{FF2B5EF4-FFF2-40B4-BE49-F238E27FC236}">
                <a16:creationId xmlns:a16="http://schemas.microsoft.com/office/drawing/2014/main" id="{9916A358-90C3-09FA-B45D-12A09678F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5167638"/>
            <a:ext cx="409794" cy="409794"/>
          </a:xfrm>
          <a:prstGeom prst="rect">
            <a:avLst/>
          </a:prstGeom>
        </p:spPr>
      </p:pic>
      <p:sp>
        <p:nvSpPr>
          <p:cNvPr id="21" name="Slide Number Placeholder 20">
            <a:extLst>
              <a:ext uri="{FF2B5EF4-FFF2-40B4-BE49-F238E27FC236}">
                <a16:creationId xmlns:a16="http://schemas.microsoft.com/office/drawing/2014/main" id="{731466D4-50EF-307A-FAD6-140C59EBB62D}"/>
              </a:ext>
            </a:extLst>
          </p:cNvPr>
          <p:cNvSpPr>
            <a:spLocks noGrp="1"/>
          </p:cNvSpPr>
          <p:nvPr>
            <p:ph type="sldNum" sz="quarter" idx="11"/>
          </p:nvPr>
        </p:nvSpPr>
        <p:spPr/>
        <p:txBody>
          <a:bodyPr/>
          <a:lstStyle/>
          <a:p>
            <a:fld id="{D5B6DCCD-4DA9-4A66-A1EA-8A6F060D7550}" type="slidenum">
              <a:rPr lang="en-US" smtClean="0"/>
              <a:pPr/>
              <a:t>35</a:t>
            </a:fld>
            <a:endParaRPr lang="en-US" dirty="0"/>
          </a:p>
        </p:txBody>
      </p:sp>
      <p:cxnSp>
        <p:nvCxnSpPr>
          <p:cNvPr id="22" name="Straight Connector 21">
            <a:extLst>
              <a:ext uri="{FF2B5EF4-FFF2-40B4-BE49-F238E27FC236}">
                <a16:creationId xmlns:a16="http://schemas.microsoft.com/office/drawing/2014/main" id="{5EF1DE7E-3C18-5249-D0AF-E7CA4C0DD28A}"/>
              </a:ext>
            </a:extLst>
          </p:cNvPr>
          <p:cNvCxnSpPr>
            <a:cxnSpLocks/>
          </p:cNvCxnSpPr>
          <p:nvPr/>
        </p:nvCxnSpPr>
        <p:spPr>
          <a:xfrm>
            <a:off x="906913" y="1905138"/>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1A2E86-2BD2-7DF5-F4C7-8C803589EF0E}"/>
              </a:ext>
            </a:extLst>
          </p:cNvPr>
          <p:cNvSpPr/>
          <p:nvPr/>
        </p:nvSpPr>
        <p:spPr>
          <a:xfrm>
            <a:off x="1218465" y="3529491"/>
            <a:ext cx="3416164" cy="739754"/>
          </a:xfrm>
          <a:prstGeom prst="rect">
            <a:avLst/>
          </a:prstGeom>
        </p:spPr>
        <p:txBody>
          <a:bodyPr wrap="square">
            <a:spAutoFit/>
          </a:bodyPr>
          <a:lstStyle/>
          <a:p>
            <a:pPr>
              <a:lnSpc>
                <a:spcPct val="120000"/>
              </a:lnSpc>
            </a:pPr>
            <a:r>
              <a:rPr lang="en-US" sz="1200" dirty="0"/>
              <a:t>While AI may be used to automate and streamline, it should not be left unchecked</a:t>
            </a:r>
          </a:p>
        </p:txBody>
      </p:sp>
      <p:sp>
        <p:nvSpPr>
          <p:cNvPr id="9" name="TextBox 8">
            <a:extLst>
              <a:ext uri="{FF2B5EF4-FFF2-40B4-BE49-F238E27FC236}">
                <a16:creationId xmlns:a16="http://schemas.microsoft.com/office/drawing/2014/main" id="{4A93F72A-0986-4EB9-81BD-48AA672AE20E}"/>
              </a:ext>
            </a:extLst>
          </p:cNvPr>
          <p:cNvSpPr txBox="1"/>
          <p:nvPr/>
        </p:nvSpPr>
        <p:spPr>
          <a:xfrm>
            <a:off x="5105399" y="6008914"/>
            <a:ext cx="6682336" cy="230832"/>
          </a:xfrm>
          <a:prstGeom prst="rect">
            <a:avLst/>
          </a:prstGeom>
          <a:noFill/>
        </p:spPr>
        <p:txBody>
          <a:bodyPr wrap="square" rtlCol="0">
            <a:spAutoFit/>
          </a:bodyPr>
          <a:lstStyle/>
          <a:p>
            <a:r>
              <a:rPr lang="en-US" sz="900" dirty="0">
                <a:hlinkClick r:id="rId4" tooltip="https://www.flickr.com/photos/152824664@N07/30212411048"/>
              </a:rPr>
              <a:t>This Photo</a:t>
            </a:r>
            <a:r>
              <a:rPr lang="en-US" sz="900" dirty="0"/>
              <a:t> by Unknown Author is licensed under </a:t>
            </a:r>
            <a:r>
              <a:rPr lang="en-US" sz="900" dirty="0">
                <a:hlinkClick r:id="rId7" tooltip="https://creativecommons.org/licenses/by/3.0/"/>
              </a:rPr>
              <a:t>CC BY</a:t>
            </a:r>
            <a:endParaRPr lang="en-US" sz="900" dirty="0"/>
          </a:p>
        </p:txBody>
      </p:sp>
    </p:spTree>
    <p:custDataLst>
      <p:tags r:id="rId1"/>
    </p:custDataLst>
    <p:extLst>
      <p:ext uri="{BB962C8B-B14F-4D97-AF65-F5344CB8AC3E}">
        <p14:creationId xmlns:p14="http://schemas.microsoft.com/office/powerpoint/2010/main" val="72766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5C47A-22C2-4111-9A15-87B256D5D1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79A51F-6797-A056-F722-29E34FE9BB26}"/>
              </a:ext>
            </a:extLst>
          </p:cNvPr>
          <p:cNvSpPr>
            <a:spLocks noGrp="1"/>
          </p:cNvSpPr>
          <p:nvPr>
            <p:ph type="title"/>
          </p:nvPr>
        </p:nvSpPr>
        <p:spPr/>
        <p:txBody>
          <a:bodyPr>
            <a:normAutofit/>
          </a:bodyPr>
          <a:lstStyle/>
          <a:p>
            <a:r>
              <a:rPr lang="en-US" dirty="0"/>
              <a:t>How Should Businesses Roll Out AI?</a:t>
            </a:r>
          </a:p>
        </p:txBody>
      </p:sp>
      <p:sp>
        <p:nvSpPr>
          <p:cNvPr id="7" name="TextBox 6">
            <a:extLst>
              <a:ext uri="{FF2B5EF4-FFF2-40B4-BE49-F238E27FC236}">
                <a16:creationId xmlns:a16="http://schemas.microsoft.com/office/drawing/2014/main" id="{F3159B22-48FC-B816-BBAD-1A550B0B99B7}"/>
              </a:ext>
            </a:extLst>
          </p:cNvPr>
          <p:cNvSpPr txBox="1"/>
          <p:nvPr/>
        </p:nvSpPr>
        <p:spPr>
          <a:xfrm>
            <a:off x="3468006" y="1958604"/>
            <a:ext cx="2118602" cy="1015663"/>
          </a:xfrm>
          <a:prstGeom prst="rect">
            <a:avLst/>
          </a:prstGeom>
          <a:noFill/>
        </p:spPr>
        <p:txBody>
          <a:bodyPr wrap="square" rtlCol="0">
            <a:spAutoFit/>
          </a:bodyPr>
          <a:lstStyle/>
          <a:p>
            <a:r>
              <a:rPr lang="en-US" sz="2000" b="1" dirty="0">
                <a:solidFill>
                  <a:schemeClr val="bg1">
                    <a:lumMod val="95000"/>
                  </a:schemeClr>
                </a:solidFill>
              </a:rPr>
              <a:t>All Business Units and Staff</a:t>
            </a:r>
          </a:p>
        </p:txBody>
      </p:sp>
      <p:sp>
        <p:nvSpPr>
          <p:cNvPr id="8" name="Rectangle 7">
            <a:extLst>
              <a:ext uri="{FF2B5EF4-FFF2-40B4-BE49-F238E27FC236}">
                <a16:creationId xmlns:a16="http://schemas.microsoft.com/office/drawing/2014/main" id="{5E70F3FF-3C0F-E92C-686E-8417120CADEB}"/>
              </a:ext>
            </a:extLst>
          </p:cNvPr>
          <p:cNvSpPr/>
          <p:nvPr/>
        </p:nvSpPr>
        <p:spPr>
          <a:xfrm>
            <a:off x="3468006" y="3010641"/>
            <a:ext cx="2118602" cy="2513958"/>
          </a:xfrm>
          <a:prstGeom prst="rect">
            <a:avLst/>
          </a:prstGeom>
        </p:spPr>
        <p:txBody>
          <a:bodyPr wrap="square">
            <a:spAutoFit/>
          </a:bodyPr>
          <a:lstStyle/>
          <a:p>
            <a:pPr>
              <a:lnSpc>
                <a:spcPct val="120000"/>
              </a:lnSpc>
            </a:pPr>
            <a:r>
              <a:rPr lang="en-US" sz="1100" i="0" dirty="0">
                <a:solidFill>
                  <a:schemeClr val="bg1">
                    <a:lumMod val="95000"/>
                  </a:schemeClr>
                </a:solidFill>
                <a:effectLst/>
              </a:rPr>
              <a:t>The power of AI can be instrumental in creating operational efficiencies by helping teams get started on projects, automate functions, and create efficiencies.</a:t>
            </a:r>
          </a:p>
          <a:p>
            <a:pPr>
              <a:lnSpc>
                <a:spcPct val="120000"/>
              </a:lnSpc>
            </a:pPr>
            <a:endParaRPr lang="en-US" sz="1100" dirty="0">
              <a:solidFill>
                <a:schemeClr val="bg1">
                  <a:lumMod val="95000"/>
                </a:schemeClr>
              </a:solidFill>
            </a:endParaRPr>
          </a:p>
          <a:p>
            <a:pPr>
              <a:lnSpc>
                <a:spcPct val="120000"/>
              </a:lnSpc>
            </a:pPr>
            <a:r>
              <a:rPr lang="en-US" sz="1100" dirty="0">
                <a:solidFill>
                  <a:schemeClr val="bg1">
                    <a:lumMod val="95000"/>
                  </a:schemeClr>
                </a:solidFill>
              </a:rPr>
              <a:t>AI is expensive and businesses will need to look at the ROI before investing in AI. </a:t>
            </a:r>
          </a:p>
        </p:txBody>
      </p:sp>
      <p:sp>
        <p:nvSpPr>
          <p:cNvPr id="23" name="TextBox 22">
            <a:extLst>
              <a:ext uri="{FF2B5EF4-FFF2-40B4-BE49-F238E27FC236}">
                <a16:creationId xmlns:a16="http://schemas.microsoft.com/office/drawing/2014/main" id="{8CCBDA0F-8669-5FF0-B5C9-8B5382CCCF06}"/>
              </a:ext>
            </a:extLst>
          </p:cNvPr>
          <p:cNvSpPr txBox="1"/>
          <p:nvPr/>
        </p:nvSpPr>
        <p:spPr>
          <a:xfrm>
            <a:off x="8907741" y="1958604"/>
            <a:ext cx="2135677" cy="707886"/>
          </a:xfrm>
          <a:prstGeom prst="rect">
            <a:avLst/>
          </a:prstGeom>
          <a:noFill/>
        </p:spPr>
        <p:txBody>
          <a:bodyPr wrap="square" rtlCol="0">
            <a:spAutoFit/>
          </a:bodyPr>
          <a:lstStyle/>
          <a:p>
            <a:r>
              <a:rPr lang="en-US" sz="2000" b="1" dirty="0">
                <a:solidFill>
                  <a:schemeClr val="accent1"/>
                </a:solidFill>
              </a:rPr>
              <a:t>Targeted Approach</a:t>
            </a:r>
          </a:p>
        </p:txBody>
      </p:sp>
      <p:sp>
        <p:nvSpPr>
          <p:cNvPr id="37" name="Slide Number Placeholder 36">
            <a:extLst>
              <a:ext uri="{FF2B5EF4-FFF2-40B4-BE49-F238E27FC236}">
                <a16:creationId xmlns:a16="http://schemas.microsoft.com/office/drawing/2014/main" id="{B8C8010A-597F-4228-BB89-6F8597539C1C}"/>
              </a:ext>
            </a:extLst>
          </p:cNvPr>
          <p:cNvSpPr>
            <a:spLocks noGrp="1"/>
          </p:cNvSpPr>
          <p:nvPr>
            <p:ph type="sldNum" sz="quarter" idx="4"/>
          </p:nvPr>
        </p:nvSpPr>
        <p:spPr/>
        <p:txBody>
          <a:bodyPr/>
          <a:lstStyle/>
          <a:p>
            <a:fld id="{D5B6DCCD-4DA9-4A66-A1EA-8A6F060D7550}" type="slidenum">
              <a:rPr lang="en-US" smtClean="0"/>
              <a:pPr/>
              <a:t>36</a:t>
            </a:fld>
            <a:endParaRPr lang="en-US" dirty="0"/>
          </a:p>
        </p:txBody>
      </p:sp>
      <p:sp>
        <p:nvSpPr>
          <p:cNvPr id="9" name="Rectangle 8">
            <a:extLst>
              <a:ext uri="{FF2B5EF4-FFF2-40B4-BE49-F238E27FC236}">
                <a16:creationId xmlns:a16="http://schemas.microsoft.com/office/drawing/2014/main" id="{3795129D-D795-D37C-A4A5-7ED75150585F}"/>
              </a:ext>
            </a:extLst>
          </p:cNvPr>
          <p:cNvSpPr/>
          <p:nvPr/>
        </p:nvSpPr>
        <p:spPr>
          <a:xfrm>
            <a:off x="8907741" y="3010641"/>
            <a:ext cx="2118602" cy="2310825"/>
          </a:xfrm>
          <a:prstGeom prst="rect">
            <a:avLst/>
          </a:prstGeom>
        </p:spPr>
        <p:txBody>
          <a:bodyPr wrap="square">
            <a:spAutoFit/>
          </a:bodyPr>
          <a:lstStyle/>
          <a:p>
            <a:pPr>
              <a:lnSpc>
                <a:spcPct val="120000"/>
              </a:lnSpc>
            </a:pPr>
            <a:r>
              <a:rPr lang="en-US" sz="1100" dirty="0">
                <a:solidFill>
                  <a:schemeClr val="accent1"/>
                </a:solidFill>
              </a:rPr>
              <a:t>Businesses will typically get the most back from investing AI in areas or R&amp;D, innovation, and client experience. </a:t>
            </a:r>
          </a:p>
          <a:p>
            <a:pPr>
              <a:lnSpc>
                <a:spcPct val="120000"/>
              </a:lnSpc>
            </a:pPr>
            <a:endParaRPr lang="en-US" sz="1100" dirty="0">
              <a:solidFill>
                <a:schemeClr val="accent1"/>
              </a:solidFill>
            </a:endParaRPr>
          </a:p>
          <a:p>
            <a:pPr>
              <a:lnSpc>
                <a:spcPct val="120000"/>
              </a:lnSpc>
            </a:pPr>
            <a:r>
              <a:rPr lang="en-US" sz="1100" dirty="0">
                <a:solidFill>
                  <a:schemeClr val="accent1"/>
                </a:solidFill>
              </a:rPr>
              <a:t>If budgets are limited, a business should consider which areas will reap the most benefit from AI services. </a:t>
            </a:r>
          </a:p>
        </p:txBody>
      </p:sp>
      <p:pic>
        <p:nvPicPr>
          <p:cNvPr id="13" name="Picture Placeholder 12">
            <a:extLst>
              <a:ext uri="{FF2B5EF4-FFF2-40B4-BE49-F238E27FC236}">
                <a16:creationId xmlns:a16="http://schemas.microsoft.com/office/drawing/2014/main" id="{8F459A21-3E03-44C6-B253-B4D01BA582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l="24574" r="24574"/>
          <a:stretch>
            <a:fillRect/>
          </a:stretch>
        </p:blipFill>
        <p:spPr/>
      </p:pic>
      <p:pic>
        <p:nvPicPr>
          <p:cNvPr id="15" name="Picture Placeholder 14" descr="A hand touching a screen&#10;&#10;Description automatically generated">
            <a:extLst>
              <a:ext uri="{FF2B5EF4-FFF2-40B4-BE49-F238E27FC236}">
                <a16:creationId xmlns:a16="http://schemas.microsoft.com/office/drawing/2014/main" id="{F5D10875-C66F-2466-1BFE-8CABB6665823}"/>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52" r="30852"/>
          <a:stretch>
            <a:fillRect/>
          </a:stretch>
        </p:blipFill>
        <p:spPr/>
      </p:pic>
      <p:sp>
        <p:nvSpPr>
          <p:cNvPr id="16" name="TextBox 15">
            <a:extLst>
              <a:ext uri="{FF2B5EF4-FFF2-40B4-BE49-F238E27FC236}">
                <a16:creationId xmlns:a16="http://schemas.microsoft.com/office/drawing/2014/main" id="{847D55AF-7ED5-E137-B0A5-A7EA0678CAE5}"/>
              </a:ext>
            </a:extLst>
          </p:cNvPr>
          <p:cNvSpPr txBox="1"/>
          <p:nvPr/>
        </p:nvSpPr>
        <p:spPr>
          <a:xfrm>
            <a:off x="6477906" y="5750946"/>
            <a:ext cx="2261507" cy="369332"/>
          </a:xfrm>
          <a:prstGeom prst="rect">
            <a:avLst/>
          </a:prstGeom>
          <a:noFill/>
        </p:spPr>
        <p:txBody>
          <a:bodyPr wrap="square" rtlCol="0">
            <a:spAutoFit/>
          </a:bodyPr>
          <a:lstStyle/>
          <a:p>
            <a:r>
              <a:rPr lang="en-US" sz="900" dirty="0">
                <a:hlinkClick r:id="rId7" tooltip="https://analytics-news.jp/info/article.html?oid=6454"/>
              </a:rPr>
              <a:t>This Photo</a:t>
            </a:r>
            <a:r>
              <a:rPr lang="en-US" sz="900" dirty="0"/>
              <a:t> by Unknown Author is licensed under </a:t>
            </a:r>
            <a:r>
              <a:rPr lang="en-US" sz="900" dirty="0">
                <a:hlinkClick r:id="rId8" tooltip="https://creativecommons.org/licenses/by-nc/3.0/"/>
              </a:rPr>
              <a:t>CC BY-NC</a:t>
            </a:r>
            <a:endParaRPr lang="en-US" sz="900" dirty="0"/>
          </a:p>
        </p:txBody>
      </p:sp>
    </p:spTree>
    <p:custDataLst>
      <p:tags r:id="rId1"/>
    </p:custDataLst>
    <p:extLst>
      <p:ext uri="{BB962C8B-B14F-4D97-AF65-F5344CB8AC3E}">
        <p14:creationId xmlns:p14="http://schemas.microsoft.com/office/powerpoint/2010/main" val="611059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61AB61-A053-2BA0-2BEA-081B796BBE2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 and Discussion</a:t>
            </a:r>
          </a:p>
        </p:txBody>
      </p:sp>
      <p:pic>
        <p:nvPicPr>
          <p:cNvPr id="20" name="Graphic 19" descr="Questions">
            <a:extLst>
              <a:ext uri="{FF2B5EF4-FFF2-40B4-BE49-F238E27FC236}">
                <a16:creationId xmlns:a16="http://schemas.microsoft.com/office/drawing/2014/main" id="{40903FC0-373F-4A88-681C-DC66490B0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9" name="Group 2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0" name="Freeform: Shape 2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60BCD97F-20E1-CF50-6012-9F84D8ADC512}"/>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D5B6DCCD-4DA9-4A66-A1EA-8A6F060D7550}" type="slidenum">
              <a:rPr lang="en-US" smtClean="0">
                <a:solidFill>
                  <a:schemeClr val="tx1">
                    <a:tint val="75000"/>
                  </a:schemeClr>
                </a:solidFill>
              </a:rPr>
              <a:pPr algn="r">
                <a:spcAft>
                  <a:spcPts val="600"/>
                </a:spcAft>
              </a:pPr>
              <a:t>37</a:t>
            </a:fld>
            <a:endParaRPr lang="en-US" dirty="0">
              <a:solidFill>
                <a:schemeClr val="tx1">
                  <a:tint val="75000"/>
                </a:schemeClr>
              </a:solidFill>
            </a:endParaRPr>
          </a:p>
        </p:txBody>
      </p:sp>
    </p:spTree>
    <p:custDataLst>
      <p:tags r:id="rId1"/>
    </p:custDataLst>
    <p:extLst>
      <p:ext uri="{BB962C8B-B14F-4D97-AF65-F5344CB8AC3E}">
        <p14:creationId xmlns:p14="http://schemas.microsoft.com/office/powerpoint/2010/main" val="2105762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8341-F486-EFE6-EBF7-2B092B136165}"/>
            </a:ext>
          </a:extLst>
        </p:cNvPr>
        <p:cNvGrpSpPr/>
        <p:nvPr/>
      </p:nvGrpSpPr>
      <p:grpSpPr>
        <a:xfrm>
          <a:off x="0" y="0"/>
          <a:ext cx="0" cy="0"/>
          <a:chOff x="0" y="0"/>
          <a:chExt cx="0" cy="0"/>
        </a:xfrm>
      </p:grpSpPr>
      <p:sp>
        <p:nvSpPr>
          <p:cNvPr id="32" name="Freeform: Shape 31">
            <a:extLst>
              <a:ext uri="{FF2B5EF4-FFF2-40B4-BE49-F238E27FC236}">
                <a16:creationId xmlns:a16="http://schemas.microsoft.com/office/drawing/2014/main" id="{7D21F4E3-7422-220A-48A9-47BC9EEFC225}"/>
              </a:ext>
            </a:extLst>
          </p:cNvPr>
          <p:cNvSpPr/>
          <p:nvPr/>
        </p:nvSpPr>
        <p:spPr>
          <a:xfrm>
            <a:off x="0" y="2625862"/>
            <a:ext cx="12192000" cy="4232138"/>
          </a:xfrm>
          <a:custGeom>
            <a:avLst/>
            <a:gdLst>
              <a:gd name="connsiteX0" fmla="*/ 0 w 12192000"/>
              <a:gd name="connsiteY0" fmla="*/ 0 h 4232138"/>
              <a:gd name="connsiteX1" fmla="*/ 328653 w 12192000"/>
              <a:gd name="connsiteY1" fmla="*/ 233885 h 4232138"/>
              <a:gd name="connsiteX2" fmla="*/ 6096000 w 12192000"/>
              <a:gd name="connsiteY2" fmla="*/ 1968062 h 4232138"/>
              <a:gd name="connsiteX3" fmla="*/ 11863347 w 12192000"/>
              <a:gd name="connsiteY3" fmla="*/ 233885 h 4232138"/>
              <a:gd name="connsiteX4" fmla="*/ 12192000 w 12192000"/>
              <a:gd name="connsiteY4" fmla="*/ 0 h 4232138"/>
              <a:gd name="connsiteX5" fmla="*/ 12192000 w 12192000"/>
              <a:gd name="connsiteY5" fmla="*/ 4232138 h 4232138"/>
              <a:gd name="connsiteX6" fmla="*/ 0 w 12192000"/>
              <a:gd name="connsiteY6" fmla="*/ 4232138 h 4232138"/>
              <a:gd name="connsiteX7" fmla="*/ 0 w 12192000"/>
              <a:gd name="connsiteY7" fmla="*/ 0 h 42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32138">
                <a:moveTo>
                  <a:pt x="0" y="0"/>
                </a:moveTo>
                <a:lnTo>
                  <a:pt x="328653" y="233885"/>
                </a:lnTo>
                <a:cubicBezTo>
                  <a:pt x="1936900" y="1323059"/>
                  <a:pt x="3933272" y="1968062"/>
                  <a:pt x="6096000" y="1968062"/>
                </a:cubicBezTo>
                <a:cubicBezTo>
                  <a:pt x="8258728" y="1968062"/>
                  <a:pt x="10255100" y="1323059"/>
                  <a:pt x="11863347" y="233885"/>
                </a:cubicBezTo>
                <a:lnTo>
                  <a:pt x="12192000" y="0"/>
                </a:lnTo>
                <a:lnTo>
                  <a:pt x="12192000" y="4232138"/>
                </a:lnTo>
                <a:lnTo>
                  <a:pt x="0" y="42321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Oval 33">
            <a:extLst>
              <a:ext uri="{FF2B5EF4-FFF2-40B4-BE49-F238E27FC236}">
                <a16:creationId xmlns:a16="http://schemas.microsoft.com/office/drawing/2014/main" id="{E18A92C9-96FF-D9D3-F88C-DA6BBBAF46AF}"/>
              </a:ext>
            </a:extLst>
          </p:cNvPr>
          <p:cNvSpPr/>
          <p:nvPr/>
        </p:nvSpPr>
        <p:spPr>
          <a:xfrm>
            <a:off x="8149226" y="5078627"/>
            <a:ext cx="393506" cy="3935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7F90608-A6DA-6C9B-68CD-3860F49C07C4}"/>
              </a:ext>
            </a:extLst>
          </p:cNvPr>
          <p:cNvSpPr/>
          <p:nvPr/>
        </p:nvSpPr>
        <p:spPr>
          <a:xfrm>
            <a:off x="4809191" y="6288777"/>
            <a:ext cx="393506" cy="393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23">
            <a:extLst>
              <a:ext uri="{FF2B5EF4-FFF2-40B4-BE49-F238E27FC236}">
                <a16:creationId xmlns:a16="http://schemas.microsoft.com/office/drawing/2014/main" id="{3D11B4EC-70AF-FCEA-A23D-2E940194FA6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5622" b="32697"/>
          <a:stretch/>
        </p:blipFill>
        <p:spPr>
          <a:xfrm>
            <a:off x="0" y="0"/>
            <a:ext cx="12192000" cy="4200436"/>
          </a:xfrm>
        </p:spPr>
      </p:pic>
      <p:sp>
        <p:nvSpPr>
          <p:cNvPr id="22" name="Freeform: Shape 21">
            <a:extLst>
              <a:ext uri="{FF2B5EF4-FFF2-40B4-BE49-F238E27FC236}">
                <a16:creationId xmlns:a16="http://schemas.microsoft.com/office/drawing/2014/main" id="{294BE346-E933-DD1E-CAA2-B01EA22E7BFA}"/>
              </a:ext>
            </a:extLst>
          </p:cNvPr>
          <p:cNvSpPr/>
          <p:nvPr/>
        </p:nvSpPr>
        <p:spPr>
          <a:xfrm>
            <a:off x="0" y="0"/>
            <a:ext cx="12192000" cy="4200436"/>
          </a:xfrm>
          <a:custGeom>
            <a:avLst/>
            <a:gdLst>
              <a:gd name="connsiteX0" fmla="*/ 0 w 12192000"/>
              <a:gd name="connsiteY0" fmla="*/ 0 h 4136572"/>
              <a:gd name="connsiteX1" fmla="*/ 12192000 w 12192000"/>
              <a:gd name="connsiteY1" fmla="*/ 0 h 4136572"/>
              <a:gd name="connsiteX2" fmla="*/ 12192000 w 12192000"/>
              <a:gd name="connsiteY2" fmla="*/ 2367178 h 4136572"/>
              <a:gd name="connsiteX3" fmla="*/ 11863347 w 12192000"/>
              <a:gd name="connsiteY3" fmla="*/ 2577454 h 4136572"/>
              <a:gd name="connsiteX4" fmla="*/ 6096000 w 12192000"/>
              <a:gd name="connsiteY4" fmla="*/ 4136572 h 4136572"/>
              <a:gd name="connsiteX5" fmla="*/ 328653 w 12192000"/>
              <a:gd name="connsiteY5" fmla="*/ 2577454 h 4136572"/>
              <a:gd name="connsiteX6" fmla="*/ 0 w 12192000"/>
              <a:gd name="connsiteY6" fmla="*/ 2367178 h 413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36572">
                <a:moveTo>
                  <a:pt x="0" y="0"/>
                </a:moveTo>
                <a:lnTo>
                  <a:pt x="12192000" y="0"/>
                </a:lnTo>
                <a:lnTo>
                  <a:pt x="12192000" y="2367178"/>
                </a:lnTo>
                <a:lnTo>
                  <a:pt x="11863347" y="2577454"/>
                </a:lnTo>
                <a:cubicBezTo>
                  <a:pt x="10255100" y="3556680"/>
                  <a:pt x="8258728" y="4136572"/>
                  <a:pt x="6096000" y="4136572"/>
                </a:cubicBezTo>
                <a:cubicBezTo>
                  <a:pt x="3933272" y="4136572"/>
                  <a:pt x="1936900" y="3556680"/>
                  <a:pt x="328653" y="2577454"/>
                </a:cubicBezTo>
                <a:lnTo>
                  <a:pt x="0" y="2367178"/>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bject 6">
            <a:extLst>
              <a:ext uri="{FF2B5EF4-FFF2-40B4-BE49-F238E27FC236}">
                <a16:creationId xmlns:a16="http://schemas.microsoft.com/office/drawing/2014/main" id="{D06FA56C-6A86-7B5B-1C44-14FEAFA591AF}"/>
              </a:ext>
            </a:extLst>
          </p:cNvPr>
          <p:cNvSpPr txBox="1">
            <a:spLocks/>
          </p:cNvSpPr>
          <p:nvPr/>
        </p:nvSpPr>
        <p:spPr>
          <a:xfrm>
            <a:off x="4685665" y="1142303"/>
            <a:ext cx="2820670" cy="507255"/>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2700" algn="ctr">
              <a:lnSpc>
                <a:spcPct val="120000"/>
              </a:lnSpc>
              <a:spcBef>
                <a:spcPts val="105"/>
              </a:spcBef>
            </a:pPr>
            <a:r>
              <a:rPr lang="en-US" sz="2800" spc="-35" dirty="0">
                <a:solidFill>
                  <a:schemeClr val="bg1"/>
                </a:solidFill>
                <a:latin typeface="+mn-lt"/>
              </a:rPr>
              <a:t>Contact</a:t>
            </a:r>
            <a:r>
              <a:rPr lang="en-US" sz="2800" spc="-250" dirty="0">
                <a:solidFill>
                  <a:schemeClr val="bg1"/>
                </a:solidFill>
                <a:latin typeface="+mn-lt"/>
              </a:rPr>
              <a:t> </a:t>
            </a:r>
            <a:r>
              <a:rPr lang="en-US" sz="2800" spc="170" dirty="0">
                <a:solidFill>
                  <a:schemeClr val="bg1"/>
                </a:solidFill>
                <a:latin typeface="+mn-lt"/>
              </a:rPr>
              <a:t>Us</a:t>
            </a:r>
            <a:endParaRPr lang="en-US" sz="2800" dirty="0">
              <a:solidFill>
                <a:schemeClr val="bg1"/>
              </a:solidFill>
              <a:latin typeface="+mn-lt"/>
            </a:endParaRPr>
          </a:p>
        </p:txBody>
      </p:sp>
      <p:sp>
        <p:nvSpPr>
          <p:cNvPr id="19" name="TextBox 18">
            <a:extLst>
              <a:ext uri="{FF2B5EF4-FFF2-40B4-BE49-F238E27FC236}">
                <a16:creationId xmlns:a16="http://schemas.microsoft.com/office/drawing/2014/main" id="{6ACBCAD9-1246-0A16-EA48-F445D12ED824}"/>
              </a:ext>
            </a:extLst>
          </p:cNvPr>
          <p:cNvSpPr txBox="1"/>
          <p:nvPr/>
        </p:nvSpPr>
        <p:spPr>
          <a:xfrm>
            <a:off x="5252027" y="5049767"/>
            <a:ext cx="2356079" cy="374526"/>
          </a:xfrm>
          <a:prstGeom prst="rect">
            <a:avLst/>
          </a:prstGeom>
          <a:noFill/>
        </p:spPr>
        <p:txBody>
          <a:bodyPr wrap="square" rtlCol="0">
            <a:spAutoFit/>
          </a:bodyPr>
          <a:lstStyle/>
          <a:p>
            <a:pPr>
              <a:lnSpc>
                <a:spcPct val="120000"/>
              </a:lnSpc>
            </a:pPr>
            <a:r>
              <a:rPr lang="en-US" sz="1600" dirty="0"/>
              <a:t>781-321-1011</a:t>
            </a:r>
          </a:p>
        </p:txBody>
      </p:sp>
      <p:sp>
        <p:nvSpPr>
          <p:cNvPr id="20" name="TextBox 19">
            <a:extLst>
              <a:ext uri="{FF2B5EF4-FFF2-40B4-BE49-F238E27FC236}">
                <a16:creationId xmlns:a16="http://schemas.microsoft.com/office/drawing/2014/main" id="{F98F6ECD-2E83-CEFD-EBBD-F53A3D5D12B4}"/>
              </a:ext>
            </a:extLst>
          </p:cNvPr>
          <p:cNvSpPr txBox="1"/>
          <p:nvPr/>
        </p:nvSpPr>
        <p:spPr>
          <a:xfrm>
            <a:off x="5252027" y="5677497"/>
            <a:ext cx="3195961" cy="364587"/>
          </a:xfrm>
          <a:prstGeom prst="rect">
            <a:avLst/>
          </a:prstGeom>
          <a:noFill/>
        </p:spPr>
        <p:txBody>
          <a:bodyPr wrap="square" rtlCol="0">
            <a:spAutoFit/>
          </a:bodyPr>
          <a:lstStyle/>
          <a:p>
            <a:pPr>
              <a:lnSpc>
                <a:spcPct val="120000"/>
              </a:lnSpc>
            </a:pPr>
            <a:r>
              <a:rPr lang="en-US" sz="1600" dirty="0"/>
              <a:t>mdixon@neachgroup.com</a:t>
            </a:r>
          </a:p>
        </p:txBody>
      </p:sp>
      <p:sp>
        <p:nvSpPr>
          <p:cNvPr id="21" name="TextBox 20">
            <a:extLst>
              <a:ext uri="{FF2B5EF4-FFF2-40B4-BE49-F238E27FC236}">
                <a16:creationId xmlns:a16="http://schemas.microsoft.com/office/drawing/2014/main" id="{C59733F5-8A92-B125-37DA-54A4B58119AA}"/>
              </a:ext>
            </a:extLst>
          </p:cNvPr>
          <p:cNvSpPr txBox="1"/>
          <p:nvPr/>
        </p:nvSpPr>
        <p:spPr>
          <a:xfrm>
            <a:off x="8635832" y="5049767"/>
            <a:ext cx="2853430" cy="955518"/>
          </a:xfrm>
          <a:prstGeom prst="rect">
            <a:avLst/>
          </a:prstGeom>
          <a:noFill/>
        </p:spPr>
        <p:txBody>
          <a:bodyPr wrap="square" rtlCol="0">
            <a:spAutoFit/>
          </a:bodyPr>
          <a:lstStyle/>
          <a:p>
            <a:pPr>
              <a:lnSpc>
                <a:spcPct val="120000"/>
              </a:lnSpc>
            </a:pPr>
            <a:r>
              <a:rPr lang="en-US" sz="1600" dirty="0"/>
              <a:t>50 Burlington Mall Road</a:t>
            </a:r>
          </a:p>
          <a:p>
            <a:pPr>
              <a:lnSpc>
                <a:spcPct val="120000"/>
              </a:lnSpc>
            </a:pPr>
            <a:r>
              <a:rPr lang="en-US" sz="1600" dirty="0"/>
              <a:t>Suite 212</a:t>
            </a:r>
            <a:br>
              <a:rPr lang="en-US" sz="1600" dirty="0"/>
            </a:br>
            <a:r>
              <a:rPr lang="en-US" sz="1600" dirty="0"/>
              <a:t>Burlington, MA 01803</a:t>
            </a:r>
          </a:p>
        </p:txBody>
      </p:sp>
      <p:sp>
        <p:nvSpPr>
          <p:cNvPr id="18" name="object 6">
            <a:extLst>
              <a:ext uri="{FF2B5EF4-FFF2-40B4-BE49-F238E27FC236}">
                <a16:creationId xmlns:a16="http://schemas.microsoft.com/office/drawing/2014/main" id="{2BC0EDA9-5FF3-FCE9-F1EC-70294C05881A}"/>
              </a:ext>
            </a:extLst>
          </p:cNvPr>
          <p:cNvSpPr txBox="1">
            <a:spLocks/>
          </p:cNvSpPr>
          <p:nvPr/>
        </p:nvSpPr>
        <p:spPr>
          <a:xfrm>
            <a:off x="3219803" y="1776606"/>
            <a:ext cx="5752394" cy="106048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2700" algn="ctr">
              <a:lnSpc>
                <a:spcPct val="110000"/>
              </a:lnSpc>
              <a:spcBef>
                <a:spcPts val="105"/>
              </a:spcBef>
            </a:pPr>
            <a:r>
              <a:rPr lang="en-US" sz="6600" b="1" dirty="0">
                <a:solidFill>
                  <a:schemeClr val="bg1"/>
                </a:solidFill>
              </a:rPr>
              <a:t>Thank You </a:t>
            </a:r>
          </a:p>
        </p:txBody>
      </p:sp>
      <p:sp>
        <p:nvSpPr>
          <p:cNvPr id="25" name="TextBox 24">
            <a:extLst>
              <a:ext uri="{FF2B5EF4-FFF2-40B4-BE49-F238E27FC236}">
                <a16:creationId xmlns:a16="http://schemas.microsoft.com/office/drawing/2014/main" id="{F8557F1E-556F-4C4A-9482-A751E9FF3BA9}"/>
              </a:ext>
            </a:extLst>
          </p:cNvPr>
          <p:cNvSpPr txBox="1"/>
          <p:nvPr/>
        </p:nvSpPr>
        <p:spPr>
          <a:xfrm>
            <a:off x="5295796" y="6267748"/>
            <a:ext cx="2654871" cy="374526"/>
          </a:xfrm>
          <a:prstGeom prst="rect">
            <a:avLst/>
          </a:prstGeom>
          <a:noFill/>
        </p:spPr>
        <p:txBody>
          <a:bodyPr wrap="square" rtlCol="0">
            <a:spAutoFit/>
          </a:bodyPr>
          <a:lstStyle/>
          <a:p>
            <a:pPr>
              <a:lnSpc>
                <a:spcPct val="120000"/>
              </a:lnSpc>
            </a:pPr>
            <a:r>
              <a:rPr lang="en-US" sz="1600" dirty="0"/>
              <a:t>www.neachgroup.com</a:t>
            </a:r>
          </a:p>
        </p:txBody>
      </p:sp>
      <p:sp>
        <p:nvSpPr>
          <p:cNvPr id="30" name="Oval 29">
            <a:extLst>
              <a:ext uri="{FF2B5EF4-FFF2-40B4-BE49-F238E27FC236}">
                <a16:creationId xmlns:a16="http://schemas.microsoft.com/office/drawing/2014/main" id="{7E403044-DCCD-FD28-FE75-CD837A1A8961}"/>
              </a:ext>
            </a:extLst>
          </p:cNvPr>
          <p:cNvSpPr/>
          <p:nvPr/>
        </p:nvSpPr>
        <p:spPr>
          <a:xfrm>
            <a:off x="4809191" y="5078627"/>
            <a:ext cx="393506" cy="393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76EFEC6-558D-89DD-7180-73FC478480F5}"/>
              </a:ext>
            </a:extLst>
          </p:cNvPr>
          <p:cNvSpPr/>
          <p:nvPr/>
        </p:nvSpPr>
        <p:spPr>
          <a:xfrm>
            <a:off x="4809191" y="5698526"/>
            <a:ext cx="393506" cy="3935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AB06AF7D-90BD-ACE3-BE3F-91F304F7A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7697" y="6387283"/>
            <a:ext cx="196495" cy="196495"/>
          </a:xfrm>
          <a:prstGeom prst="rect">
            <a:avLst/>
          </a:prstGeom>
        </p:spPr>
      </p:pic>
      <p:pic>
        <p:nvPicPr>
          <p:cNvPr id="27" name="Graphic 26">
            <a:extLst>
              <a:ext uri="{FF2B5EF4-FFF2-40B4-BE49-F238E27FC236}">
                <a16:creationId xmlns:a16="http://schemas.microsoft.com/office/drawing/2014/main" id="{F036AC8E-E5A6-9690-6998-75D48BDB6E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3971" y="5173372"/>
            <a:ext cx="204017" cy="204017"/>
          </a:xfrm>
          <a:prstGeom prst="rect">
            <a:avLst/>
          </a:prstGeom>
        </p:spPr>
      </p:pic>
      <p:pic>
        <p:nvPicPr>
          <p:cNvPr id="28" name="Graphic 27">
            <a:extLst>
              <a:ext uri="{FF2B5EF4-FFF2-40B4-BE49-F238E27FC236}">
                <a16:creationId xmlns:a16="http://schemas.microsoft.com/office/drawing/2014/main" id="{8FF26AAC-6260-DD53-9D58-37CEB6CA8D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2654" y="5781989"/>
            <a:ext cx="226581" cy="226581"/>
          </a:xfrm>
          <a:prstGeom prst="rect">
            <a:avLst/>
          </a:prstGeom>
        </p:spPr>
      </p:pic>
      <p:pic>
        <p:nvPicPr>
          <p:cNvPr id="29" name="Graphic 28">
            <a:extLst>
              <a:ext uri="{FF2B5EF4-FFF2-40B4-BE49-F238E27FC236}">
                <a16:creationId xmlns:a16="http://schemas.microsoft.com/office/drawing/2014/main" id="{04226FA8-A56A-CFED-4EC2-1F8B85524D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6286" y="5175722"/>
            <a:ext cx="199316" cy="199316"/>
          </a:xfrm>
          <a:prstGeom prst="rect">
            <a:avLst/>
          </a:prstGeom>
        </p:spPr>
      </p:pic>
      <p:pic>
        <p:nvPicPr>
          <p:cNvPr id="2" name="Picture 1" descr="Logo&#10;&#10;Description automatically generated">
            <a:extLst>
              <a:ext uri="{FF2B5EF4-FFF2-40B4-BE49-F238E27FC236}">
                <a16:creationId xmlns:a16="http://schemas.microsoft.com/office/drawing/2014/main" id="{E918C3D7-3ABB-46A2-BFE1-A9131070D83B}"/>
              </a:ext>
            </a:extLst>
          </p:cNvPr>
          <p:cNvPicPr>
            <a:picLocks noChangeAspect="1"/>
          </p:cNvPicPr>
          <p:nvPr/>
        </p:nvPicPr>
        <p:blipFill rotWithShape="1">
          <a:blip r:embed="rId12">
            <a:extLst>
              <a:ext uri="{28A0092B-C50C-407E-A947-70E740481C1C}">
                <a14:useLocalDpi xmlns:a14="http://schemas.microsoft.com/office/drawing/2010/main" val="0"/>
              </a:ext>
            </a:extLst>
          </a:blip>
          <a:srcRect l="21992" t="41304" r="21930" b="41287"/>
          <a:stretch/>
        </p:blipFill>
        <p:spPr>
          <a:xfrm>
            <a:off x="1061639" y="4865184"/>
            <a:ext cx="3305716" cy="1328067"/>
          </a:xfrm>
          <a:prstGeom prst="rect">
            <a:avLst/>
          </a:prstGeom>
        </p:spPr>
      </p:pic>
      <p:sp>
        <p:nvSpPr>
          <p:cNvPr id="3" name="Freeform: Shape 2">
            <a:extLst>
              <a:ext uri="{FF2B5EF4-FFF2-40B4-BE49-F238E27FC236}">
                <a16:creationId xmlns:a16="http://schemas.microsoft.com/office/drawing/2014/main" id="{3D3D9CBF-F22E-2D72-DF19-2CE34224572A}"/>
              </a:ext>
            </a:extLst>
          </p:cNvPr>
          <p:cNvSpPr/>
          <p:nvPr/>
        </p:nvSpPr>
        <p:spPr>
          <a:xfrm>
            <a:off x="0" y="2396620"/>
            <a:ext cx="12192000" cy="2197304"/>
          </a:xfrm>
          <a:custGeom>
            <a:avLst/>
            <a:gdLst>
              <a:gd name="connsiteX0" fmla="*/ 0 w 12192000"/>
              <a:gd name="connsiteY0" fmla="*/ 0 h 2197304"/>
              <a:gd name="connsiteX1" fmla="*/ 328653 w 12192000"/>
              <a:gd name="connsiteY1" fmla="*/ 213522 h 2197304"/>
              <a:gd name="connsiteX2" fmla="*/ 6096000 w 12192000"/>
              <a:gd name="connsiteY2" fmla="*/ 1796711 h 2197304"/>
              <a:gd name="connsiteX3" fmla="*/ 11863347 w 12192000"/>
              <a:gd name="connsiteY3" fmla="*/ 213522 h 2197304"/>
              <a:gd name="connsiteX4" fmla="*/ 12192000 w 12192000"/>
              <a:gd name="connsiteY4" fmla="*/ 0 h 2197304"/>
              <a:gd name="connsiteX5" fmla="*/ 12192000 w 12192000"/>
              <a:gd name="connsiteY5" fmla="*/ 229242 h 2197304"/>
              <a:gd name="connsiteX6" fmla="*/ 11863347 w 12192000"/>
              <a:gd name="connsiteY6" fmla="*/ 463127 h 2197304"/>
              <a:gd name="connsiteX7" fmla="*/ 6096000 w 12192000"/>
              <a:gd name="connsiteY7" fmla="*/ 2197304 h 2197304"/>
              <a:gd name="connsiteX8" fmla="*/ 328653 w 12192000"/>
              <a:gd name="connsiteY8" fmla="*/ 463127 h 2197304"/>
              <a:gd name="connsiteX9" fmla="*/ 0 w 12192000"/>
              <a:gd name="connsiteY9" fmla="*/ 229242 h 2197304"/>
              <a:gd name="connsiteX10" fmla="*/ 0 w 12192000"/>
              <a:gd name="connsiteY10" fmla="*/ 0 h 21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97304">
                <a:moveTo>
                  <a:pt x="0" y="0"/>
                </a:moveTo>
                <a:lnTo>
                  <a:pt x="328653" y="213522"/>
                </a:lnTo>
                <a:cubicBezTo>
                  <a:pt x="1936900" y="1207866"/>
                  <a:pt x="3933272" y="1796711"/>
                  <a:pt x="6096000" y="1796711"/>
                </a:cubicBezTo>
                <a:cubicBezTo>
                  <a:pt x="8258728" y="1796711"/>
                  <a:pt x="10255100" y="1207866"/>
                  <a:pt x="11863347" y="213522"/>
                </a:cubicBezTo>
                <a:lnTo>
                  <a:pt x="12192000" y="0"/>
                </a:lnTo>
                <a:lnTo>
                  <a:pt x="12192000" y="229242"/>
                </a:lnTo>
                <a:lnTo>
                  <a:pt x="11863347" y="463127"/>
                </a:lnTo>
                <a:cubicBezTo>
                  <a:pt x="10255100" y="1552301"/>
                  <a:pt x="8258728" y="2197304"/>
                  <a:pt x="6096000" y="2197304"/>
                </a:cubicBezTo>
                <a:cubicBezTo>
                  <a:pt x="3933272" y="2197304"/>
                  <a:pt x="1936900" y="1552301"/>
                  <a:pt x="328653" y="463127"/>
                </a:cubicBezTo>
                <a:lnTo>
                  <a:pt x="0" y="22924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412927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67AD0F5-35AC-2F78-7F27-8ECFE627637C}"/>
              </a:ext>
            </a:extLst>
          </p:cNvPr>
          <p:cNvSpPr>
            <a:spLocks noChangeArrowheads="1"/>
          </p:cNvSpPr>
          <p:nvPr/>
        </p:nvSpPr>
        <p:spPr bwMode="auto">
          <a:xfrm>
            <a:off x="6352722" y="1347333"/>
            <a:ext cx="594178" cy="587502"/>
          </a:xfrm>
          <a:prstGeom prst="ellipse">
            <a:avLst/>
          </a:prstGeom>
          <a:noFill/>
          <a:ln w="460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4" name="Rectangle 3">
            <a:extLst>
              <a:ext uri="{FF2B5EF4-FFF2-40B4-BE49-F238E27FC236}">
                <a16:creationId xmlns:a16="http://schemas.microsoft.com/office/drawing/2014/main" id="{D0673B0E-ADC6-86B2-06E5-020768E09911}"/>
              </a:ext>
            </a:extLst>
          </p:cNvPr>
          <p:cNvSpPr>
            <a:spLocks noChangeArrowheads="1"/>
          </p:cNvSpPr>
          <p:nvPr/>
        </p:nvSpPr>
        <p:spPr bwMode="auto">
          <a:xfrm>
            <a:off x="6490191" y="1453491"/>
            <a:ext cx="328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n-lt"/>
              </a:rPr>
              <a:t>01</a:t>
            </a:r>
            <a:endParaRPr kumimoji="0" lang="en-US" sz="2400" b="0" i="0" u="none" strike="noStrike" cap="none" normalizeH="0" baseline="0" dirty="0">
              <a:ln>
                <a:noFill/>
              </a:ln>
              <a:solidFill>
                <a:schemeClr val="accent2"/>
              </a:solidFill>
              <a:effectLst/>
              <a:latin typeface="+mn-lt"/>
            </a:endParaRPr>
          </a:p>
        </p:txBody>
      </p:sp>
      <p:sp>
        <p:nvSpPr>
          <p:cNvPr id="5" name="Oval 4">
            <a:extLst>
              <a:ext uri="{FF2B5EF4-FFF2-40B4-BE49-F238E27FC236}">
                <a16:creationId xmlns:a16="http://schemas.microsoft.com/office/drawing/2014/main" id="{8B06A18A-F23C-8A7C-8257-74681A22CD00}"/>
              </a:ext>
            </a:extLst>
          </p:cNvPr>
          <p:cNvSpPr>
            <a:spLocks noChangeArrowheads="1"/>
          </p:cNvSpPr>
          <p:nvPr/>
        </p:nvSpPr>
        <p:spPr bwMode="auto">
          <a:xfrm>
            <a:off x="6352722" y="2553492"/>
            <a:ext cx="594178" cy="587502"/>
          </a:xfrm>
          <a:prstGeom prst="ellipse">
            <a:avLst/>
          </a:prstGeom>
          <a:noFill/>
          <a:ln w="460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6" name="Rectangle 5">
            <a:extLst>
              <a:ext uri="{FF2B5EF4-FFF2-40B4-BE49-F238E27FC236}">
                <a16:creationId xmlns:a16="http://schemas.microsoft.com/office/drawing/2014/main" id="{CA0A9F0D-3DA9-ED56-CF36-7FFBD521057C}"/>
              </a:ext>
            </a:extLst>
          </p:cNvPr>
          <p:cNvSpPr>
            <a:spLocks noChangeArrowheads="1"/>
          </p:cNvSpPr>
          <p:nvPr/>
        </p:nvSpPr>
        <p:spPr bwMode="auto">
          <a:xfrm>
            <a:off x="6459734" y="2661875"/>
            <a:ext cx="389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n-lt"/>
              </a:rPr>
              <a:t>02</a:t>
            </a:r>
            <a:endParaRPr kumimoji="0" lang="en-US" sz="2400" b="0" i="0" u="none" strike="noStrike" cap="none" normalizeH="0" baseline="0" dirty="0">
              <a:ln>
                <a:noFill/>
              </a:ln>
              <a:solidFill>
                <a:schemeClr val="accent2"/>
              </a:solidFill>
              <a:effectLst/>
              <a:latin typeface="+mn-lt"/>
            </a:endParaRPr>
          </a:p>
        </p:txBody>
      </p:sp>
      <p:sp>
        <p:nvSpPr>
          <p:cNvPr id="7" name="Oval 6">
            <a:extLst>
              <a:ext uri="{FF2B5EF4-FFF2-40B4-BE49-F238E27FC236}">
                <a16:creationId xmlns:a16="http://schemas.microsoft.com/office/drawing/2014/main" id="{5401AE81-A730-F266-CCC5-FC09B391522C}"/>
              </a:ext>
            </a:extLst>
          </p:cNvPr>
          <p:cNvSpPr>
            <a:spLocks noChangeArrowheads="1"/>
          </p:cNvSpPr>
          <p:nvPr/>
        </p:nvSpPr>
        <p:spPr bwMode="auto">
          <a:xfrm>
            <a:off x="6352722" y="3762990"/>
            <a:ext cx="594178" cy="586390"/>
          </a:xfrm>
          <a:prstGeom prst="ellipse">
            <a:avLst/>
          </a:prstGeom>
          <a:noFill/>
          <a:ln w="460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8" name="Rectangle 7">
            <a:extLst>
              <a:ext uri="{FF2B5EF4-FFF2-40B4-BE49-F238E27FC236}">
                <a16:creationId xmlns:a16="http://schemas.microsoft.com/office/drawing/2014/main" id="{0C89246C-41EE-C187-8EAF-0CB9302FF322}"/>
              </a:ext>
            </a:extLst>
          </p:cNvPr>
          <p:cNvSpPr>
            <a:spLocks noChangeArrowheads="1"/>
          </p:cNvSpPr>
          <p:nvPr/>
        </p:nvSpPr>
        <p:spPr bwMode="auto">
          <a:xfrm>
            <a:off x="6458933" y="3868034"/>
            <a:ext cx="39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n-lt"/>
              </a:rPr>
              <a:t>03</a:t>
            </a:r>
            <a:endParaRPr kumimoji="0" lang="en-US" sz="2400" b="0" i="0" u="none" strike="noStrike" cap="none" normalizeH="0" baseline="0" dirty="0">
              <a:ln>
                <a:noFill/>
              </a:ln>
              <a:solidFill>
                <a:schemeClr val="accent2"/>
              </a:solidFill>
              <a:effectLst/>
              <a:latin typeface="+mn-lt"/>
            </a:endParaRPr>
          </a:p>
        </p:txBody>
      </p:sp>
      <p:sp>
        <p:nvSpPr>
          <p:cNvPr id="9" name="Oval 8">
            <a:extLst>
              <a:ext uri="{FF2B5EF4-FFF2-40B4-BE49-F238E27FC236}">
                <a16:creationId xmlns:a16="http://schemas.microsoft.com/office/drawing/2014/main" id="{2DB031A6-EC76-A588-61AA-F239C5D1F712}"/>
              </a:ext>
            </a:extLst>
          </p:cNvPr>
          <p:cNvSpPr>
            <a:spLocks noChangeArrowheads="1"/>
          </p:cNvSpPr>
          <p:nvPr/>
        </p:nvSpPr>
        <p:spPr bwMode="auto">
          <a:xfrm>
            <a:off x="6352722" y="4971374"/>
            <a:ext cx="594178" cy="587502"/>
          </a:xfrm>
          <a:prstGeom prst="ellipse">
            <a:avLst/>
          </a:prstGeom>
          <a:noFill/>
          <a:ln w="460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10" name="Rectangle 9">
            <a:extLst>
              <a:ext uri="{FF2B5EF4-FFF2-40B4-BE49-F238E27FC236}">
                <a16:creationId xmlns:a16="http://schemas.microsoft.com/office/drawing/2014/main" id="{139A19D2-E5F8-7C82-EE1E-89E7C372B75A}"/>
              </a:ext>
            </a:extLst>
          </p:cNvPr>
          <p:cNvSpPr>
            <a:spLocks noChangeArrowheads="1"/>
          </p:cNvSpPr>
          <p:nvPr/>
        </p:nvSpPr>
        <p:spPr bwMode="auto">
          <a:xfrm>
            <a:off x="6444505" y="5076419"/>
            <a:ext cx="419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n-lt"/>
              </a:rPr>
              <a:t>04</a:t>
            </a:r>
            <a:endParaRPr kumimoji="0" lang="en-US" sz="2400" b="0" i="0" u="none" strike="noStrike" cap="none" normalizeH="0" baseline="0" dirty="0">
              <a:ln>
                <a:noFill/>
              </a:ln>
              <a:solidFill>
                <a:schemeClr val="accent2"/>
              </a:solidFill>
              <a:effectLst/>
              <a:latin typeface="+mn-lt"/>
            </a:endParaRPr>
          </a:p>
        </p:txBody>
      </p:sp>
      <p:sp>
        <p:nvSpPr>
          <p:cNvPr id="11" name="Line 13">
            <a:extLst>
              <a:ext uri="{FF2B5EF4-FFF2-40B4-BE49-F238E27FC236}">
                <a16:creationId xmlns:a16="http://schemas.microsoft.com/office/drawing/2014/main" id="{FCA9CB62-12ED-554E-87B3-A3915C245C4E}"/>
              </a:ext>
            </a:extLst>
          </p:cNvPr>
          <p:cNvSpPr>
            <a:spLocks noChangeShapeType="1"/>
          </p:cNvSpPr>
          <p:nvPr/>
        </p:nvSpPr>
        <p:spPr bwMode="auto">
          <a:xfrm>
            <a:off x="6648698" y="1932609"/>
            <a:ext cx="0" cy="620883"/>
          </a:xfrm>
          <a:prstGeom prst="line">
            <a:avLst/>
          </a:prstGeom>
          <a:noFill/>
          <a:ln w="460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12" name="Line 14">
            <a:extLst>
              <a:ext uri="{FF2B5EF4-FFF2-40B4-BE49-F238E27FC236}">
                <a16:creationId xmlns:a16="http://schemas.microsoft.com/office/drawing/2014/main" id="{A27B67C9-A691-A287-E4A4-7B7BCF19823E}"/>
              </a:ext>
            </a:extLst>
          </p:cNvPr>
          <p:cNvSpPr>
            <a:spLocks noChangeShapeType="1"/>
          </p:cNvSpPr>
          <p:nvPr/>
        </p:nvSpPr>
        <p:spPr bwMode="auto">
          <a:xfrm>
            <a:off x="6648698" y="3140994"/>
            <a:ext cx="0" cy="621996"/>
          </a:xfrm>
          <a:prstGeom prst="line">
            <a:avLst/>
          </a:prstGeom>
          <a:noFill/>
          <a:ln w="460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13" name="Line 15">
            <a:extLst>
              <a:ext uri="{FF2B5EF4-FFF2-40B4-BE49-F238E27FC236}">
                <a16:creationId xmlns:a16="http://schemas.microsoft.com/office/drawing/2014/main" id="{C9559004-CC4B-2525-C4D4-11E2CC86277C}"/>
              </a:ext>
            </a:extLst>
          </p:cNvPr>
          <p:cNvSpPr>
            <a:spLocks noChangeShapeType="1"/>
          </p:cNvSpPr>
          <p:nvPr/>
        </p:nvSpPr>
        <p:spPr bwMode="auto">
          <a:xfrm>
            <a:off x="6648698" y="4349378"/>
            <a:ext cx="0" cy="616432"/>
          </a:xfrm>
          <a:prstGeom prst="line">
            <a:avLst/>
          </a:prstGeom>
          <a:noFill/>
          <a:ln w="460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accent2"/>
              </a:solidFill>
            </a:endParaRPr>
          </a:p>
        </p:txBody>
      </p:sp>
      <p:sp>
        <p:nvSpPr>
          <p:cNvPr id="15" name="Rectangle 14">
            <a:extLst>
              <a:ext uri="{FF2B5EF4-FFF2-40B4-BE49-F238E27FC236}">
                <a16:creationId xmlns:a16="http://schemas.microsoft.com/office/drawing/2014/main" id="{5AFFE145-4808-F579-A22C-691DC3884714}"/>
              </a:ext>
            </a:extLst>
          </p:cNvPr>
          <p:cNvSpPr/>
          <p:nvPr/>
        </p:nvSpPr>
        <p:spPr>
          <a:xfrm>
            <a:off x="7189811" y="1257469"/>
            <a:ext cx="3444851" cy="338554"/>
          </a:xfrm>
          <a:prstGeom prst="rect">
            <a:avLst/>
          </a:prstGeom>
        </p:spPr>
        <p:txBody>
          <a:bodyPr wrap="square">
            <a:spAutoFit/>
          </a:bodyPr>
          <a:lstStyle/>
          <a:p>
            <a:r>
              <a:rPr lang="en-US" sz="1600" b="1" dirty="0">
                <a:solidFill>
                  <a:schemeClr val="accent2"/>
                </a:solidFill>
              </a:rPr>
              <a:t>What is AI?</a:t>
            </a:r>
          </a:p>
        </p:txBody>
      </p:sp>
      <p:sp>
        <p:nvSpPr>
          <p:cNvPr id="16" name="Rectangle 15">
            <a:extLst>
              <a:ext uri="{FF2B5EF4-FFF2-40B4-BE49-F238E27FC236}">
                <a16:creationId xmlns:a16="http://schemas.microsoft.com/office/drawing/2014/main" id="{5DB57C11-9DD5-490E-07F7-38DD74AF0BDA}"/>
              </a:ext>
            </a:extLst>
          </p:cNvPr>
          <p:cNvSpPr/>
          <p:nvPr/>
        </p:nvSpPr>
        <p:spPr>
          <a:xfrm>
            <a:off x="7189811" y="1587296"/>
            <a:ext cx="3444851" cy="262508"/>
          </a:xfrm>
          <a:prstGeom prst="rect">
            <a:avLst/>
          </a:prstGeom>
        </p:spPr>
        <p:txBody>
          <a:bodyPr wrap="square">
            <a:spAutoFit/>
          </a:bodyPr>
          <a:lstStyle/>
          <a:p>
            <a:pPr>
              <a:lnSpc>
                <a:spcPct val="120000"/>
              </a:lnSpc>
            </a:pPr>
            <a:r>
              <a:rPr lang="en-US" sz="1000" dirty="0"/>
              <a:t>Level set on the foundations of AI </a:t>
            </a:r>
          </a:p>
        </p:txBody>
      </p:sp>
      <p:sp>
        <p:nvSpPr>
          <p:cNvPr id="26" name="Rectangle 25">
            <a:extLst>
              <a:ext uri="{FF2B5EF4-FFF2-40B4-BE49-F238E27FC236}">
                <a16:creationId xmlns:a16="http://schemas.microsoft.com/office/drawing/2014/main" id="{DD0ABD28-DF69-4EDE-423E-45E0F4248445}"/>
              </a:ext>
            </a:extLst>
          </p:cNvPr>
          <p:cNvSpPr/>
          <p:nvPr/>
        </p:nvSpPr>
        <p:spPr>
          <a:xfrm>
            <a:off x="1076280" y="2384215"/>
            <a:ext cx="3876033" cy="338554"/>
          </a:xfrm>
          <a:prstGeom prst="rect">
            <a:avLst/>
          </a:prstGeom>
        </p:spPr>
        <p:txBody>
          <a:bodyPr wrap="square">
            <a:spAutoFit/>
          </a:bodyPr>
          <a:lstStyle/>
          <a:p>
            <a:r>
              <a:rPr lang="en-US" sz="1600" dirty="0"/>
              <a:t>Today’s</a:t>
            </a:r>
          </a:p>
        </p:txBody>
      </p:sp>
      <p:sp>
        <p:nvSpPr>
          <p:cNvPr id="27" name="Rectangle 26">
            <a:extLst>
              <a:ext uri="{FF2B5EF4-FFF2-40B4-BE49-F238E27FC236}">
                <a16:creationId xmlns:a16="http://schemas.microsoft.com/office/drawing/2014/main" id="{BA167966-89DE-60EA-0AAE-88CDEA2CE307}"/>
              </a:ext>
            </a:extLst>
          </p:cNvPr>
          <p:cNvSpPr/>
          <p:nvPr/>
        </p:nvSpPr>
        <p:spPr>
          <a:xfrm>
            <a:off x="1076280" y="2718198"/>
            <a:ext cx="3971012" cy="1200329"/>
          </a:xfrm>
          <a:prstGeom prst="rect">
            <a:avLst/>
          </a:prstGeom>
        </p:spPr>
        <p:txBody>
          <a:bodyPr wrap="square">
            <a:spAutoFit/>
          </a:bodyPr>
          <a:lstStyle/>
          <a:p>
            <a:pPr algn="r"/>
            <a:r>
              <a:rPr lang="en-US" sz="7200" b="1" dirty="0">
                <a:solidFill>
                  <a:schemeClr val="accent2"/>
                </a:solidFill>
              </a:rPr>
              <a:t>Agenda</a:t>
            </a:r>
          </a:p>
        </p:txBody>
      </p:sp>
      <p:sp>
        <p:nvSpPr>
          <p:cNvPr id="28" name="Line 28">
            <a:extLst>
              <a:ext uri="{FF2B5EF4-FFF2-40B4-BE49-F238E27FC236}">
                <a16:creationId xmlns:a16="http://schemas.microsoft.com/office/drawing/2014/main" id="{4E83F100-61B5-EFB7-9776-F54BC9A68D21}"/>
              </a:ext>
            </a:extLst>
          </p:cNvPr>
          <p:cNvSpPr>
            <a:spLocks noChangeShapeType="1"/>
          </p:cNvSpPr>
          <p:nvPr/>
        </p:nvSpPr>
        <p:spPr bwMode="auto">
          <a:xfrm>
            <a:off x="3061786" y="3829681"/>
            <a:ext cx="1829320" cy="0"/>
          </a:xfrm>
          <a:prstGeom prst="line">
            <a:avLst/>
          </a:prstGeom>
          <a:noFill/>
          <a:ln w="381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a:extLst>
              <a:ext uri="{FF2B5EF4-FFF2-40B4-BE49-F238E27FC236}">
                <a16:creationId xmlns:a16="http://schemas.microsoft.com/office/drawing/2014/main" id="{82D863DB-575A-4914-E338-C9715A5F6818}"/>
              </a:ext>
            </a:extLst>
          </p:cNvPr>
          <p:cNvSpPr/>
          <p:nvPr/>
        </p:nvSpPr>
        <p:spPr>
          <a:xfrm>
            <a:off x="7189811" y="2484903"/>
            <a:ext cx="3444851" cy="584775"/>
          </a:xfrm>
          <a:prstGeom prst="rect">
            <a:avLst/>
          </a:prstGeom>
        </p:spPr>
        <p:txBody>
          <a:bodyPr wrap="square">
            <a:spAutoFit/>
          </a:bodyPr>
          <a:lstStyle/>
          <a:p>
            <a:r>
              <a:rPr lang="en-US" sz="1600" b="1" dirty="0">
                <a:solidFill>
                  <a:schemeClr val="accent2"/>
                </a:solidFill>
              </a:rPr>
              <a:t>Integrating AI into Business Workflows</a:t>
            </a:r>
          </a:p>
        </p:txBody>
      </p:sp>
      <p:sp>
        <p:nvSpPr>
          <p:cNvPr id="30" name="Rectangle 29">
            <a:extLst>
              <a:ext uri="{FF2B5EF4-FFF2-40B4-BE49-F238E27FC236}">
                <a16:creationId xmlns:a16="http://schemas.microsoft.com/office/drawing/2014/main" id="{725D21A1-6591-5175-F3D9-29673D0711CB}"/>
              </a:ext>
            </a:extLst>
          </p:cNvPr>
          <p:cNvSpPr/>
          <p:nvPr/>
        </p:nvSpPr>
        <p:spPr>
          <a:xfrm>
            <a:off x="7189811" y="2981704"/>
            <a:ext cx="3444851" cy="447174"/>
          </a:xfrm>
          <a:prstGeom prst="rect">
            <a:avLst/>
          </a:prstGeom>
        </p:spPr>
        <p:txBody>
          <a:bodyPr wrap="square">
            <a:spAutoFit/>
          </a:bodyPr>
          <a:lstStyle/>
          <a:p>
            <a:pPr>
              <a:lnSpc>
                <a:spcPct val="120000"/>
              </a:lnSpc>
            </a:pPr>
            <a:r>
              <a:rPr lang="en-US" sz="1000" dirty="0"/>
              <a:t>Exploring how businesses are integrating AI into business functions. </a:t>
            </a:r>
          </a:p>
        </p:txBody>
      </p:sp>
      <p:sp>
        <p:nvSpPr>
          <p:cNvPr id="31" name="Rectangle 30">
            <a:extLst>
              <a:ext uri="{FF2B5EF4-FFF2-40B4-BE49-F238E27FC236}">
                <a16:creationId xmlns:a16="http://schemas.microsoft.com/office/drawing/2014/main" id="{231FF762-C775-52A8-E333-8ED5DA0C855E}"/>
              </a:ext>
            </a:extLst>
          </p:cNvPr>
          <p:cNvSpPr/>
          <p:nvPr/>
        </p:nvSpPr>
        <p:spPr>
          <a:xfrm>
            <a:off x="7189811" y="3652709"/>
            <a:ext cx="3444851" cy="338554"/>
          </a:xfrm>
          <a:prstGeom prst="rect">
            <a:avLst/>
          </a:prstGeom>
        </p:spPr>
        <p:txBody>
          <a:bodyPr wrap="square">
            <a:spAutoFit/>
          </a:bodyPr>
          <a:lstStyle/>
          <a:p>
            <a:r>
              <a:rPr lang="en-US" sz="1600" b="1" dirty="0">
                <a:solidFill>
                  <a:schemeClr val="accent2"/>
                </a:solidFill>
              </a:rPr>
              <a:t>Regulatory Movement</a:t>
            </a:r>
          </a:p>
        </p:txBody>
      </p:sp>
      <p:sp>
        <p:nvSpPr>
          <p:cNvPr id="32" name="Rectangle 31">
            <a:extLst>
              <a:ext uri="{FF2B5EF4-FFF2-40B4-BE49-F238E27FC236}">
                <a16:creationId xmlns:a16="http://schemas.microsoft.com/office/drawing/2014/main" id="{BD2B45FC-2C88-9206-4E6E-1EB779158BB9}"/>
              </a:ext>
            </a:extLst>
          </p:cNvPr>
          <p:cNvSpPr/>
          <p:nvPr/>
        </p:nvSpPr>
        <p:spPr>
          <a:xfrm>
            <a:off x="7189811" y="3982536"/>
            <a:ext cx="3444851" cy="447174"/>
          </a:xfrm>
          <a:prstGeom prst="rect">
            <a:avLst/>
          </a:prstGeom>
        </p:spPr>
        <p:txBody>
          <a:bodyPr wrap="square">
            <a:spAutoFit/>
          </a:bodyPr>
          <a:lstStyle/>
          <a:p>
            <a:pPr>
              <a:lnSpc>
                <a:spcPct val="120000"/>
              </a:lnSpc>
            </a:pPr>
            <a:r>
              <a:rPr lang="en-US" sz="1000" dirty="0"/>
              <a:t>Diving into what regulators movements are happening in the AI front. </a:t>
            </a:r>
          </a:p>
        </p:txBody>
      </p:sp>
      <p:sp>
        <p:nvSpPr>
          <p:cNvPr id="33" name="Rectangle 32">
            <a:extLst>
              <a:ext uri="{FF2B5EF4-FFF2-40B4-BE49-F238E27FC236}">
                <a16:creationId xmlns:a16="http://schemas.microsoft.com/office/drawing/2014/main" id="{D59B46D0-029E-EB58-F1A7-F68F6D310258}"/>
              </a:ext>
            </a:extLst>
          </p:cNvPr>
          <p:cNvSpPr/>
          <p:nvPr/>
        </p:nvSpPr>
        <p:spPr>
          <a:xfrm>
            <a:off x="7189811" y="4965810"/>
            <a:ext cx="3444851" cy="338554"/>
          </a:xfrm>
          <a:prstGeom prst="rect">
            <a:avLst/>
          </a:prstGeom>
        </p:spPr>
        <p:txBody>
          <a:bodyPr wrap="square">
            <a:spAutoFit/>
          </a:bodyPr>
          <a:lstStyle/>
          <a:p>
            <a:r>
              <a:rPr lang="en-US" sz="1600" b="1" dirty="0">
                <a:solidFill>
                  <a:schemeClr val="accent2"/>
                </a:solidFill>
              </a:rPr>
              <a:t>Workforce Considerations</a:t>
            </a:r>
          </a:p>
        </p:txBody>
      </p:sp>
      <p:sp>
        <p:nvSpPr>
          <p:cNvPr id="34" name="Rectangle 33">
            <a:extLst>
              <a:ext uri="{FF2B5EF4-FFF2-40B4-BE49-F238E27FC236}">
                <a16:creationId xmlns:a16="http://schemas.microsoft.com/office/drawing/2014/main" id="{7E825CF4-6CBA-A37F-9C3F-F8667628675A}"/>
              </a:ext>
            </a:extLst>
          </p:cNvPr>
          <p:cNvSpPr/>
          <p:nvPr/>
        </p:nvSpPr>
        <p:spPr>
          <a:xfrm>
            <a:off x="7189811" y="5295637"/>
            <a:ext cx="3444851" cy="447174"/>
          </a:xfrm>
          <a:prstGeom prst="rect">
            <a:avLst/>
          </a:prstGeom>
        </p:spPr>
        <p:txBody>
          <a:bodyPr wrap="square">
            <a:spAutoFit/>
          </a:bodyPr>
          <a:lstStyle/>
          <a:p>
            <a:pPr>
              <a:lnSpc>
                <a:spcPct val="120000"/>
              </a:lnSpc>
            </a:pPr>
            <a:r>
              <a:rPr lang="en-US" sz="1000" dirty="0"/>
              <a:t>Discussing the impact of AI on workforces and the future makeup of the business professional.  </a:t>
            </a:r>
          </a:p>
        </p:txBody>
      </p:sp>
    </p:spTree>
    <p:custDataLst>
      <p:tags r:id="rId1"/>
    </p:custDataLst>
    <p:extLst>
      <p:ext uri="{BB962C8B-B14F-4D97-AF65-F5344CB8AC3E}">
        <p14:creationId xmlns:p14="http://schemas.microsoft.com/office/powerpoint/2010/main" val="383087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table with laptops&#10;&#10;Description automatically generated with medium confidence">
            <a:extLst>
              <a:ext uri="{FF2B5EF4-FFF2-40B4-BE49-F238E27FC236}">
                <a16:creationId xmlns:a16="http://schemas.microsoft.com/office/drawing/2014/main" id="{641DDE7B-5B02-56AF-6B8E-A8D96FE4C75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p:pic>
      <p:sp>
        <p:nvSpPr>
          <p:cNvPr id="15" name="Freeform 12"/>
          <p:cNvSpPr>
            <a:spLocks/>
          </p:cNvSpPr>
          <p:nvPr/>
        </p:nvSpPr>
        <p:spPr bwMode="auto">
          <a:xfrm>
            <a:off x="3168847" y="0"/>
            <a:ext cx="7898618" cy="6858001"/>
          </a:xfrm>
          <a:custGeom>
            <a:avLst/>
            <a:gdLst>
              <a:gd name="T0" fmla="*/ 7059 w 7059"/>
              <a:gd name="T1" fmla="*/ 0 h 6129"/>
              <a:gd name="T2" fmla="*/ 6626 w 7059"/>
              <a:gd name="T3" fmla="*/ 0 h 6129"/>
              <a:gd name="T4" fmla="*/ 0 w 7059"/>
              <a:gd name="T5" fmla="*/ 6129 h 6129"/>
              <a:gd name="T6" fmla="*/ 435 w 7059"/>
              <a:gd name="T7" fmla="*/ 6129 h 6129"/>
              <a:gd name="T8" fmla="*/ 7059 w 7059"/>
              <a:gd name="T9" fmla="*/ 0 h 6129"/>
            </a:gdLst>
            <a:ahLst/>
            <a:cxnLst>
              <a:cxn ang="0">
                <a:pos x="T0" y="T1"/>
              </a:cxn>
              <a:cxn ang="0">
                <a:pos x="T2" y="T3"/>
              </a:cxn>
              <a:cxn ang="0">
                <a:pos x="T4" y="T5"/>
              </a:cxn>
              <a:cxn ang="0">
                <a:pos x="T6" y="T7"/>
              </a:cxn>
              <a:cxn ang="0">
                <a:pos x="T8" y="T9"/>
              </a:cxn>
            </a:cxnLst>
            <a:rect l="0" t="0" r="r" b="b"/>
            <a:pathLst>
              <a:path w="7059" h="6129">
                <a:moveTo>
                  <a:pt x="7059" y="0"/>
                </a:moveTo>
                <a:lnTo>
                  <a:pt x="6626" y="0"/>
                </a:lnTo>
                <a:lnTo>
                  <a:pt x="0" y="6129"/>
                </a:lnTo>
                <a:lnTo>
                  <a:pt x="435" y="6129"/>
                </a:lnTo>
                <a:lnTo>
                  <a:pt x="70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p:nvSpPr>
        <p:spPr bwMode="auto">
          <a:xfrm>
            <a:off x="0" y="-20141"/>
            <a:ext cx="10820400" cy="6878142"/>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 name="connsiteX0" fmla="*/ 10000 w 10000"/>
              <a:gd name="connsiteY0" fmla="*/ 14 h 10014"/>
              <a:gd name="connsiteX1" fmla="*/ 2628 w 10000"/>
              <a:gd name="connsiteY1" fmla="*/ 0 h 10014"/>
              <a:gd name="connsiteX2" fmla="*/ 0 w 10000"/>
              <a:gd name="connsiteY2" fmla="*/ 3819 h 10014"/>
              <a:gd name="connsiteX3" fmla="*/ 0 w 10000"/>
              <a:gd name="connsiteY3" fmla="*/ 10014 h 10014"/>
              <a:gd name="connsiteX4" fmla="*/ 2994 w 10000"/>
              <a:gd name="connsiteY4" fmla="*/ 10014 h 10014"/>
              <a:gd name="connsiteX5" fmla="*/ 10000 w 10000"/>
              <a:gd name="connsiteY5" fmla="*/ 14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14">
                <a:moveTo>
                  <a:pt x="10000" y="14"/>
                </a:moveTo>
                <a:lnTo>
                  <a:pt x="2628" y="0"/>
                </a:lnTo>
                <a:lnTo>
                  <a:pt x="0" y="3819"/>
                </a:lnTo>
                <a:lnTo>
                  <a:pt x="0" y="10014"/>
                </a:lnTo>
                <a:lnTo>
                  <a:pt x="2994" y="10014"/>
                </a:lnTo>
                <a:lnTo>
                  <a:pt x="10000" y="14"/>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p:cNvSpPr>
          <p:nvPr/>
        </p:nvSpPr>
        <p:spPr bwMode="auto">
          <a:xfrm>
            <a:off x="0" y="0"/>
            <a:ext cx="10582963" cy="6858001"/>
          </a:xfrm>
          <a:custGeom>
            <a:avLst/>
            <a:gdLst>
              <a:gd name="T0" fmla="*/ 9458 w 9458"/>
              <a:gd name="T1" fmla="*/ 0 h 6129"/>
              <a:gd name="T2" fmla="*/ 2520 w 9458"/>
              <a:gd name="T3" fmla="*/ 0 h 6129"/>
              <a:gd name="T4" fmla="*/ 0 w 9458"/>
              <a:gd name="T5" fmla="*/ 2332 h 6129"/>
              <a:gd name="T6" fmla="*/ 0 w 9458"/>
              <a:gd name="T7" fmla="*/ 6129 h 6129"/>
              <a:gd name="T8" fmla="*/ 2832 w 9458"/>
              <a:gd name="T9" fmla="*/ 6129 h 6129"/>
              <a:gd name="T10" fmla="*/ 9458 w 9458"/>
              <a:gd name="T11" fmla="*/ 0 h 6129"/>
            </a:gdLst>
            <a:ahLst/>
            <a:cxnLst>
              <a:cxn ang="0">
                <a:pos x="T0" y="T1"/>
              </a:cxn>
              <a:cxn ang="0">
                <a:pos x="T2" y="T3"/>
              </a:cxn>
              <a:cxn ang="0">
                <a:pos x="T4" y="T5"/>
              </a:cxn>
              <a:cxn ang="0">
                <a:pos x="T6" y="T7"/>
              </a:cxn>
              <a:cxn ang="0">
                <a:pos x="T8" y="T9"/>
              </a:cxn>
              <a:cxn ang="0">
                <a:pos x="T10" y="T11"/>
              </a:cxn>
            </a:cxnLst>
            <a:rect l="0" t="0" r="r" b="b"/>
            <a:pathLst>
              <a:path w="9458" h="6129">
                <a:moveTo>
                  <a:pt x="9458" y="0"/>
                </a:moveTo>
                <a:lnTo>
                  <a:pt x="2520" y="0"/>
                </a:lnTo>
                <a:lnTo>
                  <a:pt x="0" y="2332"/>
                </a:lnTo>
                <a:lnTo>
                  <a:pt x="0" y="6129"/>
                </a:lnTo>
                <a:lnTo>
                  <a:pt x="2832" y="6129"/>
                </a:lnTo>
                <a:lnTo>
                  <a:pt x="9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0" y="-10069"/>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rot="10800000">
            <a:off x="9358896" y="4228010"/>
            <a:ext cx="2833104" cy="2619920"/>
          </a:xfrm>
          <a:custGeom>
            <a:avLst/>
            <a:gdLst>
              <a:gd name="T0" fmla="*/ 0 w 2525"/>
              <a:gd name="T1" fmla="*/ 0 h 2335"/>
              <a:gd name="T2" fmla="*/ 0 w 2525"/>
              <a:gd name="T3" fmla="*/ 2335 h 2335"/>
              <a:gd name="T4" fmla="*/ 2525 w 2525"/>
              <a:gd name="T5" fmla="*/ 0 h 2335"/>
              <a:gd name="T6" fmla="*/ 0 w 2525"/>
              <a:gd name="T7" fmla="*/ 0 h 2335"/>
            </a:gdLst>
            <a:ahLst/>
            <a:cxnLst>
              <a:cxn ang="0">
                <a:pos x="T0" y="T1"/>
              </a:cxn>
              <a:cxn ang="0">
                <a:pos x="T2" y="T3"/>
              </a:cxn>
              <a:cxn ang="0">
                <a:pos x="T4" y="T5"/>
              </a:cxn>
              <a:cxn ang="0">
                <a:pos x="T6" y="T7"/>
              </a:cxn>
            </a:cxnLst>
            <a:rect l="0" t="0" r="r" b="b"/>
            <a:pathLst>
              <a:path w="2525" h="2335">
                <a:moveTo>
                  <a:pt x="0" y="0"/>
                </a:moveTo>
                <a:lnTo>
                  <a:pt x="0" y="2335"/>
                </a:lnTo>
                <a:lnTo>
                  <a:pt x="2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p:nvPr/>
        </p:nvSpPr>
        <p:spPr>
          <a:xfrm>
            <a:off x="3235208" y="-20141"/>
            <a:ext cx="8096765" cy="6878142"/>
          </a:xfrm>
          <a:custGeom>
            <a:avLst/>
            <a:gdLst>
              <a:gd name="connsiteX0" fmla="*/ 7583571 w 8096765"/>
              <a:gd name="connsiteY0" fmla="*/ 0 h 6868071"/>
              <a:gd name="connsiteX1" fmla="*/ 8096765 w 8096765"/>
              <a:gd name="connsiteY1" fmla="*/ 0 h 6868071"/>
              <a:gd name="connsiteX2" fmla="*/ 513194 w 8096765"/>
              <a:gd name="connsiteY2" fmla="*/ 6868071 h 6868071"/>
              <a:gd name="connsiteX3" fmla="*/ 0 w 8096765"/>
              <a:gd name="connsiteY3" fmla="*/ 6868071 h 6868071"/>
              <a:gd name="connsiteX4" fmla="*/ 7583571 w 8096765"/>
              <a:gd name="connsiteY4" fmla="*/ 0 h 6868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65" h="6868071">
                <a:moveTo>
                  <a:pt x="7583571" y="0"/>
                </a:moveTo>
                <a:lnTo>
                  <a:pt x="8096765" y="0"/>
                </a:lnTo>
                <a:lnTo>
                  <a:pt x="513194" y="6868071"/>
                </a:lnTo>
                <a:lnTo>
                  <a:pt x="0" y="6868071"/>
                </a:lnTo>
                <a:lnTo>
                  <a:pt x="7583571"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142287" y="3072773"/>
            <a:ext cx="3802609" cy="1569660"/>
          </a:xfrm>
          <a:prstGeom prst="rect">
            <a:avLst/>
          </a:prstGeom>
        </p:spPr>
        <p:txBody>
          <a:bodyPr wrap="square">
            <a:spAutoFit/>
          </a:bodyPr>
          <a:lstStyle/>
          <a:p>
            <a:r>
              <a:rPr lang="en-US" sz="4800" b="1" dirty="0">
                <a:solidFill>
                  <a:schemeClr val="bg1"/>
                </a:solidFill>
              </a:rPr>
              <a:t>What is AI?</a:t>
            </a:r>
          </a:p>
        </p:txBody>
      </p:sp>
      <p:sp>
        <p:nvSpPr>
          <p:cNvPr id="37" name="Line 28"/>
          <p:cNvSpPr>
            <a:spLocks noChangeShapeType="1"/>
          </p:cNvSpPr>
          <p:nvPr/>
        </p:nvSpPr>
        <p:spPr bwMode="auto">
          <a:xfrm>
            <a:off x="1234362" y="2802387"/>
            <a:ext cx="752475"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extLst>
      <p:ext uri="{BB962C8B-B14F-4D97-AF65-F5344CB8AC3E}">
        <p14:creationId xmlns:p14="http://schemas.microsoft.com/office/powerpoint/2010/main" val="185940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747D9-AE2D-69B1-5C9F-73089C0C5B07}"/>
            </a:ext>
          </a:extLst>
        </p:cNvPr>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378D7AD-35AF-25F6-EE7C-C1176512899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06" r="2506"/>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6B73D1E8-AFE3-9883-2EA8-08B12C7C9EAD}"/>
              </a:ext>
            </a:extLst>
          </p:cNvPr>
          <p:cNvSpPr/>
          <p:nvPr/>
        </p:nvSpPr>
        <p:spPr>
          <a:xfrm>
            <a:off x="778183" y="667324"/>
            <a:ext cx="3561496" cy="1077218"/>
          </a:xfrm>
          <a:prstGeom prst="rect">
            <a:avLst/>
          </a:prstGeom>
        </p:spPr>
        <p:txBody>
          <a:bodyPr wrap="square">
            <a:spAutoFit/>
          </a:bodyPr>
          <a:lstStyle/>
          <a:p>
            <a:r>
              <a:rPr lang="en-US" sz="3200" b="1" dirty="0">
                <a:solidFill>
                  <a:schemeClr val="bg1"/>
                </a:solidFill>
              </a:rPr>
              <a:t>Artificial Intelligence</a:t>
            </a:r>
          </a:p>
        </p:txBody>
      </p:sp>
      <p:sp>
        <p:nvSpPr>
          <p:cNvPr id="10" name="Rectangle 9">
            <a:extLst>
              <a:ext uri="{FF2B5EF4-FFF2-40B4-BE49-F238E27FC236}">
                <a16:creationId xmlns:a16="http://schemas.microsoft.com/office/drawing/2014/main" id="{EFB5DC86-8F0B-F02A-C2B8-BD3BD90B4A88}"/>
              </a:ext>
            </a:extLst>
          </p:cNvPr>
          <p:cNvSpPr/>
          <p:nvPr/>
        </p:nvSpPr>
        <p:spPr>
          <a:xfrm>
            <a:off x="1218465" y="2810355"/>
            <a:ext cx="3416163" cy="518155"/>
          </a:xfrm>
          <a:prstGeom prst="rect">
            <a:avLst/>
          </a:prstGeom>
        </p:spPr>
        <p:txBody>
          <a:bodyPr wrap="square">
            <a:spAutoFit/>
          </a:bodyPr>
          <a:lstStyle/>
          <a:p>
            <a:pPr>
              <a:lnSpc>
                <a:spcPct val="120000"/>
              </a:lnSpc>
            </a:pPr>
            <a:r>
              <a:rPr lang="en-US" sz="1200" i="0" dirty="0">
                <a:effectLst/>
              </a:rPr>
              <a:t>Computer science that allows machines to problem solve</a:t>
            </a:r>
            <a:endParaRPr lang="en-US" sz="1200" dirty="0"/>
          </a:p>
        </p:txBody>
      </p:sp>
      <p:sp>
        <p:nvSpPr>
          <p:cNvPr id="16" name="Rectangle 15">
            <a:extLst>
              <a:ext uri="{FF2B5EF4-FFF2-40B4-BE49-F238E27FC236}">
                <a16:creationId xmlns:a16="http://schemas.microsoft.com/office/drawing/2014/main" id="{5356CF9D-C126-82A1-B79B-24CC9BA7AD0E}"/>
              </a:ext>
            </a:extLst>
          </p:cNvPr>
          <p:cNvSpPr/>
          <p:nvPr/>
        </p:nvSpPr>
        <p:spPr>
          <a:xfrm>
            <a:off x="1218466" y="4345757"/>
            <a:ext cx="3416164" cy="518155"/>
          </a:xfrm>
          <a:prstGeom prst="rect">
            <a:avLst/>
          </a:prstGeom>
        </p:spPr>
        <p:txBody>
          <a:bodyPr wrap="square">
            <a:spAutoFit/>
          </a:bodyPr>
          <a:lstStyle/>
          <a:p>
            <a:pPr>
              <a:lnSpc>
                <a:spcPct val="120000"/>
              </a:lnSpc>
            </a:pPr>
            <a:r>
              <a:rPr lang="en-US" sz="1200" dirty="0"/>
              <a:t>Deep Learning and the Artificial Neural Network</a:t>
            </a:r>
          </a:p>
        </p:txBody>
      </p:sp>
      <p:sp>
        <p:nvSpPr>
          <p:cNvPr id="19" name="Rectangle 18">
            <a:extLst>
              <a:ext uri="{FF2B5EF4-FFF2-40B4-BE49-F238E27FC236}">
                <a16:creationId xmlns:a16="http://schemas.microsoft.com/office/drawing/2014/main" id="{D21F98FE-BB70-7F9E-5F9C-BB7B2F9ED4B2}"/>
              </a:ext>
            </a:extLst>
          </p:cNvPr>
          <p:cNvSpPr/>
          <p:nvPr/>
        </p:nvSpPr>
        <p:spPr>
          <a:xfrm>
            <a:off x="1218466" y="5113458"/>
            <a:ext cx="3416164" cy="296556"/>
          </a:xfrm>
          <a:prstGeom prst="rect">
            <a:avLst/>
          </a:prstGeom>
        </p:spPr>
        <p:txBody>
          <a:bodyPr wrap="square">
            <a:spAutoFit/>
          </a:bodyPr>
          <a:lstStyle/>
          <a:p>
            <a:pPr>
              <a:lnSpc>
                <a:spcPct val="120000"/>
              </a:lnSpc>
            </a:pPr>
            <a:r>
              <a:rPr lang="en-US" sz="1200" dirty="0"/>
              <a:t>Narrow, General, Vs. Super AI</a:t>
            </a:r>
          </a:p>
        </p:txBody>
      </p:sp>
      <p:pic>
        <p:nvPicPr>
          <p:cNvPr id="3" name="Graphic 2">
            <a:extLst>
              <a:ext uri="{FF2B5EF4-FFF2-40B4-BE49-F238E27FC236}">
                <a16:creationId xmlns:a16="http://schemas.microsoft.com/office/drawing/2014/main" id="{DC051A87-AB50-B947-3140-7FDBBFCAAD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2887734"/>
            <a:ext cx="409794" cy="409794"/>
          </a:xfrm>
          <a:prstGeom prst="rect">
            <a:avLst/>
          </a:prstGeom>
        </p:spPr>
      </p:pic>
      <p:pic>
        <p:nvPicPr>
          <p:cNvPr id="5" name="Graphic 4">
            <a:extLst>
              <a:ext uri="{FF2B5EF4-FFF2-40B4-BE49-F238E27FC236}">
                <a16:creationId xmlns:a16="http://schemas.microsoft.com/office/drawing/2014/main" id="{67D339EA-FBDA-340E-7BAB-03C7CA9509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3632236"/>
            <a:ext cx="409794" cy="409794"/>
          </a:xfrm>
          <a:prstGeom prst="rect">
            <a:avLst/>
          </a:prstGeom>
        </p:spPr>
      </p:pic>
      <p:pic>
        <p:nvPicPr>
          <p:cNvPr id="7" name="Graphic 6">
            <a:extLst>
              <a:ext uri="{FF2B5EF4-FFF2-40B4-BE49-F238E27FC236}">
                <a16:creationId xmlns:a16="http://schemas.microsoft.com/office/drawing/2014/main" id="{852BD3A7-C3F4-794B-3CAF-F855B0C5B6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4399937"/>
            <a:ext cx="409794" cy="409794"/>
          </a:xfrm>
          <a:prstGeom prst="rect">
            <a:avLst/>
          </a:prstGeom>
        </p:spPr>
      </p:pic>
      <p:pic>
        <p:nvPicPr>
          <p:cNvPr id="20" name="Graphic 19">
            <a:extLst>
              <a:ext uri="{FF2B5EF4-FFF2-40B4-BE49-F238E27FC236}">
                <a16:creationId xmlns:a16="http://schemas.microsoft.com/office/drawing/2014/main" id="{6B13DEE3-EE2B-E679-789D-968A5385A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83" y="5167638"/>
            <a:ext cx="409794" cy="409794"/>
          </a:xfrm>
          <a:prstGeom prst="rect">
            <a:avLst/>
          </a:prstGeom>
        </p:spPr>
      </p:pic>
      <p:sp>
        <p:nvSpPr>
          <p:cNvPr id="21" name="Slide Number Placeholder 20">
            <a:extLst>
              <a:ext uri="{FF2B5EF4-FFF2-40B4-BE49-F238E27FC236}">
                <a16:creationId xmlns:a16="http://schemas.microsoft.com/office/drawing/2014/main" id="{DC54296A-E52A-4F08-1D9B-866FCCB06E69}"/>
              </a:ext>
            </a:extLst>
          </p:cNvPr>
          <p:cNvSpPr>
            <a:spLocks noGrp="1"/>
          </p:cNvSpPr>
          <p:nvPr>
            <p:ph type="sldNum" sz="quarter" idx="11"/>
          </p:nvPr>
        </p:nvSpPr>
        <p:spPr/>
        <p:txBody>
          <a:bodyPr/>
          <a:lstStyle/>
          <a:p>
            <a:fld id="{D5B6DCCD-4DA9-4A66-A1EA-8A6F060D7550}" type="slidenum">
              <a:rPr lang="en-US" smtClean="0"/>
              <a:pPr/>
              <a:t>6</a:t>
            </a:fld>
            <a:endParaRPr lang="en-US" dirty="0"/>
          </a:p>
        </p:txBody>
      </p:sp>
      <p:cxnSp>
        <p:nvCxnSpPr>
          <p:cNvPr id="22" name="Straight Connector 21">
            <a:extLst>
              <a:ext uri="{FF2B5EF4-FFF2-40B4-BE49-F238E27FC236}">
                <a16:creationId xmlns:a16="http://schemas.microsoft.com/office/drawing/2014/main" id="{9FD37EFA-3DC3-1836-9169-FCC3E1D914B8}"/>
              </a:ext>
            </a:extLst>
          </p:cNvPr>
          <p:cNvCxnSpPr>
            <a:cxnSpLocks/>
          </p:cNvCxnSpPr>
          <p:nvPr/>
        </p:nvCxnSpPr>
        <p:spPr>
          <a:xfrm>
            <a:off x="906913" y="1905138"/>
            <a:ext cx="5431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42CC894-F1CB-022F-3158-AB7D20882A9B}"/>
              </a:ext>
            </a:extLst>
          </p:cNvPr>
          <p:cNvSpPr/>
          <p:nvPr/>
        </p:nvSpPr>
        <p:spPr>
          <a:xfrm>
            <a:off x="1218465" y="3665351"/>
            <a:ext cx="3416164" cy="518155"/>
          </a:xfrm>
          <a:prstGeom prst="rect">
            <a:avLst/>
          </a:prstGeom>
        </p:spPr>
        <p:txBody>
          <a:bodyPr wrap="square">
            <a:spAutoFit/>
          </a:bodyPr>
          <a:lstStyle/>
          <a:p>
            <a:pPr>
              <a:lnSpc>
                <a:spcPct val="120000"/>
              </a:lnSpc>
            </a:pPr>
            <a:r>
              <a:rPr lang="en-US" sz="1200" dirty="0"/>
              <a:t>Speech recognition, Computer Vision, Machine Learning, and Robotics </a:t>
            </a:r>
          </a:p>
        </p:txBody>
      </p:sp>
      <p:sp>
        <p:nvSpPr>
          <p:cNvPr id="9" name="TextBox 8">
            <a:extLst>
              <a:ext uri="{FF2B5EF4-FFF2-40B4-BE49-F238E27FC236}">
                <a16:creationId xmlns:a16="http://schemas.microsoft.com/office/drawing/2014/main" id="{C135D650-02FD-5946-0EC1-7F22A6188C31}"/>
              </a:ext>
            </a:extLst>
          </p:cNvPr>
          <p:cNvSpPr txBox="1"/>
          <p:nvPr/>
        </p:nvSpPr>
        <p:spPr>
          <a:xfrm>
            <a:off x="5105399" y="6008914"/>
            <a:ext cx="6682336" cy="230832"/>
          </a:xfrm>
          <a:prstGeom prst="rect">
            <a:avLst/>
          </a:prstGeom>
          <a:noFill/>
        </p:spPr>
        <p:txBody>
          <a:bodyPr wrap="square" rtlCol="0">
            <a:spAutoFit/>
          </a:bodyPr>
          <a:lstStyle/>
          <a:p>
            <a:r>
              <a:rPr lang="en-US" sz="900" dirty="0">
                <a:hlinkClick r:id="rId4" tooltip="https://www.flickr.com/photos/152824664@N07/30212411048"/>
              </a:rPr>
              <a:t>This Photo</a:t>
            </a:r>
            <a:r>
              <a:rPr lang="en-US" sz="900" dirty="0"/>
              <a:t> by Unknown Author is licensed under </a:t>
            </a:r>
            <a:r>
              <a:rPr lang="en-US" sz="900" dirty="0">
                <a:hlinkClick r:id="rId7" tooltip="https://creativecommons.org/licenses/by/3.0/"/>
              </a:rPr>
              <a:t>CC BY</a:t>
            </a:r>
            <a:endParaRPr lang="en-US" sz="900" dirty="0"/>
          </a:p>
        </p:txBody>
      </p:sp>
    </p:spTree>
    <p:custDataLst>
      <p:tags r:id="rId1"/>
    </p:custDataLst>
    <p:extLst>
      <p:ext uri="{BB962C8B-B14F-4D97-AF65-F5344CB8AC3E}">
        <p14:creationId xmlns:p14="http://schemas.microsoft.com/office/powerpoint/2010/main" val="302572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C639-B7A8-56C2-1B5C-F64FD91F6A75}"/>
            </a:ext>
          </a:extLst>
        </p:cNvPr>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5AC85D61-9B9D-19CC-D424-36A609ABA90D}"/>
              </a:ext>
            </a:extLst>
          </p:cNvPr>
          <p:cNvPicPr>
            <a:picLocks noGrp="1" noChangeAspect="1"/>
          </p:cNvPicPr>
          <p:nvPr>
            <p:ph type="pic" sz="quarter" idx="10"/>
          </p:nvPr>
        </p:nvPicPr>
        <p:blipFill rotWithShape="1">
          <a:blip r:embed="rId3"/>
          <a:srcRect l="30866" r="30866"/>
          <a:stretch/>
        </p:blipFill>
        <p:spPr>
          <a:prstGeom prst="rect">
            <a:avLst/>
          </a:prstGeom>
        </p:spPr>
      </p:pic>
      <p:pic>
        <p:nvPicPr>
          <p:cNvPr id="6" name="Picture Placeholder 12">
            <a:extLst>
              <a:ext uri="{FF2B5EF4-FFF2-40B4-BE49-F238E27FC236}">
                <a16:creationId xmlns:a16="http://schemas.microsoft.com/office/drawing/2014/main" id="{A49297D8-9E37-FBE7-F7DF-280E592B00A2}"/>
              </a:ext>
            </a:extLst>
          </p:cNvPr>
          <p:cNvPicPr>
            <a:picLocks noGrp="1" noChangeAspect="1"/>
          </p:cNvPicPr>
          <p:nvPr>
            <p:ph type="pic" sz="quarter" idx="11"/>
          </p:nvPr>
        </p:nvPicPr>
        <p:blipFill rotWithShape="1">
          <a:blip r:embed="rId4"/>
          <a:srcRect l="30866" r="30866"/>
          <a:stretch/>
        </p:blipFill>
        <p:spPr>
          <a:prstGeom prst="rect">
            <a:avLst/>
          </a:prstGeom>
        </p:spPr>
      </p:pic>
      <p:sp>
        <p:nvSpPr>
          <p:cNvPr id="4" name="Title 3">
            <a:extLst>
              <a:ext uri="{FF2B5EF4-FFF2-40B4-BE49-F238E27FC236}">
                <a16:creationId xmlns:a16="http://schemas.microsoft.com/office/drawing/2014/main" id="{3198905E-33B4-572D-0057-1174389941CF}"/>
              </a:ext>
            </a:extLst>
          </p:cNvPr>
          <p:cNvSpPr>
            <a:spLocks noGrp="1"/>
          </p:cNvSpPr>
          <p:nvPr>
            <p:ph type="title"/>
          </p:nvPr>
        </p:nvSpPr>
        <p:spPr/>
        <p:txBody>
          <a:bodyPr>
            <a:normAutofit/>
          </a:bodyPr>
          <a:lstStyle/>
          <a:p>
            <a:r>
              <a:rPr lang="en-US" dirty="0"/>
              <a:t>Different Kinds of AI</a:t>
            </a:r>
          </a:p>
        </p:txBody>
      </p:sp>
      <p:sp>
        <p:nvSpPr>
          <p:cNvPr id="7" name="TextBox 6">
            <a:extLst>
              <a:ext uri="{FF2B5EF4-FFF2-40B4-BE49-F238E27FC236}">
                <a16:creationId xmlns:a16="http://schemas.microsoft.com/office/drawing/2014/main" id="{0B687C1A-00E3-4497-4913-F3A3BF31621F}"/>
              </a:ext>
            </a:extLst>
          </p:cNvPr>
          <p:cNvSpPr txBox="1"/>
          <p:nvPr/>
        </p:nvSpPr>
        <p:spPr>
          <a:xfrm>
            <a:off x="3468006" y="1958604"/>
            <a:ext cx="2118602" cy="400110"/>
          </a:xfrm>
          <a:prstGeom prst="rect">
            <a:avLst/>
          </a:prstGeom>
          <a:noFill/>
        </p:spPr>
        <p:txBody>
          <a:bodyPr wrap="square" rtlCol="0">
            <a:spAutoFit/>
          </a:bodyPr>
          <a:lstStyle/>
          <a:p>
            <a:r>
              <a:rPr lang="en-US" sz="2000" b="1" dirty="0">
                <a:solidFill>
                  <a:schemeClr val="bg1">
                    <a:lumMod val="95000"/>
                  </a:schemeClr>
                </a:solidFill>
              </a:rPr>
              <a:t>Generative AI</a:t>
            </a:r>
          </a:p>
        </p:txBody>
      </p:sp>
      <p:sp>
        <p:nvSpPr>
          <p:cNvPr id="8" name="Rectangle 7">
            <a:extLst>
              <a:ext uri="{FF2B5EF4-FFF2-40B4-BE49-F238E27FC236}">
                <a16:creationId xmlns:a16="http://schemas.microsoft.com/office/drawing/2014/main" id="{F0E0F330-E0BD-91C0-4F61-751101D3D3E1}"/>
              </a:ext>
            </a:extLst>
          </p:cNvPr>
          <p:cNvSpPr/>
          <p:nvPr/>
        </p:nvSpPr>
        <p:spPr>
          <a:xfrm>
            <a:off x="3468006" y="3010641"/>
            <a:ext cx="2118602" cy="2310825"/>
          </a:xfrm>
          <a:prstGeom prst="rect">
            <a:avLst/>
          </a:prstGeom>
        </p:spPr>
        <p:txBody>
          <a:bodyPr wrap="square">
            <a:spAutoFit/>
          </a:bodyPr>
          <a:lstStyle/>
          <a:p>
            <a:pPr>
              <a:lnSpc>
                <a:spcPct val="120000"/>
              </a:lnSpc>
            </a:pPr>
            <a:r>
              <a:rPr lang="en-US" sz="1100" i="0" dirty="0">
                <a:solidFill>
                  <a:schemeClr val="bg1">
                    <a:lumMod val="95000"/>
                  </a:schemeClr>
                </a:solidFill>
                <a:effectLst/>
              </a:rPr>
              <a:t>Generative AI creates something new based on what it as learned from past inputs.</a:t>
            </a:r>
          </a:p>
          <a:p>
            <a:pPr>
              <a:lnSpc>
                <a:spcPct val="120000"/>
              </a:lnSpc>
            </a:pPr>
            <a:endParaRPr lang="en-US" sz="1100" dirty="0">
              <a:solidFill>
                <a:schemeClr val="bg1">
                  <a:lumMod val="95000"/>
                </a:schemeClr>
              </a:solidFill>
            </a:endParaRPr>
          </a:p>
          <a:p>
            <a:pPr>
              <a:lnSpc>
                <a:spcPct val="120000"/>
              </a:lnSpc>
            </a:pPr>
            <a:r>
              <a:rPr lang="en-US" sz="1100" dirty="0">
                <a:solidFill>
                  <a:schemeClr val="bg1">
                    <a:lumMod val="95000"/>
                  </a:schemeClr>
                </a:solidFill>
              </a:rPr>
              <a:t>Generative AI will use input prompts to create something in response.</a:t>
            </a:r>
          </a:p>
          <a:p>
            <a:pPr>
              <a:lnSpc>
                <a:spcPct val="120000"/>
              </a:lnSpc>
            </a:pPr>
            <a:endParaRPr lang="en-US" sz="1100" dirty="0">
              <a:solidFill>
                <a:schemeClr val="bg1">
                  <a:lumMod val="95000"/>
                </a:schemeClr>
              </a:solidFill>
            </a:endParaRPr>
          </a:p>
          <a:p>
            <a:pPr>
              <a:lnSpc>
                <a:spcPct val="120000"/>
              </a:lnSpc>
            </a:pPr>
            <a:r>
              <a:rPr lang="en-US" sz="1100" dirty="0">
                <a:solidFill>
                  <a:schemeClr val="bg1">
                    <a:lumMod val="95000"/>
                  </a:schemeClr>
                </a:solidFill>
              </a:rPr>
              <a:t>ChatGPT is an example of Generative IA used today. </a:t>
            </a:r>
          </a:p>
        </p:txBody>
      </p:sp>
      <p:sp>
        <p:nvSpPr>
          <p:cNvPr id="23" name="TextBox 22">
            <a:extLst>
              <a:ext uri="{FF2B5EF4-FFF2-40B4-BE49-F238E27FC236}">
                <a16:creationId xmlns:a16="http://schemas.microsoft.com/office/drawing/2014/main" id="{C3F03E7B-D88D-D551-10C2-B5B0D5A642A0}"/>
              </a:ext>
            </a:extLst>
          </p:cNvPr>
          <p:cNvSpPr txBox="1"/>
          <p:nvPr/>
        </p:nvSpPr>
        <p:spPr>
          <a:xfrm>
            <a:off x="8907741" y="1958604"/>
            <a:ext cx="2135677" cy="400110"/>
          </a:xfrm>
          <a:prstGeom prst="rect">
            <a:avLst/>
          </a:prstGeom>
          <a:noFill/>
        </p:spPr>
        <p:txBody>
          <a:bodyPr wrap="square" rtlCol="0">
            <a:spAutoFit/>
          </a:bodyPr>
          <a:lstStyle/>
          <a:p>
            <a:r>
              <a:rPr lang="en-US" sz="2000" b="1" dirty="0">
                <a:solidFill>
                  <a:schemeClr val="accent1"/>
                </a:solidFill>
              </a:rPr>
              <a:t>Predicative AI</a:t>
            </a:r>
          </a:p>
        </p:txBody>
      </p:sp>
      <p:sp>
        <p:nvSpPr>
          <p:cNvPr id="37" name="Slide Number Placeholder 36">
            <a:extLst>
              <a:ext uri="{FF2B5EF4-FFF2-40B4-BE49-F238E27FC236}">
                <a16:creationId xmlns:a16="http://schemas.microsoft.com/office/drawing/2014/main" id="{ABD25219-F09A-E946-67F9-DF281DD98B28}"/>
              </a:ext>
            </a:extLst>
          </p:cNvPr>
          <p:cNvSpPr>
            <a:spLocks noGrp="1"/>
          </p:cNvSpPr>
          <p:nvPr>
            <p:ph type="sldNum" sz="quarter" idx="4"/>
          </p:nvPr>
        </p:nvSpPr>
        <p:spPr/>
        <p:txBody>
          <a:bodyPr/>
          <a:lstStyle/>
          <a:p>
            <a:fld id="{D5B6DCCD-4DA9-4A66-A1EA-8A6F060D7550}" type="slidenum">
              <a:rPr lang="en-US" smtClean="0"/>
              <a:pPr/>
              <a:t>7</a:t>
            </a:fld>
            <a:endParaRPr lang="en-US" dirty="0"/>
          </a:p>
        </p:txBody>
      </p:sp>
      <p:sp>
        <p:nvSpPr>
          <p:cNvPr id="9" name="Rectangle 8">
            <a:extLst>
              <a:ext uri="{FF2B5EF4-FFF2-40B4-BE49-F238E27FC236}">
                <a16:creationId xmlns:a16="http://schemas.microsoft.com/office/drawing/2014/main" id="{848BEA45-F205-9B8A-5B8D-11D30515D4FF}"/>
              </a:ext>
            </a:extLst>
          </p:cNvPr>
          <p:cNvSpPr/>
          <p:nvPr/>
        </p:nvSpPr>
        <p:spPr>
          <a:xfrm>
            <a:off x="8907741" y="3010641"/>
            <a:ext cx="2118602" cy="2513958"/>
          </a:xfrm>
          <a:prstGeom prst="rect">
            <a:avLst/>
          </a:prstGeom>
        </p:spPr>
        <p:txBody>
          <a:bodyPr wrap="square">
            <a:spAutoFit/>
          </a:bodyPr>
          <a:lstStyle/>
          <a:p>
            <a:pPr>
              <a:lnSpc>
                <a:spcPct val="120000"/>
              </a:lnSpc>
            </a:pPr>
            <a:r>
              <a:rPr lang="en-US" sz="1100" i="0" dirty="0">
                <a:solidFill>
                  <a:schemeClr val="accent1"/>
                </a:solidFill>
                <a:effectLst/>
              </a:rPr>
              <a:t>Predictive AI works with machine learning algorithms to make decisions and analyze data. </a:t>
            </a:r>
          </a:p>
          <a:p>
            <a:pPr>
              <a:lnSpc>
                <a:spcPct val="120000"/>
              </a:lnSpc>
            </a:pPr>
            <a:endParaRPr lang="en-US" sz="1100" dirty="0">
              <a:solidFill>
                <a:schemeClr val="accent1"/>
              </a:solidFill>
            </a:endParaRPr>
          </a:p>
          <a:p>
            <a:pPr>
              <a:lnSpc>
                <a:spcPct val="120000"/>
              </a:lnSpc>
            </a:pPr>
            <a:r>
              <a:rPr lang="en-US" sz="1100" dirty="0">
                <a:solidFill>
                  <a:schemeClr val="accent1"/>
                </a:solidFill>
              </a:rPr>
              <a:t>Predictive AI is excellent in automating business intelligence. </a:t>
            </a:r>
          </a:p>
          <a:p>
            <a:pPr>
              <a:lnSpc>
                <a:spcPct val="120000"/>
              </a:lnSpc>
            </a:pPr>
            <a:endParaRPr lang="en-US" sz="1100" dirty="0">
              <a:solidFill>
                <a:schemeClr val="accent1"/>
              </a:solidFill>
            </a:endParaRPr>
          </a:p>
          <a:p>
            <a:pPr>
              <a:lnSpc>
                <a:spcPct val="120000"/>
              </a:lnSpc>
            </a:pPr>
            <a:r>
              <a:rPr lang="en-US" sz="1100" dirty="0">
                <a:solidFill>
                  <a:schemeClr val="accent1"/>
                </a:solidFill>
              </a:rPr>
              <a:t>Predictive AI can be used to automate more routine functions</a:t>
            </a:r>
          </a:p>
        </p:txBody>
      </p:sp>
    </p:spTree>
    <p:custDataLst>
      <p:tags r:id="rId1"/>
    </p:custDataLst>
    <p:extLst>
      <p:ext uri="{BB962C8B-B14F-4D97-AF65-F5344CB8AC3E}">
        <p14:creationId xmlns:p14="http://schemas.microsoft.com/office/powerpoint/2010/main" val="104380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3404-8F70-E6FC-1672-287BFDEA573B}"/>
            </a:ext>
          </a:extLst>
        </p:cNvPr>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4496C8E6-B139-FA8B-4528-B237966BCE82}"/>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7308" b="27308"/>
          <a:stretch/>
        </p:blipFill>
        <p:spPr/>
      </p:pic>
      <p:sp>
        <p:nvSpPr>
          <p:cNvPr id="12" name="Title 11">
            <a:extLst>
              <a:ext uri="{FF2B5EF4-FFF2-40B4-BE49-F238E27FC236}">
                <a16:creationId xmlns:a16="http://schemas.microsoft.com/office/drawing/2014/main" id="{A257C5E9-6497-EB5A-2251-8714E5397509}"/>
              </a:ext>
            </a:extLst>
          </p:cNvPr>
          <p:cNvSpPr>
            <a:spLocks noGrp="1"/>
          </p:cNvSpPr>
          <p:nvPr>
            <p:ph type="title"/>
          </p:nvPr>
        </p:nvSpPr>
        <p:spPr>
          <a:xfrm>
            <a:off x="400050" y="419907"/>
            <a:ext cx="11391900" cy="648236"/>
          </a:xfrm>
        </p:spPr>
        <p:txBody>
          <a:bodyPr>
            <a:normAutofit/>
          </a:bodyPr>
          <a:lstStyle/>
          <a:p>
            <a:r>
              <a:rPr lang="en-US" sz="3200" dirty="0"/>
              <a:t>Examples of Generative AI Solutions</a:t>
            </a:r>
          </a:p>
        </p:txBody>
      </p:sp>
      <p:sp>
        <p:nvSpPr>
          <p:cNvPr id="5" name="Rectangle 4">
            <a:extLst>
              <a:ext uri="{FF2B5EF4-FFF2-40B4-BE49-F238E27FC236}">
                <a16:creationId xmlns:a16="http://schemas.microsoft.com/office/drawing/2014/main" id="{C1D4B9CF-0568-428A-B8DF-5B252E74A17D}"/>
              </a:ext>
            </a:extLst>
          </p:cNvPr>
          <p:cNvSpPr/>
          <p:nvPr/>
        </p:nvSpPr>
        <p:spPr>
          <a:xfrm>
            <a:off x="0" y="3427658"/>
            <a:ext cx="12192000" cy="3430342"/>
          </a:xfrm>
          <a:prstGeom prst="rect">
            <a:avLst/>
          </a:pr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Hexagon 6">
            <a:extLst>
              <a:ext uri="{FF2B5EF4-FFF2-40B4-BE49-F238E27FC236}">
                <a16:creationId xmlns:a16="http://schemas.microsoft.com/office/drawing/2014/main" id="{8EBC13E3-150D-4A7E-71DA-B47D2944CD45}"/>
              </a:ext>
            </a:extLst>
          </p:cNvPr>
          <p:cNvSpPr/>
          <p:nvPr/>
        </p:nvSpPr>
        <p:spPr>
          <a:xfrm>
            <a:off x="1948111" y="2428857"/>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2AC724F0-B41E-1A77-977A-2AE0E934EFC1}"/>
              </a:ext>
            </a:extLst>
          </p:cNvPr>
          <p:cNvSpPr/>
          <p:nvPr/>
        </p:nvSpPr>
        <p:spPr>
          <a:xfrm>
            <a:off x="4077531" y="3581724"/>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2A5C05D-2B80-660C-70AB-EE315345BE85}"/>
              </a:ext>
            </a:extLst>
          </p:cNvPr>
          <p:cNvSpPr/>
          <p:nvPr/>
        </p:nvSpPr>
        <p:spPr>
          <a:xfrm>
            <a:off x="6111621" y="2428857"/>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6A33B4C0-717A-48AC-EDDE-A30D2A3E4EA2}"/>
              </a:ext>
            </a:extLst>
          </p:cNvPr>
          <p:cNvSpPr/>
          <p:nvPr/>
        </p:nvSpPr>
        <p:spPr>
          <a:xfrm>
            <a:off x="8222632" y="3656257"/>
            <a:ext cx="2474976" cy="2133600"/>
          </a:xfrm>
          <a:prstGeom prst="hexagon">
            <a:avLst/>
          </a:prstGeom>
          <a:solidFill>
            <a:schemeClr val="bg1"/>
          </a:solidFill>
          <a:ln>
            <a:noFill/>
          </a:ln>
          <a:effectLst>
            <a:outerShdw blurRad="635000" dist="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B77D5B15-E60C-C65A-EE87-BC692923D485}"/>
              </a:ext>
            </a:extLst>
          </p:cNvPr>
          <p:cNvSpPr/>
          <p:nvPr/>
        </p:nvSpPr>
        <p:spPr>
          <a:xfrm>
            <a:off x="2191657" y="2523517"/>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BD06825-6570-5CD6-52D3-455979A7B2A0}"/>
              </a:ext>
            </a:extLst>
          </p:cNvPr>
          <p:cNvSpPr/>
          <p:nvPr/>
        </p:nvSpPr>
        <p:spPr>
          <a:xfrm>
            <a:off x="6350289" y="2582046"/>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97C0232F-D65B-09B4-F75C-EDE535959819}"/>
              </a:ext>
            </a:extLst>
          </p:cNvPr>
          <p:cNvSpPr/>
          <p:nvPr/>
        </p:nvSpPr>
        <p:spPr>
          <a:xfrm>
            <a:off x="8411319" y="3818918"/>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406434C0-087C-A647-0D42-921BD9D02F25}"/>
              </a:ext>
            </a:extLst>
          </p:cNvPr>
          <p:cNvSpPr/>
          <p:nvPr/>
        </p:nvSpPr>
        <p:spPr>
          <a:xfrm>
            <a:off x="4271550" y="3706807"/>
            <a:ext cx="2097603" cy="180827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6429E11-CAD2-788F-0B1D-F8D2786023A7}"/>
              </a:ext>
            </a:extLst>
          </p:cNvPr>
          <p:cNvSpPr/>
          <p:nvPr/>
        </p:nvSpPr>
        <p:spPr>
          <a:xfrm>
            <a:off x="2002971" y="4793118"/>
            <a:ext cx="2102549" cy="338554"/>
          </a:xfrm>
          <a:prstGeom prst="rect">
            <a:avLst/>
          </a:prstGeom>
        </p:spPr>
        <p:txBody>
          <a:bodyPr wrap="square">
            <a:spAutoFit/>
          </a:bodyPr>
          <a:lstStyle/>
          <a:p>
            <a:pPr algn="ctr"/>
            <a:r>
              <a:rPr lang="en-US" sz="1600" b="1" dirty="0">
                <a:solidFill>
                  <a:schemeClr val="bg1"/>
                </a:solidFill>
              </a:rPr>
              <a:t>Copy.ai</a:t>
            </a:r>
          </a:p>
        </p:txBody>
      </p:sp>
      <p:sp>
        <p:nvSpPr>
          <p:cNvPr id="36" name="Rectangle 35">
            <a:extLst>
              <a:ext uri="{FF2B5EF4-FFF2-40B4-BE49-F238E27FC236}">
                <a16:creationId xmlns:a16="http://schemas.microsoft.com/office/drawing/2014/main" id="{B36F91D3-AFD3-DB8B-67F3-A977BF926D76}"/>
              </a:ext>
            </a:extLst>
          </p:cNvPr>
          <p:cNvSpPr/>
          <p:nvPr/>
        </p:nvSpPr>
        <p:spPr>
          <a:xfrm>
            <a:off x="1975176" y="5122945"/>
            <a:ext cx="2158138" cy="447174"/>
          </a:xfrm>
          <a:prstGeom prst="rect">
            <a:avLst/>
          </a:prstGeom>
        </p:spPr>
        <p:txBody>
          <a:bodyPr wrap="square">
            <a:spAutoFit/>
          </a:bodyPr>
          <a:lstStyle/>
          <a:p>
            <a:pPr algn="ctr">
              <a:lnSpc>
                <a:spcPct val="120000"/>
              </a:lnSpc>
            </a:pPr>
            <a:r>
              <a:rPr lang="en-US" sz="1000" dirty="0">
                <a:solidFill>
                  <a:schemeClr val="bg1"/>
                </a:solidFill>
              </a:rPr>
              <a:t>AI text generator to develop product descriptions</a:t>
            </a:r>
          </a:p>
        </p:txBody>
      </p:sp>
      <p:sp>
        <p:nvSpPr>
          <p:cNvPr id="40" name="Rectangle 39">
            <a:extLst>
              <a:ext uri="{FF2B5EF4-FFF2-40B4-BE49-F238E27FC236}">
                <a16:creationId xmlns:a16="http://schemas.microsoft.com/office/drawing/2014/main" id="{596AE2AA-1447-CF3C-24F5-9AD50A844273}"/>
              </a:ext>
            </a:extLst>
          </p:cNvPr>
          <p:cNvSpPr/>
          <p:nvPr/>
        </p:nvSpPr>
        <p:spPr>
          <a:xfrm>
            <a:off x="6367998" y="4793118"/>
            <a:ext cx="2102549" cy="338554"/>
          </a:xfrm>
          <a:prstGeom prst="rect">
            <a:avLst/>
          </a:prstGeom>
        </p:spPr>
        <p:txBody>
          <a:bodyPr wrap="square">
            <a:spAutoFit/>
          </a:bodyPr>
          <a:lstStyle/>
          <a:p>
            <a:pPr algn="ctr"/>
            <a:r>
              <a:rPr lang="en-US" sz="1600" b="1" dirty="0">
                <a:solidFill>
                  <a:schemeClr val="bg1"/>
                </a:solidFill>
              </a:rPr>
              <a:t>Dall-E</a:t>
            </a:r>
          </a:p>
        </p:txBody>
      </p:sp>
      <p:sp>
        <p:nvSpPr>
          <p:cNvPr id="43" name="Rectangle 42">
            <a:extLst>
              <a:ext uri="{FF2B5EF4-FFF2-40B4-BE49-F238E27FC236}">
                <a16:creationId xmlns:a16="http://schemas.microsoft.com/office/drawing/2014/main" id="{7EE8CF97-0128-FA2D-C4A7-6D1D624983D0}"/>
              </a:ext>
            </a:extLst>
          </p:cNvPr>
          <p:cNvSpPr/>
          <p:nvPr/>
        </p:nvSpPr>
        <p:spPr>
          <a:xfrm>
            <a:off x="6340203" y="5122945"/>
            <a:ext cx="2158138" cy="631840"/>
          </a:xfrm>
          <a:prstGeom prst="rect">
            <a:avLst/>
          </a:prstGeom>
        </p:spPr>
        <p:txBody>
          <a:bodyPr wrap="square">
            <a:spAutoFit/>
          </a:bodyPr>
          <a:lstStyle/>
          <a:p>
            <a:pPr algn="ctr">
              <a:lnSpc>
                <a:spcPct val="120000"/>
              </a:lnSpc>
            </a:pPr>
            <a:r>
              <a:rPr lang="en-US" sz="1000" dirty="0">
                <a:solidFill>
                  <a:schemeClr val="bg1"/>
                </a:solidFill>
              </a:rPr>
              <a:t>AI image generator that creates images based on text descriptions</a:t>
            </a:r>
          </a:p>
        </p:txBody>
      </p:sp>
      <p:sp>
        <p:nvSpPr>
          <p:cNvPr id="49" name="Rectangle 48">
            <a:extLst>
              <a:ext uri="{FF2B5EF4-FFF2-40B4-BE49-F238E27FC236}">
                <a16:creationId xmlns:a16="http://schemas.microsoft.com/office/drawing/2014/main" id="{93674906-161A-EEBB-7ABE-03F9FE06F06A}"/>
              </a:ext>
            </a:extLst>
          </p:cNvPr>
          <p:cNvSpPr/>
          <p:nvPr/>
        </p:nvSpPr>
        <p:spPr>
          <a:xfrm>
            <a:off x="4271550" y="2036532"/>
            <a:ext cx="2102549" cy="338554"/>
          </a:xfrm>
          <a:prstGeom prst="rect">
            <a:avLst/>
          </a:prstGeom>
        </p:spPr>
        <p:txBody>
          <a:bodyPr wrap="square">
            <a:spAutoFit/>
          </a:bodyPr>
          <a:lstStyle/>
          <a:p>
            <a:pPr algn="ctr"/>
            <a:r>
              <a:rPr lang="en-US" sz="1600" b="1" dirty="0"/>
              <a:t>Tome</a:t>
            </a:r>
          </a:p>
        </p:txBody>
      </p:sp>
      <p:sp>
        <p:nvSpPr>
          <p:cNvPr id="50" name="Rectangle 49">
            <a:extLst>
              <a:ext uri="{FF2B5EF4-FFF2-40B4-BE49-F238E27FC236}">
                <a16:creationId xmlns:a16="http://schemas.microsoft.com/office/drawing/2014/main" id="{ADFD7352-AA4F-0981-40A0-0B8CD2E2C129}"/>
              </a:ext>
            </a:extLst>
          </p:cNvPr>
          <p:cNvSpPr/>
          <p:nvPr/>
        </p:nvSpPr>
        <p:spPr>
          <a:xfrm>
            <a:off x="4243755" y="2366359"/>
            <a:ext cx="2158138" cy="631840"/>
          </a:xfrm>
          <a:prstGeom prst="rect">
            <a:avLst/>
          </a:prstGeom>
        </p:spPr>
        <p:txBody>
          <a:bodyPr wrap="square">
            <a:spAutoFit/>
          </a:bodyPr>
          <a:lstStyle/>
          <a:p>
            <a:pPr algn="ctr">
              <a:lnSpc>
                <a:spcPct val="120000"/>
              </a:lnSpc>
            </a:pPr>
            <a:r>
              <a:rPr lang="en-US" sz="1000" dirty="0"/>
              <a:t>AI presentation generator that uses prompts to create the presentation. </a:t>
            </a:r>
          </a:p>
        </p:txBody>
      </p:sp>
      <p:sp>
        <p:nvSpPr>
          <p:cNvPr id="51" name="Rectangle 50">
            <a:extLst>
              <a:ext uri="{FF2B5EF4-FFF2-40B4-BE49-F238E27FC236}">
                <a16:creationId xmlns:a16="http://schemas.microsoft.com/office/drawing/2014/main" id="{AAF8CECE-0799-F03F-FE80-82BC6D462B06}"/>
              </a:ext>
            </a:extLst>
          </p:cNvPr>
          <p:cNvSpPr/>
          <p:nvPr/>
        </p:nvSpPr>
        <p:spPr>
          <a:xfrm>
            <a:off x="8222632" y="2036532"/>
            <a:ext cx="2102549" cy="338554"/>
          </a:xfrm>
          <a:prstGeom prst="rect">
            <a:avLst/>
          </a:prstGeom>
        </p:spPr>
        <p:txBody>
          <a:bodyPr wrap="square">
            <a:spAutoFit/>
          </a:bodyPr>
          <a:lstStyle/>
          <a:p>
            <a:pPr algn="ctr"/>
            <a:r>
              <a:rPr lang="en-US" sz="1600" b="1" dirty="0"/>
              <a:t>Yooz</a:t>
            </a:r>
          </a:p>
        </p:txBody>
      </p:sp>
      <p:sp>
        <p:nvSpPr>
          <p:cNvPr id="52" name="Rectangle 51">
            <a:extLst>
              <a:ext uri="{FF2B5EF4-FFF2-40B4-BE49-F238E27FC236}">
                <a16:creationId xmlns:a16="http://schemas.microsoft.com/office/drawing/2014/main" id="{357A8424-DFDF-C9D4-BB3E-CFE63DC62897}"/>
              </a:ext>
            </a:extLst>
          </p:cNvPr>
          <p:cNvSpPr/>
          <p:nvPr/>
        </p:nvSpPr>
        <p:spPr>
          <a:xfrm>
            <a:off x="8325153" y="2366359"/>
            <a:ext cx="2158138" cy="447174"/>
          </a:xfrm>
          <a:prstGeom prst="rect">
            <a:avLst/>
          </a:prstGeom>
        </p:spPr>
        <p:txBody>
          <a:bodyPr wrap="square">
            <a:spAutoFit/>
          </a:bodyPr>
          <a:lstStyle/>
          <a:p>
            <a:pPr algn="ctr">
              <a:lnSpc>
                <a:spcPct val="120000"/>
              </a:lnSpc>
            </a:pPr>
            <a:r>
              <a:rPr lang="en-US" sz="1000" dirty="0"/>
              <a:t>AI solution that uses prompts to generate invoices. </a:t>
            </a:r>
          </a:p>
        </p:txBody>
      </p:sp>
      <p:sp>
        <p:nvSpPr>
          <p:cNvPr id="53" name="Slide Number Placeholder 52">
            <a:extLst>
              <a:ext uri="{FF2B5EF4-FFF2-40B4-BE49-F238E27FC236}">
                <a16:creationId xmlns:a16="http://schemas.microsoft.com/office/drawing/2014/main" id="{85BF5529-D2F7-4801-7B54-7423535ACBFA}"/>
              </a:ext>
            </a:extLst>
          </p:cNvPr>
          <p:cNvSpPr>
            <a:spLocks noGrp="1"/>
          </p:cNvSpPr>
          <p:nvPr>
            <p:ph type="sldNum" sz="quarter" idx="4"/>
          </p:nvPr>
        </p:nvSpPr>
        <p:spPr/>
        <p:txBody>
          <a:bodyPr/>
          <a:lstStyle/>
          <a:p>
            <a:fld id="{D5B6DCCD-4DA9-4A66-A1EA-8A6F060D7550}" type="slidenum">
              <a:rPr lang="en-US" smtClean="0"/>
              <a:pPr/>
              <a:t>8</a:t>
            </a:fld>
            <a:endParaRPr lang="en-US" dirty="0"/>
          </a:p>
        </p:txBody>
      </p:sp>
      <p:pic>
        <p:nvPicPr>
          <p:cNvPr id="3" name="Graphic 2" descr="Chat bubble with solid fill">
            <a:extLst>
              <a:ext uri="{FF2B5EF4-FFF2-40B4-BE49-F238E27FC236}">
                <a16:creationId xmlns:a16="http://schemas.microsoft.com/office/drawing/2014/main" id="{6D2FD74F-9646-1104-3391-AC088790BE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4686" y="2654800"/>
            <a:ext cx="1589314" cy="1589314"/>
          </a:xfrm>
          <a:prstGeom prst="rect">
            <a:avLst/>
          </a:prstGeom>
        </p:spPr>
      </p:pic>
      <p:pic>
        <p:nvPicPr>
          <p:cNvPr id="33" name="Graphic 32" descr="Presentation with media outline">
            <a:extLst>
              <a:ext uri="{FF2B5EF4-FFF2-40B4-BE49-F238E27FC236}">
                <a16:creationId xmlns:a16="http://schemas.microsoft.com/office/drawing/2014/main" id="{AC59BE65-8F83-CC5A-3383-185E199349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6633" y="3892163"/>
            <a:ext cx="1430190" cy="1430190"/>
          </a:xfrm>
          <a:prstGeom prst="rect">
            <a:avLst/>
          </a:prstGeom>
        </p:spPr>
      </p:pic>
      <p:pic>
        <p:nvPicPr>
          <p:cNvPr id="37" name="Graphic 36" descr="Image with solid fill">
            <a:extLst>
              <a:ext uri="{FF2B5EF4-FFF2-40B4-BE49-F238E27FC236}">
                <a16:creationId xmlns:a16="http://schemas.microsoft.com/office/drawing/2014/main" id="{EC157562-3AED-FAE7-1A01-B43A9BDE6A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5860" y="2788304"/>
            <a:ext cx="1405940" cy="1405940"/>
          </a:xfrm>
          <a:prstGeom prst="rect">
            <a:avLst/>
          </a:prstGeom>
        </p:spPr>
      </p:pic>
      <p:pic>
        <p:nvPicPr>
          <p:cNvPr id="39" name="Graphic 38" descr="Document with solid fill">
            <a:extLst>
              <a:ext uri="{FF2B5EF4-FFF2-40B4-BE49-F238E27FC236}">
                <a16:creationId xmlns:a16="http://schemas.microsoft.com/office/drawing/2014/main" id="{FFB03C30-629E-2CD9-12D5-F24701075D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1326" y="3971271"/>
            <a:ext cx="1379467" cy="1379467"/>
          </a:xfrm>
          <a:prstGeom prst="rect">
            <a:avLst/>
          </a:prstGeom>
        </p:spPr>
      </p:pic>
    </p:spTree>
    <p:custDataLst>
      <p:tags r:id="rId1"/>
    </p:custDataLst>
    <p:extLst>
      <p:ext uri="{BB962C8B-B14F-4D97-AF65-F5344CB8AC3E}">
        <p14:creationId xmlns:p14="http://schemas.microsoft.com/office/powerpoint/2010/main" val="92924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68C9-FF1D-B8A1-9502-6842D4361C1A}"/>
            </a:ext>
          </a:extLst>
        </p:cNvPr>
        <p:cNvGrpSpPr/>
        <p:nvPr/>
      </p:nvGrpSpPr>
      <p:grpSpPr>
        <a:xfrm>
          <a:off x="0" y="0"/>
          <a:ext cx="0" cy="0"/>
          <a:chOff x="0" y="0"/>
          <a:chExt cx="0" cy="0"/>
        </a:xfrm>
      </p:grpSpPr>
      <p:sp>
        <p:nvSpPr>
          <p:cNvPr id="43" name="Freeform 42">
            <a:extLst>
              <a:ext uri="{FF2B5EF4-FFF2-40B4-BE49-F238E27FC236}">
                <a16:creationId xmlns:a16="http://schemas.microsoft.com/office/drawing/2014/main" id="{82883FFD-5F24-371D-3F5B-1BBB54B98072}"/>
              </a:ext>
            </a:extLst>
          </p:cNvPr>
          <p:cNvSpPr/>
          <p:nvPr/>
        </p:nvSpPr>
        <p:spPr>
          <a:xfrm flipV="1">
            <a:off x="4132319" y="4330968"/>
            <a:ext cx="2685143" cy="1132114"/>
          </a:xfrm>
          <a:custGeom>
            <a:avLst/>
            <a:gdLst>
              <a:gd name="connsiteX0" fmla="*/ 0 w 3744686"/>
              <a:gd name="connsiteY0" fmla="*/ 1132114 h 1132114"/>
              <a:gd name="connsiteX1" fmla="*/ 1538514 w 3744686"/>
              <a:gd name="connsiteY1" fmla="*/ 14514 h 1132114"/>
              <a:gd name="connsiteX2" fmla="*/ 3744686 w 3744686"/>
              <a:gd name="connsiteY2" fmla="*/ 0 h 1132114"/>
            </a:gdLst>
            <a:ahLst/>
            <a:cxnLst>
              <a:cxn ang="0">
                <a:pos x="connsiteX0" y="connsiteY0"/>
              </a:cxn>
              <a:cxn ang="0">
                <a:pos x="connsiteX1" y="connsiteY1"/>
              </a:cxn>
              <a:cxn ang="0">
                <a:pos x="connsiteX2" y="connsiteY2"/>
              </a:cxn>
            </a:cxnLst>
            <a:rect l="l" t="t" r="r" b="b"/>
            <a:pathLst>
              <a:path w="3744686" h="1132114">
                <a:moveTo>
                  <a:pt x="0" y="1132114"/>
                </a:moveTo>
                <a:lnTo>
                  <a:pt x="1538514" y="14514"/>
                </a:lnTo>
                <a:lnTo>
                  <a:pt x="3744686" y="0"/>
                </a:lnTo>
              </a:path>
            </a:pathLst>
          </a:custGeom>
          <a:noFill/>
          <a:ln w="1587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00A9E7D0-C09A-F401-FCEB-494C6AB3CB4D}"/>
              </a:ext>
            </a:extLst>
          </p:cNvPr>
          <p:cNvSpPr/>
          <p:nvPr/>
        </p:nvSpPr>
        <p:spPr>
          <a:xfrm>
            <a:off x="4132319" y="3895539"/>
            <a:ext cx="2685143" cy="1132114"/>
          </a:xfrm>
          <a:custGeom>
            <a:avLst/>
            <a:gdLst>
              <a:gd name="connsiteX0" fmla="*/ 0 w 3744686"/>
              <a:gd name="connsiteY0" fmla="*/ 1132114 h 1132114"/>
              <a:gd name="connsiteX1" fmla="*/ 1538514 w 3744686"/>
              <a:gd name="connsiteY1" fmla="*/ 14514 h 1132114"/>
              <a:gd name="connsiteX2" fmla="*/ 3744686 w 3744686"/>
              <a:gd name="connsiteY2" fmla="*/ 0 h 1132114"/>
            </a:gdLst>
            <a:ahLst/>
            <a:cxnLst>
              <a:cxn ang="0">
                <a:pos x="connsiteX0" y="connsiteY0"/>
              </a:cxn>
              <a:cxn ang="0">
                <a:pos x="connsiteX1" y="connsiteY1"/>
              </a:cxn>
              <a:cxn ang="0">
                <a:pos x="connsiteX2" y="connsiteY2"/>
              </a:cxn>
            </a:cxnLst>
            <a:rect l="l" t="t" r="r" b="b"/>
            <a:pathLst>
              <a:path w="3744686" h="1132114">
                <a:moveTo>
                  <a:pt x="0" y="1132114"/>
                </a:moveTo>
                <a:lnTo>
                  <a:pt x="1538514" y="14514"/>
                </a:lnTo>
                <a:lnTo>
                  <a:pt x="3744686" y="0"/>
                </a:lnTo>
              </a:path>
            </a:pathLst>
          </a:custGeom>
          <a:noFill/>
          <a:ln w="1587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558AC98-7F5F-0E18-ADD4-24DE88088BBA}"/>
              </a:ext>
            </a:extLst>
          </p:cNvPr>
          <p:cNvSpPr/>
          <p:nvPr/>
        </p:nvSpPr>
        <p:spPr>
          <a:xfrm>
            <a:off x="2679405" y="3538798"/>
            <a:ext cx="2359742" cy="2359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D124A3F6-2DE9-A99D-BECC-9D19F3687206}"/>
              </a:ext>
            </a:extLst>
          </p:cNvPr>
          <p:cNvSpPr/>
          <p:nvPr/>
        </p:nvSpPr>
        <p:spPr>
          <a:xfrm>
            <a:off x="4223657" y="2283576"/>
            <a:ext cx="2685143" cy="1132114"/>
          </a:xfrm>
          <a:custGeom>
            <a:avLst/>
            <a:gdLst>
              <a:gd name="connsiteX0" fmla="*/ 0 w 3744686"/>
              <a:gd name="connsiteY0" fmla="*/ 1132114 h 1132114"/>
              <a:gd name="connsiteX1" fmla="*/ 1538514 w 3744686"/>
              <a:gd name="connsiteY1" fmla="*/ 14514 h 1132114"/>
              <a:gd name="connsiteX2" fmla="*/ 3744686 w 3744686"/>
              <a:gd name="connsiteY2" fmla="*/ 0 h 1132114"/>
            </a:gdLst>
            <a:ahLst/>
            <a:cxnLst>
              <a:cxn ang="0">
                <a:pos x="connsiteX0" y="connsiteY0"/>
              </a:cxn>
              <a:cxn ang="0">
                <a:pos x="connsiteX1" y="connsiteY1"/>
              </a:cxn>
              <a:cxn ang="0">
                <a:pos x="connsiteX2" y="connsiteY2"/>
              </a:cxn>
            </a:cxnLst>
            <a:rect l="l" t="t" r="r" b="b"/>
            <a:pathLst>
              <a:path w="3744686" h="1132114">
                <a:moveTo>
                  <a:pt x="0" y="1132114"/>
                </a:moveTo>
                <a:lnTo>
                  <a:pt x="1538514" y="14514"/>
                </a:lnTo>
                <a:lnTo>
                  <a:pt x="3744686" y="0"/>
                </a:lnTo>
              </a:path>
            </a:pathLst>
          </a:custGeom>
          <a:noFill/>
          <a:ln w="1587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9">
            <a:extLst>
              <a:ext uri="{FF2B5EF4-FFF2-40B4-BE49-F238E27FC236}">
                <a16:creationId xmlns:a16="http://schemas.microsoft.com/office/drawing/2014/main" id="{D1ED37F5-72A1-F418-AEAF-CDBD631558C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415" r="11415"/>
          <a:stretch/>
        </p:blipFill>
        <p:spPr/>
      </p:pic>
      <p:sp>
        <p:nvSpPr>
          <p:cNvPr id="2" name="Title 1">
            <a:extLst>
              <a:ext uri="{FF2B5EF4-FFF2-40B4-BE49-F238E27FC236}">
                <a16:creationId xmlns:a16="http://schemas.microsoft.com/office/drawing/2014/main" id="{096544F7-43E6-FF5E-64E4-6B9F25FE2422}"/>
              </a:ext>
            </a:extLst>
          </p:cNvPr>
          <p:cNvSpPr>
            <a:spLocks noGrp="1"/>
          </p:cNvSpPr>
          <p:nvPr>
            <p:ph type="title"/>
          </p:nvPr>
        </p:nvSpPr>
        <p:spPr/>
        <p:txBody>
          <a:bodyPr>
            <a:normAutofit/>
          </a:bodyPr>
          <a:lstStyle/>
          <a:p>
            <a:r>
              <a:rPr lang="en-US" dirty="0"/>
              <a:t>Predictive AI</a:t>
            </a:r>
          </a:p>
        </p:txBody>
      </p:sp>
      <p:sp>
        <p:nvSpPr>
          <p:cNvPr id="6" name="Oval 5">
            <a:extLst>
              <a:ext uri="{FF2B5EF4-FFF2-40B4-BE49-F238E27FC236}">
                <a16:creationId xmlns:a16="http://schemas.microsoft.com/office/drawing/2014/main" id="{94158044-A1E7-5C07-BE71-2916565BEC42}"/>
              </a:ext>
            </a:extLst>
          </p:cNvPr>
          <p:cNvSpPr/>
          <p:nvPr/>
        </p:nvSpPr>
        <p:spPr>
          <a:xfrm>
            <a:off x="3004458" y="3895539"/>
            <a:ext cx="1611085" cy="1611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FDF33983-6E15-85D2-5202-B261676FCF15}"/>
              </a:ext>
            </a:extLst>
          </p:cNvPr>
          <p:cNvGrpSpPr/>
          <p:nvPr/>
        </p:nvGrpSpPr>
        <p:grpSpPr>
          <a:xfrm>
            <a:off x="3453198" y="4441180"/>
            <a:ext cx="721053" cy="519802"/>
            <a:chOff x="4164013" y="1216025"/>
            <a:chExt cx="995362" cy="717550"/>
          </a:xfrm>
          <a:solidFill>
            <a:schemeClr val="accent1"/>
          </a:solidFill>
        </p:grpSpPr>
        <p:sp>
          <p:nvSpPr>
            <p:cNvPr id="10" name="Freeform 9">
              <a:extLst>
                <a:ext uri="{FF2B5EF4-FFF2-40B4-BE49-F238E27FC236}">
                  <a16:creationId xmlns:a16="http://schemas.microsoft.com/office/drawing/2014/main" id="{1F3C9445-A05D-842F-45E9-90E59660EAFF}"/>
                </a:ext>
              </a:extLst>
            </p:cNvPr>
            <p:cNvSpPr>
              <a:spLocks noEditPoints="1"/>
            </p:cNvSpPr>
            <p:nvPr/>
          </p:nvSpPr>
          <p:spPr bwMode="auto">
            <a:xfrm>
              <a:off x="4400550" y="1741488"/>
              <a:ext cx="522288" cy="150813"/>
            </a:xfrm>
            <a:custGeom>
              <a:avLst/>
              <a:gdLst>
                <a:gd name="T0" fmla="*/ 115 w 139"/>
                <a:gd name="T1" fmla="*/ 9 h 40"/>
                <a:gd name="T2" fmla="*/ 112 w 139"/>
                <a:gd name="T3" fmla="*/ 7 h 40"/>
                <a:gd name="T4" fmla="*/ 69 w 139"/>
                <a:gd name="T5" fmla="*/ 18 h 40"/>
                <a:gd name="T6" fmla="*/ 17 w 139"/>
                <a:gd name="T7" fmla="*/ 0 h 40"/>
                <a:gd name="T8" fmla="*/ 5 w 139"/>
                <a:gd name="T9" fmla="*/ 9 h 40"/>
                <a:gd name="T10" fmla="*/ 0 w 139"/>
                <a:gd name="T11" fmla="*/ 20 h 40"/>
                <a:gd name="T12" fmla="*/ 0 w 139"/>
                <a:gd name="T13" fmla="*/ 40 h 40"/>
                <a:gd name="T14" fmla="*/ 139 w 139"/>
                <a:gd name="T15" fmla="*/ 40 h 40"/>
                <a:gd name="T16" fmla="*/ 139 w 139"/>
                <a:gd name="T17" fmla="*/ 33 h 40"/>
                <a:gd name="T18" fmla="*/ 119 w 139"/>
                <a:gd name="T19" fmla="*/ 13 h 40"/>
                <a:gd name="T20" fmla="*/ 115 w 139"/>
                <a:gd name="T21" fmla="*/ 9 h 40"/>
                <a:gd name="T22" fmla="*/ 115 w 139"/>
                <a:gd name="T23" fmla="*/ 9 h 40"/>
                <a:gd name="T24" fmla="*/ 115 w 139"/>
                <a:gd name="T2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40">
                  <a:moveTo>
                    <a:pt x="115" y="9"/>
                  </a:moveTo>
                  <a:cubicBezTo>
                    <a:pt x="112" y="7"/>
                    <a:pt x="112" y="7"/>
                    <a:pt x="112" y="7"/>
                  </a:cubicBezTo>
                  <a:cubicBezTo>
                    <a:pt x="99" y="14"/>
                    <a:pt x="85" y="18"/>
                    <a:pt x="69" y="18"/>
                  </a:cubicBezTo>
                  <a:cubicBezTo>
                    <a:pt x="50" y="18"/>
                    <a:pt x="32" y="12"/>
                    <a:pt x="17" y="0"/>
                  </a:cubicBezTo>
                  <a:cubicBezTo>
                    <a:pt x="13" y="3"/>
                    <a:pt x="9" y="6"/>
                    <a:pt x="5" y="9"/>
                  </a:cubicBezTo>
                  <a:cubicBezTo>
                    <a:pt x="2" y="12"/>
                    <a:pt x="0" y="16"/>
                    <a:pt x="0" y="20"/>
                  </a:cubicBezTo>
                  <a:cubicBezTo>
                    <a:pt x="0" y="40"/>
                    <a:pt x="0" y="40"/>
                    <a:pt x="0" y="40"/>
                  </a:cubicBezTo>
                  <a:cubicBezTo>
                    <a:pt x="139" y="40"/>
                    <a:pt x="139" y="40"/>
                    <a:pt x="139" y="40"/>
                  </a:cubicBezTo>
                  <a:cubicBezTo>
                    <a:pt x="139" y="33"/>
                    <a:pt x="139" y="33"/>
                    <a:pt x="139" y="33"/>
                  </a:cubicBezTo>
                  <a:cubicBezTo>
                    <a:pt x="119" y="13"/>
                    <a:pt x="119" y="13"/>
                    <a:pt x="119" y="13"/>
                  </a:cubicBezTo>
                  <a:lnTo>
                    <a:pt x="115" y="9"/>
                  </a:lnTo>
                  <a:close/>
                  <a:moveTo>
                    <a:pt x="115" y="9"/>
                  </a:moveTo>
                  <a:cubicBezTo>
                    <a:pt x="115" y="9"/>
                    <a:pt x="115" y="9"/>
                    <a:pt x="11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1" name="Freeform 10">
              <a:extLst>
                <a:ext uri="{FF2B5EF4-FFF2-40B4-BE49-F238E27FC236}">
                  <a16:creationId xmlns:a16="http://schemas.microsoft.com/office/drawing/2014/main" id="{04DE1381-869C-4029-1BCC-DB93AA79CB9F}"/>
                </a:ext>
              </a:extLst>
            </p:cNvPr>
            <p:cNvSpPr>
              <a:spLocks noEditPoints="1"/>
            </p:cNvSpPr>
            <p:nvPr/>
          </p:nvSpPr>
          <p:spPr bwMode="auto">
            <a:xfrm>
              <a:off x="4554538" y="1325563"/>
              <a:ext cx="214313" cy="360363"/>
            </a:xfrm>
            <a:custGeom>
              <a:avLst/>
              <a:gdLst>
                <a:gd name="T0" fmla="*/ 32 w 57"/>
                <a:gd name="T1" fmla="*/ 0 h 96"/>
                <a:gd name="T2" fmla="*/ 25 w 57"/>
                <a:gd name="T3" fmla="*/ 0 h 96"/>
                <a:gd name="T4" fmla="*/ 0 w 57"/>
                <a:gd name="T5" fmla="*/ 26 h 96"/>
                <a:gd name="T6" fmla="*/ 0 w 57"/>
                <a:gd name="T7" fmla="*/ 55 h 96"/>
                <a:gd name="T8" fmla="*/ 5 w 57"/>
                <a:gd name="T9" fmla="*/ 66 h 96"/>
                <a:gd name="T10" fmla="*/ 5 w 57"/>
                <a:gd name="T11" fmla="*/ 90 h 96"/>
                <a:gd name="T12" fmla="*/ 28 w 57"/>
                <a:gd name="T13" fmla="*/ 96 h 96"/>
                <a:gd name="T14" fmla="*/ 52 w 57"/>
                <a:gd name="T15" fmla="*/ 90 h 96"/>
                <a:gd name="T16" fmla="*/ 52 w 57"/>
                <a:gd name="T17" fmla="*/ 66 h 96"/>
                <a:gd name="T18" fmla="*/ 57 w 57"/>
                <a:gd name="T19" fmla="*/ 55 h 96"/>
                <a:gd name="T20" fmla="*/ 57 w 57"/>
                <a:gd name="T21" fmla="*/ 26 h 96"/>
                <a:gd name="T22" fmla="*/ 32 w 57"/>
                <a:gd name="T23" fmla="*/ 0 h 96"/>
                <a:gd name="T24" fmla="*/ 32 w 57"/>
                <a:gd name="T25" fmla="*/ 0 h 96"/>
                <a:gd name="T26" fmla="*/ 32 w 57"/>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6">
                  <a:moveTo>
                    <a:pt x="32" y="0"/>
                  </a:moveTo>
                  <a:cubicBezTo>
                    <a:pt x="25" y="0"/>
                    <a:pt x="25" y="0"/>
                    <a:pt x="25" y="0"/>
                  </a:cubicBezTo>
                  <a:cubicBezTo>
                    <a:pt x="11" y="0"/>
                    <a:pt x="0" y="12"/>
                    <a:pt x="0" y="26"/>
                  </a:cubicBezTo>
                  <a:cubicBezTo>
                    <a:pt x="0" y="55"/>
                    <a:pt x="0" y="55"/>
                    <a:pt x="0" y="55"/>
                  </a:cubicBezTo>
                  <a:cubicBezTo>
                    <a:pt x="0" y="59"/>
                    <a:pt x="2" y="63"/>
                    <a:pt x="5" y="66"/>
                  </a:cubicBezTo>
                  <a:cubicBezTo>
                    <a:pt x="5" y="90"/>
                    <a:pt x="5" y="90"/>
                    <a:pt x="5" y="90"/>
                  </a:cubicBezTo>
                  <a:cubicBezTo>
                    <a:pt x="12" y="94"/>
                    <a:pt x="20" y="96"/>
                    <a:pt x="28" y="96"/>
                  </a:cubicBezTo>
                  <a:cubicBezTo>
                    <a:pt x="37" y="96"/>
                    <a:pt x="45" y="94"/>
                    <a:pt x="52" y="90"/>
                  </a:cubicBezTo>
                  <a:cubicBezTo>
                    <a:pt x="52" y="66"/>
                    <a:pt x="52" y="66"/>
                    <a:pt x="52" y="66"/>
                  </a:cubicBezTo>
                  <a:cubicBezTo>
                    <a:pt x="55" y="63"/>
                    <a:pt x="57" y="59"/>
                    <a:pt x="57" y="55"/>
                  </a:cubicBezTo>
                  <a:cubicBezTo>
                    <a:pt x="57" y="26"/>
                    <a:pt x="57" y="26"/>
                    <a:pt x="57" y="26"/>
                  </a:cubicBezTo>
                  <a:cubicBezTo>
                    <a:pt x="57" y="12"/>
                    <a:pt x="46"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2" name="Freeform 11">
              <a:extLst>
                <a:ext uri="{FF2B5EF4-FFF2-40B4-BE49-F238E27FC236}">
                  <a16:creationId xmlns:a16="http://schemas.microsoft.com/office/drawing/2014/main" id="{B0B0F488-58F3-C4B5-2B3E-ED3F3893347A}"/>
                </a:ext>
              </a:extLst>
            </p:cNvPr>
            <p:cNvSpPr>
              <a:spLocks noEditPoints="1"/>
            </p:cNvSpPr>
            <p:nvPr/>
          </p:nvSpPr>
          <p:spPr bwMode="auto">
            <a:xfrm>
              <a:off x="4930775" y="1325563"/>
              <a:ext cx="228600" cy="476250"/>
            </a:xfrm>
            <a:custGeom>
              <a:avLst/>
              <a:gdLst>
                <a:gd name="T0" fmla="*/ 57 w 61"/>
                <a:gd name="T1" fmla="*/ 101 h 127"/>
                <a:gd name="T2" fmla="*/ 23 w 61"/>
                <a:gd name="T3" fmla="*/ 79 h 127"/>
                <a:gd name="T4" fmla="*/ 22 w 61"/>
                <a:gd name="T5" fmla="*/ 78 h 127"/>
                <a:gd name="T6" fmla="*/ 22 w 61"/>
                <a:gd name="T7" fmla="*/ 55 h 127"/>
                <a:gd name="T8" fmla="*/ 27 w 61"/>
                <a:gd name="T9" fmla="*/ 46 h 127"/>
                <a:gd name="T10" fmla="*/ 27 w 61"/>
                <a:gd name="T11" fmla="*/ 22 h 127"/>
                <a:gd name="T12" fmla="*/ 5 w 61"/>
                <a:gd name="T13" fmla="*/ 0 h 127"/>
                <a:gd name="T14" fmla="*/ 0 w 61"/>
                <a:gd name="T15" fmla="*/ 0 h 127"/>
                <a:gd name="T16" fmla="*/ 13 w 61"/>
                <a:gd name="T17" fmla="*/ 41 h 127"/>
                <a:gd name="T18" fmla="*/ 1 w 61"/>
                <a:gd name="T19" fmla="*/ 88 h 127"/>
                <a:gd name="T20" fmla="*/ 40 w 61"/>
                <a:gd name="T21" fmla="*/ 127 h 127"/>
                <a:gd name="T22" fmla="*/ 61 w 61"/>
                <a:gd name="T23" fmla="*/ 127 h 127"/>
                <a:gd name="T24" fmla="*/ 61 w 61"/>
                <a:gd name="T25" fmla="*/ 110 h 127"/>
                <a:gd name="T26" fmla="*/ 57 w 61"/>
                <a:gd name="T27" fmla="*/ 101 h 127"/>
                <a:gd name="T28" fmla="*/ 57 w 61"/>
                <a:gd name="T29" fmla="*/ 101 h 127"/>
                <a:gd name="T30" fmla="*/ 57 w 61"/>
                <a:gd name="T31"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27">
                  <a:moveTo>
                    <a:pt x="57" y="101"/>
                  </a:moveTo>
                  <a:cubicBezTo>
                    <a:pt x="42" y="89"/>
                    <a:pt x="26" y="81"/>
                    <a:pt x="23" y="79"/>
                  </a:cubicBezTo>
                  <a:cubicBezTo>
                    <a:pt x="22" y="79"/>
                    <a:pt x="22" y="79"/>
                    <a:pt x="22" y="78"/>
                  </a:cubicBezTo>
                  <a:cubicBezTo>
                    <a:pt x="22" y="55"/>
                    <a:pt x="22" y="55"/>
                    <a:pt x="22" y="55"/>
                  </a:cubicBezTo>
                  <a:cubicBezTo>
                    <a:pt x="25" y="53"/>
                    <a:pt x="27" y="50"/>
                    <a:pt x="27" y="46"/>
                  </a:cubicBezTo>
                  <a:cubicBezTo>
                    <a:pt x="27" y="22"/>
                    <a:pt x="27" y="22"/>
                    <a:pt x="27" y="22"/>
                  </a:cubicBezTo>
                  <a:cubicBezTo>
                    <a:pt x="27" y="10"/>
                    <a:pt x="17" y="0"/>
                    <a:pt x="5" y="0"/>
                  </a:cubicBezTo>
                  <a:cubicBezTo>
                    <a:pt x="0" y="0"/>
                    <a:pt x="0" y="0"/>
                    <a:pt x="0" y="0"/>
                  </a:cubicBezTo>
                  <a:cubicBezTo>
                    <a:pt x="8" y="13"/>
                    <a:pt x="12" y="27"/>
                    <a:pt x="13" y="41"/>
                  </a:cubicBezTo>
                  <a:cubicBezTo>
                    <a:pt x="14" y="58"/>
                    <a:pt x="9" y="74"/>
                    <a:pt x="1" y="88"/>
                  </a:cubicBezTo>
                  <a:cubicBezTo>
                    <a:pt x="40" y="127"/>
                    <a:pt x="40" y="127"/>
                    <a:pt x="40" y="127"/>
                  </a:cubicBezTo>
                  <a:cubicBezTo>
                    <a:pt x="61" y="127"/>
                    <a:pt x="61" y="127"/>
                    <a:pt x="61" y="127"/>
                  </a:cubicBezTo>
                  <a:cubicBezTo>
                    <a:pt x="61" y="110"/>
                    <a:pt x="61" y="110"/>
                    <a:pt x="61" y="110"/>
                  </a:cubicBezTo>
                  <a:cubicBezTo>
                    <a:pt x="61" y="107"/>
                    <a:pt x="60" y="103"/>
                    <a:pt x="57" y="101"/>
                  </a:cubicBezTo>
                  <a:close/>
                  <a:moveTo>
                    <a:pt x="57" y="101"/>
                  </a:moveTo>
                  <a:cubicBezTo>
                    <a:pt x="57" y="101"/>
                    <a:pt x="57" y="101"/>
                    <a:pt x="5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3" name="Freeform 12">
              <a:extLst>
                <a:ext uri="{FF2B5EF4-FFF2-40B4-BE49-F238E27FC236}">
                  <a16:creationId xmlns:a16="http://schemas.microsoft.com/office/drawing/2014/main" id="{0D844D1C-364B-5EA0-5F80-C013CC68BFDF}"/>
                </a:ext>
              </a:extLst>
            </p:cNvPr>
            <p:cNvSpPr>
              <a:spLocks noEditPoints="1"/>
            </p:cNvSpPr>
            <p:nvPr/>
          </p:nvSpPr>
          <p:spPr bwMode="auto">
            <a:xfrm>
              <a:off x="4356100" y="1216025"/>
              <a:ext cx="750888" cy="717550"/>
            </a:xfrm>
            <a:custGeom>
              <a:avLst/>
              <a:gdLst>
                <a:gd name="T0" fmla="*/ 196 w 200"/>
                <a:gd name="T1" fmla="*/ 174 h 191"/>
                <a:gd name="T2" fmla="*/ 153 w 200"/>
                <a:gd name="T3" fmla="*/ 131 h 191"/>
                <a:gd name="T4" fmla="*/ 149 w 200"/>
                <a:gd name="T5" fmla="*/ 127 h 191"/>
                <a:gd name="T6" fmla="*/ 148 w 200"/>
                <a:gd name="T7" fmla="*/ 126 h 191"/>
                <a:gd name="T8" fmla="*/ 147 w 200"/>
                <a:gd name="T9" fmla="*/ 125 h 191"/>
                <a:gd name="T10" fmla="*/ 144 w 200"/>
                <a:gd name="T11" fmla="*/ 128 h 191"/>
                <a:gd name="T12" fmla="*/ 138 w 200"/>
                <a:gd name="T13" fmla="*/ 121 h 191"/>
                <a:gd name="T14" fmla="*/ 134 w 200"/>
                <a:gd name="T15" fmla="*/ 21 h 191"/>
                <a:gd name="T16" fmla="*/ 81 w 200"/>
                <a:gd name="T17" fmla="*/ 0 h 191"/>
                <a:gd name="T18" fmla="*/ 29 w 200"/>
                <a:gd name="T19" fmla="*/ 21 h 191"/>
                <a:gd name="T20" fmla="*/ 29 w 200"/>
                <a:gd name="T21" fmla="*/ 126 h 191"/>
                <a:gd name="T22" fmla="*/ 81 w 200"/>
                <a:gd name="T23" fmla="*/ 148 h 191"/>
                <a:gd name="T24" fmla="*/ 129 w 200"/>
                <a:gd name="T25" fmla="*/ 130 h 191"/>
                <a:gd name="T26" fmla="*/ 135 w 200"/>
                <a:gd name="T27" fmla="*/ 136 h 191"/>
                <a:gd name="T28" fmla="*/ 132 w 200"/>
                <a:gd name="T29" fmla="*/ 139 h 191"/>
                <a:gd name="T30" fmla="*/ 135 w 200"/>
                <a:gd name="T31" fmla="*/ 142 h 191"/>
                <a:gd name="T32" fmla="*/ 138 w 200"/>
                <a:gd name="T33" fmla="*/ 145 h 191"/>
                <a:gd name="T34" fmla="*/ 181 w 200"/>
                <a:gd name="T35" fmla="*/ 188 h 191"/>
                <a:gd name="T36" fmla="*/ 188 w 200"/>
                <a:gd name="T37" fmla="*/ 191 h 191"/>
                <a:gd name="T38" fmla="*/ 196 w 200"/>
                <a:gd name="T39" fmla="*/ 188 h 191"/>
                <a:gd name="T40" fmla="*/ 196 w 200"/>
                <a:gd name="T41" fmla="*/ 174 h 191"/>
                <a:gd name="T42" fmla="*/ 196 w 200"/>
                <a:gd name="T43" fmla="*/ 174 h 191"/>
                <a:gd name="T44" fmla="*/ 125 w 200"/>
                <a:gd name="T45" fmla="*/ 117 h 191"/>
                <a:gd name="T46" fmla="*/ 81 w 200"/>
                <a:gd name="T47" fmla="*/ 135 h 191"/>
                <a:gd name="T48" fmla="*/ 38 w 200"/>
                <a:gd name="T49" fmla="*/ 117 h 191"/>
                <a:gd name="T50" fmla="*/ 38 w 200"/>
                <a:gd name="T51" fmla="*/ 30 h 191"/>
                <a:gd name="T52" fmla="*/ 81 w 200"/>
                <a:gd name="T53" fmla="*/ 12 h 191"/>
                <a:gd name="T54" fmla="*/ 125 w 200"/>
                <a:gd name="T55" fmla="*/ 30 h 191"/>
                <a:gd name="T56" fmla="*/ 125 w 200"/>
                <a:gd name="T57" fmla="*/ 117 h 191"/>
                <a:gd name="T58" fmla="*/ 125 w 200"/>
                <a:gd name="T59" fmla="*/ 117 h 191"/>
                <a:gd name="T60" fmla="*/ 125 w 200"/>
                <a:gd name="T61"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1">
                  <a:moveTo>
                    <a:pt x="196" y="174"/>
                  </a:moveTo>
                  <a:cubicBezTo>
                    <a:pt x="153" y="131"/>
                    <a:pt x="153" y="131"/>
                    <a:pt x="153" y="131"/>
                  </a:cubicBezTo>
                  <a:cubicBezTo>
                    <a:pt x="149" y="127"/>
                    <a:pt x="149" y="127"/>
                    <a:pt x="149" y="127"/>
                  </a:cubicBezTo>
                  <a:cubicBezTo>
                    <a:pt x="148" y="126"/>
                    <a:pt x="148" y="126"/>
                    <a:pt x="148" y="126"/>
                  </a:cubicBezTo>
                  <a:cubicBezTo>
                    <a:pt x="147" y="125"/>
                    <a:pt x="147" y="125"/>
                    <a:pt x="147" y="125"/>
                  </a:cubicBezTo>
                  <a:cubicBezTo>
                    <a:pt x="144" y="128"/>
                    <a:pt x="144" y="128"/>
                    <a:pt x="144" y="128"/>
                  </a:cubicBezTo>
                  <a:cubicBezTo>
                    <a:pt x="138" y="121"/>
                    <a:pt x="138" y="121"/>
                    <a:pt x="138" y="121"/>
                  </a:cubicBezTo>
                  <a:cubicBezTo>
                    <a:pt x="162" y="92"/>
                    <a:pt x="161" y="49"/>
                    <a:pt x="134" y="21"/>
                  </a:cubicBezTo>
                  <a:cubicBezTo>
                    <a:pt x="119" y="7"/>
                    <a:pt x="100" y="0"/>
                    <a:pt x="81" y="0"/>
                  </a:cubicBezTo>
                  <a:cubicBezTo>
                    <a:pt x="62" y="0"/>
                    <a:pt x="43" y="7"/>
                    <a:pt x="29" y="21"/>
                  </a:cubicBezTo>
                  <a:cubicBezTo>
                    <a:pt x="0" y="50"/>
                    <a:pt x="0" y="97"/>
                    <a:pt x="29" y="126"/>
                  </a:cubicBezTo>
                  <a:cubicBezTo>
                    <a:pt x="43" y="140"/>
                    <a:pt x="62" y="148"/>
                    <a:pt x="81" y="148"/>
                  </a:cubicBezTo>
                  <a:cubicBezTo>
                    <a:pt x="98" y="148"/>
                    <a:pt x="115" y="142"/>
                    <a:pt x="129" y="130"/>
                  </a:cubicBezTo>
                  <a:cubicBezTo>
                    <a:pt x="135" y="136"/>
                    <a:pt x="135" y="136"/>
                    <a:pt x="135" y="136"/>
                  </a:cubicBezTo>
                  <a:cubicBezTo>
                    <a:pt x="132" y="139"/>
                    <a:pt x="132" y="139"/>
                    <a:pt x="132" y="139"/>
                  </a:cubicBezTo>
                  <a:cubicBezTo>
                    <a:pt x="135" y="142"/>
                    <a:pt x="135" y="142"/>
                    <a:pt x="135" y="142"/>
                  </a:cubicBezTo>
                  <a:cubicBezTo>
                    <a:pt x="138" y="145"/>
                    <a:pt x="138" y="145"/>
                    <a:pt x="138" y="145"/>
                  </a:cubicBezTo>
                  <a:cubicBezTo>
                    <a:pt x="181" y="188"/>
                    <a:pt x="181" y="188"/>
                    <a:pt x="181" y="188"/>
                  </a:cubicBezTo>
                  <a:cubicBezTo>
                    <a:pt x="183" y="190"/>
                    <a:pt x="186" y="191"/>
                    <a:pt x="188" y="191"/>
                  </a:cubicBezTo>
                  <a:cubicBezTo>
                    <a:pt x="191" y="191"/>
                    <a:pt x="194" y="190"/>
                    <a:pt x="196" y="188"/>
                  </a:cubicBezTo>
                  <a:cubicBezTo>
                    <a:pt x="200" y="184"/>
                    <a:pt x="200" y="178"/>
                    <a:pt x="196" y="174"/>
                  </a:cubicBezTo>
                  <a:cubicBezTo>
                    <a:pt x="196" y="174"/>
                    <a:pt x="196" y="174"/>
                    <a:pt x="196" y="174"/>
                  </a:cubicBezTo>
                  <a:close/>
                  <a:moveTo>
                    <a:pt x="125" y="117"/>
                  </a:moveTo>
                  <a:cubicBezTo>
                    <a:pt x="113" y="129"/>
                    <a:pt x="97" y="135"/>
                    <a:pt x="81" y="135"/>
                  </a:cubicBezTo>
                  <a:cubicBezTo>
                    <a:pt x="66" y="135"/>
                    <a:pt x="50" y="129"/>
                    <a:pt x="38" y="117"/>
                  </a:cubicBezTo>
                  <a:cubicBezTo>
                    <a:pt x="14" y="93"/>
                    <a:pt x="14" y="54"/>
                    <a:pt x="38" y="30"/>
                  </a:cubicBezTo>
                  <a:cubicBezTo>
                    <a:pt x="50" y="18"/>
                    <a:pt x="66" y="12"/>
                    <a:pt x="81" y="12"/>
                  </a:cubicBezTo>
                  <a:cubicBezTo>
                    <a:pt x="97" y="12"/>
                    <a:pt x="113" y="18"/>
                    <a:pt x="125" y="30"/>
                  </a:cubicBezTo>
                  <a:cubicBezTo>
                    <a:pt x="149" y="54"/>
                    <a:pt x="149" y="93"/>
                    <a:pt x="125" y="117"/>
                  </a:cubicBezTo>
                  <a:close/>
                  <a:moveTo>
                    <a:pt x="125" y="117"/>
                  </a:moveTo>
                  <a:cubicBezTo>
                    <a:pt x="125" y="117"/>
                    <a:pt x="125" y="117"/>
                    <a:pt x="125"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3">
              <a:extLst>
                <a:ext uri="{FF2B5EF4-FFF2-40B4-BE49-F238E27FC236}">
                  <a16:creationId xmlns:a16="http://schemas.microsoft.com/office/drawing/2014/main" id="{289CB34A-AD41-B43D-70D8-787A4AAF2E52}"/>
                </a:ext>
              </a:extLst>
            </p:cNvPr>
            <p:cNvSpPr>
              <a:spLocks noEditPoints="1"/>
            </p:cNvSpPr>
            <p:nvPr/>
          </p:nvSpPr>
          <p:spPr bwMode="auto">
            <a:xfrm>
              <a:off x="4164013" y="1325563"/>
              <a:ext cx="269875" cy="476250"/>
            </a:xfrm>
            <a:custGeom>
              <a:avLst/>
              <a:gdLst>
                <a:gd name="T0" fmla="*/ 60 w 72"/>
                <a:gd name="T1" fmla="*/ 0 h 127"/>
                <a:gd name="T2" fmla="*/ 56 w 72"/>
                <a:gd name="T3" fmla="*/ 0 h 127"/>
                <a:gd name="T4" fmla="*/ 34 w 72"/>
                <a:gd name="T5" fmla="*/ 22 h 127"/>
                <a:gd name="T6" fmla="*/ 34 w 72"/>
                <a:gd name="T7" fmla="*/ 46 h 127"/>
                <a:gd name="T8" fmla="*/ 39 w 72"/>
                <a:gd name="T9" fmla="*/ 55 h 127"/>
                <a:gd name="T10" fmla="*/ 39 w 72"/>
                <a:gd name="T11" fmla="*/ 78 h 127"/>
                <a:gd name="T12" fmla="*/ 38 w 72"/>
                <a:gd name="T13" fmla="*/ 79 h 127"/>
                <a:gd name="T14" fmla="*/ 4 w 72"/>
                <a:gd name="T15" fmla="*/ 101 h 127"/>
                <a:gd name="T16" fmla="*/ 0 w 72"/>
                <a:gd name="T17" fmla="*/ 110 h 127"/>
                <a:gd name="T18" fmla="*/ 0 w 72"/>
                <a:gd name="T19" fmla="*/ 127 h 127"/>
                <a:gd name="T20" fmla="*/ 53 w 72"/>
                <a:gd name="T21" fmla="*/ 127 h 127"/>
                <a:gd name="T22" fmla="*/ 61 w 72"/>
                <a:gd name="T23" fmla="*/ 112 h 127"/>
                <a:gd name="T24" fmla="*/ 72 w 72"/>
                <a:gd name="T25" fmla="*/ 104 h 127"/>
                <a:gd name="T26" fmla="*/ 60 w 72"/>
                <a:gd name="T27" fmla="*/ 0 h 127"/>
                <a:gd name="T28" fmla="*/ 60 w 72"/>
                <a:gd name="T29" fmla="*/ 0 h 127"/>
                <a:gd name="T30" fmla="*/ 60 w 72"/>
                <a:gd name="T3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7">
                  <a:moveTo>
                    <a:pt x="60" y="0"/>
                  </a:moveTo>
                  <a:cubicBezTo>
                    <a:pt x="56" y="0"/>
                    <a:pt x="56" y="0"/>
                    <a:pt x="56" y="0"/>
                  </a:cubicBezTo>
                  <a:cubicBezTo>
                    <a:pt x="44" y="0"/>
                    <a:pt x="34" y="10"/>
                    <a:pt x="34" y="22"/>
                  </a:cubicBezTo>
                  <a:cubicBezTo>
                    <a:pt x="34" y="46"/>
                    <a:pt x="34" y="46"/>
                    <a:pt x="34" y="46"/>
                  </a:cubicBezTo>
                  <a:cubicBezTo>
                    <a:pt x="34" y="50"/>
                    <a:pt x="36" y="53"/>
                    <a:pt x="39" y="55"/>
                  </a:cubicBezTo>
                  <a:cubicBezTo>
                    <a:pt x="39" y="78"/>
                    <a:pt x="39" y="78"/>
                    <a:pt x="39" y="78"/>
                  </a:cubicBezTo>
                  <a:cubicBezTo>
                    <a:pt x="39" y="79"/>
                    <a:pt x="39" y="79"/>
                    <a:pt x="38" y="79"/>
                  </a:cubicBezTo>
                  <a:cubicBezTo>
                    <a:pt x="35" y="81"/>
                    <a:pt x="19" y="89"/>
                    <a:pt x="4" y="101"/>
                  </a:cubicBezTo>
                  <a:cubicBezTo>
                    <a:pt x="1" y="103"/>
                    <a:pt x="0" y="107"/>
                    <a:pt x="0" y="110"/>
                  </a:cubicBezTo>
                  <a:cubicBezTo>
                    <a:pt x="0" y="127"/>
                    <a:pt x="0" y="127"/>
                    <a:pt x="0" y="127"/>
                  </a:cubicBezTo>
                  <a:cubicBezTo>
                    <a:pt x="53" y="127"/>
                    <a:pt x="53" y="127"/>
                    <a:pt x="53" y="127"/>
                  </a:cubicBezTo>
                  <a:cubicBezTo>
                    <a:pt x="54" y="121"/>
                    <a:pt x="57" y="116"/>
                    <a:pt x="61" y="112"/>
                  </a:cubicBezTo>
                  <a:cubicBezTo>
                    <a:pt x="65" y="109"/>
                    <a:pt x="68" y="107"/>
                    <a:pt x="72" y="104"/>
                  </a:cubicBezTo>
                  <a:cubicBezTo>
                    <a:pt x="44" y="76"/>
                    <a:pt x="40" y="33"/>
                    <a:pt x="60" y="0"/>
                  </a:cubicBezTo>
                  <a:close/>
                  <a:moveTo>
                    <a:pt x="60" y="0"/>
                  </a:move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25" name="Group 24">
            <a:extLst>
              <a:ext uri="{FF2B5EF4-FFF2-40B4-BE49-F238E27FC236}">
                <a16:creationId xmlns:a16="http://schemas.microsoft.com/office/drawing/2014/main" id="{663BD05A-88A3-F762-8B81-D46E3669861F}"/>
              </a:ext>
            </a:extLst>
          </p:cNvPr>
          <p:cNvGrpSpPr/>
          <p:nvPr/>
        </p:nvGrpSpPr>
        <p:grpSpPr>
          <a:xfrm>
            <a:off x="7181019" y="1842445"/>
            <a:ext cx="1019554" cy="1019554"/>
            <a:chOff x="8269589" y="1803727"/>
            <a:chExt cx="1368555" cy="1368555"/>
          </a:xfrm>
        </p:grpSpPr>
        <p:grpSp>
          <p:nvGrpSpPr>
            <p:cNvPr id="18" name="Group 17">
              <a:extLst>
                <a:ext uri="{FF2B5EF4-FFF2-40B4-BE49-F238E27FC236}">
                  <a16:creationId xmlns:a16="http://schemas.microsoft.com/office/drawing/2014/main" id="{679377B7-31A6-AF80-705F-F9423BB30D6F}"/>
                </a:ext>
              </a:extLst>
            </p:cNvPr>
            <p:cNvGrpSpPr/>
            <p:nvPr/>
          </p:nvGrpSpPr>
          <p:grpSpPr>
            <a:xfrm>
              <a:off x="8269589" y="1803727"/>
              <a:ext cx="1368555" cy="1368555"/>
              <a:chOff x="1523405" y="3432045"/>
              <a:chExt cx="1368555" cy="1368555"/>
            </a:xfrm>
          </p:grpSpPr>
          <p:sp>
            <p:nvSpPr>
              <p:cNvPr id="19" name="Oval 18">
                <a:extLst>
                  <a:ext uri="{FF2B5EF4-FFF2-40B4-BE49-F238E27FC236}">
                    <a16:creationId xmlns:a16="http://schemas.microsoft.com/office/drawing/2014/main" id="{AEB3F2D9-C694-4C56-A54E-7B16AA86EAA1}"/>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0A62186-BDFE-F5F1-439F-DB8DD48F67CF}"/>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339694F4-CF23-141D-F807-72737EEC2D6A}"/>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645521" y="2194860"/>
              <a:ext cx="616690" cy="616690"/>
            </a:xfrm>
            <a:prstGeom prst="rect">
              <a:avLst/>
            </a:prstGeom>
          </p:spPr>
        </p:pic>
      </p:grpSp>
      <p:sp>
        <p:nvSpPr>
          <p:cNvPr id="23" name="Rectangle 22">
            <a:extLst>
              <a:ext uri="{FF2B5EF4-FFF2-40B4-BE49-F238E27FC236}">
                <a16:creationId xmlns:a16="http://schemas.microsoft.com/office/drawing/2014/main" id="{D4B2CB5B-77F7-236E-4F94-14EFACBB82E3}"/>
              </a:ext>
            </a:extLst>
          </p:cNvPr>
          <p:cNvSpPr/>
          <p:nvPr/>
        </p:nvSpPr>
        <p:spPr>
          <a:xfrm>
            <a:off x="8324525" y="1803727"/>
            <a:ext cx="1210589" cy="400110"/>
          </a:xfrm>
          <a:prstGeom prst="rect">
            <a:avLst/>
          </a:prstGeom>
        </p:spPr>
        <p:txBody>
          <a:bodyPr wrap="none">
            <a:spAutoFit/>
          </a:bodyPr>
          <a:lstStyle/>
          <a:p>
            <a:r>
              <a:rPr lang="en-US" sz="2000" dirty="0">
                <a:solidFill>
                  <a:schemeClr val="accent1"/>
                </a:solidFill>
                <a:latin typeface="+mj-lt"/>
              </a:rPr>
              <a:t>Problem </a:t>
            </a:r>
          </a:p>
        </p:txBody>
      </p:sp>
      <p:sp>
        <p:nvSpPr>
          <p:cNvPr id="24" name="Rectangle 23">
            <a:extLst>
              <a:ext uri="{FF2B5EF4-FFF2-40B4-BE49-F238E27FC236}">
                <a16:creationId xmlns:a16="http://schemas.microsoft.com/office/drawing/2014/main" id="{8DD30F83-B006-89C7-F492-F4400B451961}"/>
              </a:ext>
            </a:extLst>
          </p:cNvPr>
          <p:cNvSpPr/>
          <p:nvPr/>
        </p:nvSpPr>
        <p:spPr>
          <a:xfrm>
            <a:off x="8324525" y="2142890"/>
            <a:ext cx="3029276" cy="518155"/>
          </a:xfrm>
          <a:prstGeom prst="rect">
            <a:avLst/>
          </a:prstGeom>
          <a:noFill/>
        </p:spPr>
        <p:txBody>
          <a:bodyPr wrap="square">
            <a:spAutoFit/>
          </a:bodyPr>
          <a:lstStyle/>
          <a:p>
            <a:pPr>
              <a:lnSpc>
                <a:spcPct val="120000"/>
              </a:lnSpc>
            </a:pPr>
            <a:r>
              <a:rPr lang="en-US" sz="1200" dirty="0"/>
              <a:t>What is the likely sales forecast going to look like in 2024? </a:t>
            </a:r>
          </a:p>
        </p:txBody>
      </p:sp>
      <p:grpSp>
        <p:nvGrpSpPr>
          <p:cNvPr id="27" name="Group 26">
            <a:extLst>
              <a:ext uri="{FF2B5EF4-FFF2-40B4-BE49-F238E27FC236}">
                <a16:creationId xmlns:a16="http://schemas.microsoft.com/office/drawing/2014/main" id="{B8536059-C308-BBA7-3E23-D68602B2D7D9}"/>
              </a:ext>
            </a:extLst>
          </p:cNvPr>
          <p:cNvGrpSpPr/>
          <p:nvPr/>
        </p:nvGrpSpPr>
        <p:grpSpPr>
          <a:xfrm>
            <a:off x="7201437" y="3411378"/>
            <a:ext cx="1050218" cy="1050218"/>
            <a:chOff x="7131147" y="3461356"/>
            <a:chExt cx="1368555" cy="1368555"/>
          </a:xfrm>
        </p:grpSpPr>
        <p:grpSp>
          <p:nvGrpSpPr>
            <p:cNvPr id="31" name="Group 30">
              <a:extLst>
                <a:ext uri="{FF2B5EF4-FFF2-40B4-BE49-F238E27FC236}">
                  <a16:creationId xmlns:a16="http://schemas.microsoft.com/office/drawing/2014/main" id="{E55560F2-3162-38FA-799A-55AEEF022066}"/>
                </a:ext>
              </a:extLst>
            </p:cNvPr>
            <p:cNvGrpSpPr/>
            <p:nvPr/>
          </p:nvGrpSpPr>
          <p:grpSpPr>
            <a:xfrm>
              <a:off x="7131147" y="3461356"/>
              <a:ext cx="1368555" cy="1368555"/>
              <a:chOff x="1523405" y="3432045"/>
              <a:chExt cx="1368555" cy="1368555"/>
            </a:xfrm>
          </p:grpSpPr>
          <p:sp>
            <p:nvSpPr>
              <p:cNvPr id="40" name="Oval 39">
                <a:extLst>
                  <a:ext uri="{FF2B5EF4-FFF2-40B4-BE49-F238E27FC236}">
                    <a16:creationId xmlns:a16="http://schemas.microsoft.com/office/drawing/2014/main" id="{BB6096D0-BD39-2081-F2B6-E9816426C708}"/>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D9AFAF9-C933-58E3-3CE6-3AFD1201EA33}"/>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3E9CDD41-68DC-A00A-BB0B-B313FB7D15B3}"/>
                </a:ext>
              </a:extLst>
            </p:cNvPr>
            <p:cNvGrpSpPr/>
            <p:nvPr/>
          </p:nvGrpSpPr>
          <p:grpSpPr>
            <a:xfrm>
              <a:off x="7572373" y="3869840"/>
              <a:ext cx="523253" cy="525552"/>
              <a:chOff x="6230938" y="1212850"/>
              <a:chExt cx="722313" cy="725488"/>
            </a:xfrm>
            <a:solidFill>
              <a:schemeClr val="bg1"/>
            </a:solidFill>
          </p:grpSpPr>
          <p:sp>
            <p:nvSpPr>
              <p:cNvPr id="36" name="Freeform 35">
                <a:extLst>
                  <a:ext uri="{FF2B5EF4-FFF2-40B4-BE49-F238E27FC236}">
                    <a16:creationId xmlns:a16="http://schemas.microsoft.com/office/drawing/2014/main" id="{C91995A7-A003-CF55-0DF5-1D6A8540D66E}"/>
                  </a:ext>
                </a:extLst>
              </p:cNvPr>
              <p:cNvSpPr>
                <a:spLocks noEditPoints="1"/>
              </p:cNvSpPr>
              <p:nvPr/>
            </p:nvSpPr>
            <p:spPr bwMode="auto">
              <a:xfrm>
                <a:off x="6516688" y="1587500"/>
                <a:ext cx="431800" cy="350838"/>
              </a:xfrm>
              <a:custGeom>
                <a:avLst/>
                <a:gdLst>
                  <a:gd name="T0" fmla="*/ 100 w 115"/>
                  <a:gd name="T1" fmla="*/ 28 h 93"/>
                  <a:gd name="T2" fmla="*/ 92 w 115"/>
                  <a:gd name="T3" fmla="*/ 23 h 93"/>
                  <a:gd name="T4" fmla="*/ 92 w 115"/>
                  <a:gd name="T5" fmla="*/ 8 h 93"/>
                  <a:gd name="T6" fmla="*/ 84 w 115"/>
                  <a:gd name="T7" fmla="*/ 0 h 93"/>
                  <a:gd name="T8" fmla="*/ 73 w 115"/>
                  <a:gd name="T9" fmla="*/ 0 h 93"/>
                  <a:gd name="T10" fmla="*/ 75 w 115"/>
                  <a:gd name="T11" fmla="*/ 8 h 93"/>
                  <a:gd name="T12" fmla="*/ 58 w 115"/>
                  <a:gd name="T13" fmla="*/ 24 h 93"/>
                  <a:gd name="T14" fmla="*/ 58 w 115"/>
                  <a:gd name="T15" fmla="*/ 24 h 93"/>
                  <a:gd name="T16" fmla="*/ 41 w 115"/>
                  <a:gd name="T17" fmla="*/ 8 h 93"/>
                  <a:gd name="T18" fmla="*/ 43 w 115"/>
                  <a:gd name="T19" fmla="*/ 0 h 93"/>
                  <a:gd name="T20" fmla="*/ 32 w 115"/>
                  <a:gd name="T21" fmla="*/ 0 h 93"/>
                  <a:gd name="T22" fmla="*/ 24 w 115"/>
                  <a:gd name="T23" fmla="*/ 8 h 93"/>
                  <a:gd name="T24" fmla="*/ 24 w 115"/>
                  <a:gd name="T25" fmla="*/ 23 h 93"/>
                  <a:gd name="T26" fmla="*/ 15 w 115"/>
                  <a:gd name="T27" fmla="*/ 28 h 93"/>
                  <a:gd name="T28" fmla="*/ 0 w 115"/>
                  <a:gd name="T29" fmla="*/ 35 h 93"/>
                  <a:gd name="T30" fmla="*/ 15 w 115"/>
                  <a:gd name="T31" fmla="*/ 42 h 93"/>
                  <a:gd name="T32" fmla="*/ 24 w 115"/>
                  <a:gd name="T33" fmla="*/ 46 h 93"/>
                  <a:gd name="T34" fmla="*/ 24 w 115"/>
                  <a:gd name="T35" fmla="*/ 61 h 93"/>
                  <a:gd name="T36" fmla="*/ 32 w 115"/>
                  <a:gd name="T37" fmla="*/ 69 h 93"/>
                  <a:gd name="T38" fmla="*/ 46 w 115"/>
                  <a:gd name="T39" fmla="*/ 69 h 93"/>
                  <a:gd name="T40" fmla="*/ 51 w 115"/>
                  <a:gd name="T41" fmla="*/ 77 h 93"/>
                  <a:gd name="T42" fmla="*/ 58 w 115"/>
                  <a:gd name="T43" fmla="*/ 93 h 93"/>
                  <a:gd name="T44" fmla="*/ 65 w 115"/>
                  <a:gd name="T45" fmla="*/ 77 h 93"/>
                  <a:gd name="T46" fmla="*/ 69 w 115"/>
                  <a:gd name="T47" fmla="*/ 68 h 93"/>
                  <a:gd name="T48" fmla="*/ 84 w 115"/>
                  <a:gd name="T49" fmla="*/ 68 h 93"/>
                  <a:gd name="T50" fmla="*/ 92 w 115"/>
                  <a:gd name="T51" fmla="*/ 61 h 93"/>
                  <a:gd name="T52" fmla="*/ 92 w 115"/>
                  <a:gd name="T53" fmla="*/ 46 h 93"/>
                  <a:gd name="T54" fmla="*/ 100 w 115"/>
                  <a:gd name="T55" fmla="*/ 42 h 93"/>
                  <a:gd name="T56" fmla="*/ 115 w 115"/>
                  <a:gd name="T57" fmla="*/ 35 h 93"/>
                  <a:gd name="T58" fmla="*/ 100 w 115"/>
                  <a:gd name="T59" fmla="*/ 28 h 93"/>
                  <a:gd name="T60" fmla="*/ 100 w 115"/>
                  <a:gd name="T61" fmla="*/ 28 h 93"/>
                  <a:gd name="T62" fmla="*/ 100 w 115"/>
                  <a:gd name="T63"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93">
                    <a:moveTo>
                      <a:pt x="100" y="28"/>
                    </a:moveTo>
                    <a:cubicBezTo>
                      <a:pt x="97" y="31"/>
                      <a:pt x="92" y="29"/>
                      <a:pt x="92" y="23"/>
                    </a:cubicBezTo>
                    <a:cubicBezTo>
                      <a:pt x="92" y="8"/>
                      <a:pt x="92" y="8"/>
                      <a:pt x="92" y="8"/>
                    </a:cubicBezTo>
                    <a:cubicBezTo>
                      <a:pt x="92" y="4"/>
                      <a:pt x="88" y="0"/>
                      <a:pt x="84" y="0"/>
                    </a:cubicBezTo>
                    <a:cubicBezTo>
                      <a:pt x="73" y="0"/>
                      <a:pt x="73" y="0"/>
                      <a:pt x="73" y="0"/>
                    </a:cubicBezTo>
                    <a:cubicBezTo>
                      <a:pt x="74" y="3"/>
                      <a:pt x="75" y="5"/>
                      <a:pt x="75" y="8"/>
                    </a:cubicBezTo>
                    <a:cubicBezTo>
                      <a:pt x="75" y="17"/>
                      <a:pt x="68" y="24"/>
                      <a:pt x="58" y="24"/>
                    </a:cubicBezTo>
                    <a:cubicBezTo>
                      <a:pt x="58" y="24"/>
                      <a:pt x="58" y="24"/>
                      <a:pt x="58" y="24"/>
                    </a:cubicBezTo>
                    <a:cubicBezTo>
                      <a:pt x="48" y="24"/>
                      <a:pt x="41" y="17"/>
                      <a:pt x="41" y="8"/>
                    </a:cubicBezTo>
                    <a:cubicBezTo>
                      <a:pt x="41" y="5"/>
                      <a:pt x="41" y="3"/>
                      <a:pt x="43" y="0"/>
                    </a:cubicBezTo>
                    <a:cubicBezTo>
                      <a:pt x="32" y="0"/>
                      <a:pt x="32" y="0"/>
                      <a:pt x="32" y="0"/>
                    </a:cubicBezTo>
                    <a:cubicBezTo>
                      <a:pt x="27" y="0"/>
                      <a:pt x="24" y="4"/>
                      <a:pt x="24" y="8"/>
                    </a:cubicBezTo>
                    <a:cubicBezTo>
                      <a:pt x="24" y="23"/>
                      <a:pt x="24" y="23"/>
                      <a:pt x="24" y="23"/>
                    </a:cubicBezTo>
                    <a:cubicBezTo>
                      <a:pt x="24" y="29"/>
                      <a:pt x="18" y="31"/>
                      <a:pt x="15" y="28"/>
                    </a:cubicBezTo>
                    <a:cubicBezTo>
                      <a:pt x="9" y="22"/>
                      <a:pt x="0" y="25"/>
                      <a:pt x="0" y="35"/>
                    </a:cubicBezTo>
                    <a:cubicBezTo>
                      <a:pt x="0" y="44"/>
                      <a:pt x="9" y="47"/>
                      <a:pt x="15" y="42"/>
                    </a:cubicBezTo>
                    <a:cubicBezTo>
                      <a:pt x="18" y="38"/>
                      <a:pt x="24" y="40"/>
                      <a:pt x="24" y="46"/>
                    </a:cubicBezTo>
                    <a:cubicBezTo>
                      <a:pt x="24" y="61"/>
                      <a:pt x="24" y="61"/>
                      <a:pt x="24" y="61"/>
                    </a:cubicBezTo>
                    <a:cubicBezTo>
                      <a:pt x="24" y="65"/>
                      <a:pt x="27" y="69"/>
                      <a:pt x="32" y="69"/>
                    </a:cubicBezTo>
                    <a:cubicBezTo>
                      <a:pt x="46" y="69"/>
                      <a:pt x="46" y="69"/>
                      <a:pt x="46" y="69"/>
                    </a:cubicBezTo>
                    <a:cubicBezTo>
                      <a:pt x="53" y="69"/>
                      <a:pt x="54" y="74"/>
                      <a:pt x="51" y="77"/>
                    </a:cubicBezTo>
                    <a:cubicBezTo>
                      <a:pt x="46" y="83"/>
                      <a:pt x="48" y="92"/>
                      <a:pt x="58" y="93"/>
                    </a:cubicBezTo>
                    <a:cubicBezTo>
                      <a:pt x="67" y="92"/>
                      <a:pt x="70" y="83"/>
                      <a:pt x="65" y="77"/>
                    </a:cubicBezTo>
                    <a:cubicBezTo>
                      <a:pt x="62" y="74"/>
                      <a:pt x="63" y="68"/>
                      <a:pt x="69" y="68"/>
                    </a:cubicBezTo>
                    <a:cubicBezTo>
                      <a:pt x="84" y="68"/>
                      <a:pt x="84" y="68"/>
                      <a:pt x="84" y="68"/>
                    </a:cubicBezTo>
                    <a:cubicBezTo>
                      <a:pt x="88" y="68"/>
                      <a:pt x="92" y="65"/>
                      <a:pt x="92" y="61"/>
                    </a:cubicBezTo>
                    <a:cubicBezTo>
                      <a:pt x="92" y="46"/>
                      <a:pt x="92" y="46"/>
                      <a:pt x="92" y="46"/>
                    </a:cubicBezTo>
                    <a:cubicBezTo>
                      <a:pt x="92" y="40"/>
                      <a:pt x="97" y="38"/>
                      <a:pt x="100" y="42"/>
                    </a:cubicBezTo>
                    <a:cubicBezTo>
                      <a:pt x="106" y="47"/>
                      <a:pt x="115" y="44"/>
                      <a:pt x="115" y="35"/>
                    </a:cubicBezTo>
                    <a:cubicBezTo>
                      <a:pt x="115" y="25"/>
                      <a:pt x="106" y="22"/>
                      <a:pt x="100" y="28"/>
                    </a:cubicBezTo>
                    <a:close/>
                    <a:moveTo>
                      <a:pt x="100" y="28"/>
                    </a:moveTo>
                    <a:cubicBezTo>
                      <a:pt x="100" y="28"/>
                      <a:pt x="100" y="28"/>
                      <a:pt x="100"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7" name="Freeform 36">
                <a:extLst>
                  <a:ext uri="{FF2B5EF4-FFF2-40B4-BE49-F238E27FC236}">
                    <a16:creationId xmlns:a16="http://schemas.microsoft.com/office/drawing/2014/main" id="{40A7AEF7-7685-8C3A-F0AC-D54C67488038}"/>
                  </a:ext>
                </a:extLst>
              </p:cNvPr>
              <p:cNvSpPr>
                <a:spLocks noEditPoints="1"/>
              </p:cNvSpPr>
              <p:nvPr/>
            </p:nvSpPr>
            <p:spPr bwMode="auto">
              <a:xfrm>
                <a:off x="6602413" y="1216025"/>
                <a:ext cx="350838" cy="431800"/>
              </a:xfrm>
              <a:custGeom>
                <a:avLst/>
                <a:gdLst>
                  <a:gd name="T0" fmla="*/ 77 w 93"/>
                  <a:gd name="T1" fmla="*/ 50 h 115"/>
                  <a:gd name="T2" fmla="*/ 69 w 93"/>
                  <a:gd name="T3" fmla="*/ 46 h 115"/>
                  <a:gd name="T4" fmla="*/ 69 w 93"/>
                  <a:gd name="T5" fmla="*/ 31 h 115"/>
                  <a:gd name="T6" fmla="*/ 61 w 93"/>
                  <a:gd name="T7" fmla="*/ 23 h 115"/>
                  <a:gd name="T8" fmla="*/ 46 w 93"/>
                  <a:gd name="T9" fmla="*/ 23 h 115"/>
                  <a:gd name="T10" fmla="*/ 42 w 93"/>
                  <a:gd name="T11" fmla="*/ 15 h 115"/>
                  <a:gd name="T12" fmla="*/ 35 w 93"/>
                  <a:gd name="T13" fmla="*/ 0 h 115"/>
                  <a:gd name="T14" fmla="*/ 28 w 93"/>
                  <a:gd name="T15" fmla="*/ 15 h 115"/>
                  <a:gd name="T16" fmla="*/ 23 w 93"/>
                  <a:gd name="T17" fmla="*/ 23 h 115"/>
                  <a:gd name="T18" fmla="*/ 9 w 93"/>
                  <a:gd name="T19" fmla="*/ 23 h 115"/>
                  <a:gd name="T20" fmla="*/ 0 w 93"/>
                  <a:gd name="T21" fmla="*/ 31 h 115"/>
                  <a:gd name="T22" fmla="*/ 0 w 93"/>
                  <a:gd name="T23" fmla="*/ 42 h 115"/>
                  <a:gd name="T24" fmla="*/ 8 w 93"/>
                  <a:gd name="T25" fmla="*/ 40 h 115"/>
                  <a:gd name="T26" fmla="*/ 24 w 93"/>
                  <a:gd name="T27" fmla="*/ 57 h 115"/>
                  <a:gd name="T28" fmla="*/ 24 w 93"/>
                  <a:gd name="T29" fmla="*/ 58 h 115"/>
                  <a:gd name="T30" fmla="*/ 8 w 93"/>
                  <a:gd name="T31" fmla="*/ 74 h 115"/>
                  <a:gd name="T32" fmla="*/ 0 w 93"/>
                  <a:gd name="T33" fmla="*/ 73 h 115"/>
                  <a:gd name="T34" fmla="*/ 0 w 93"/>
                  <a:gd name="T35" fmla="*/ 84 h 115"/>
                  <a:gd name="T36" fmla="*/ 8 w 93"/>
                  <a:gd name="T37" fmla="*/ 92 h 115"/>
                  <a:gd name="T38" fmla="*/ 23 w 93"/>
                  <a:gd name="T39" fmla="*/ 92 h 115"/>
                  <a:gd name="T40" fmla="*/ 28 w 93"/>
                  <a:gd name="T41" fmla="*/ 100 h 115"/>
                  <a:gd name="T42" fmla="*/ 35 w 93"/>
                  <a:gd name="T43" fmla="*/ 115 h 115"/>
                  <a:gd name="T44" fmla="*/ 42 w 93"/>
                  <a:gd name="T45" fmla="*/ 100 h 115"/>
                  <a:gd name="T46" fmla="*/ 46 w 93"/>
                  <a:gd name="T47" fmla="*/ 92 h 115"/>
                  <a:gd name="T48" fmla="*/ 61 w 93"/>
                  <a:gd name="T49" fmla="*/ 92 h 115"/>
                  <a:gd name="T50" fmla="*/ 69 w 93"/>
                  <a:gd name="T51" fmla="*/ 84 h 115"/>
                  <a:gd name="T52" fmla="*/ 69 w 93"/>
                  <a:gd name="T53" fmla="*/ 69 h 115"/>
                  <a:gd name="T54" fmla="*/ 77 w 93"/>
                  <a:gd name="T55" fmla="*/ 64 h 115"/>
                  <a:gd name="T56" fmla="*/ 93 w 93"/>
                  <a:gd name="T57" fmla="*/ 57 h 115"/>
                  <a:gd name="T58" fmla="*/ 77 w 93"/>
                  <a:gd name="T59" fmla="*/ 50 h 115"/>
                  <a:gd name="T60" fmla="*/ 77 w 93"/>
                  <a:gd name="T61" fmla="*/ 50 h 115"/>
                  <a:gd name="T62" fmla="*/ 77 w 93"/>
                  <a:gd name="T63"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5">
                    <a:moveTo>
                      <a:pt x="77" y="50"/>
                    </a:moveTo>
                    <a:cubicBezTo>
                      <a:pt x="74" y="53"/>
                      <a:pt x="69" y="52"/>
                      <a:pt x="69" y="46"/>
                    </a:cubicBezTo>
                    <a:cubicBezTo>
                      <a:pt x="69" y="31"/>
                      <a:pt x="69" y="31"/>
                      <a:pt x="69" y="31"/>
                    </a:cubicBezTo>
                    <a:cubicBezTo>
                      <a:pt x="69" y="27"/>
                      <a:pt x="65" y="23"/>
                      <a:pt x="61" y="23"/>
                    </a:cubicBezTo>
                    <a:cubicBezTo>
                      <a:pt x="46" y="23"/>
                      <a:pt x="46" y="23"/>
                      <a:pt x="46" y="23"/>
                    </a:cubicBezTo>
                    <a:cubicBezTo>
                      <a:pt x="40" y="23"/>
                      <a:pt x="39" y="18"/>
                      <a:pt x="42" y="15"/>
                    </a:cubicBezTo>
                    <a:cubicBezTo>
                      <a:pt x="47" y="9"/>
                      <a:pt x="44" y="0"/>
                      <a:pt x="35" y="0"/>
                    </a:cubicBezTo>
                    <a:cubicBezTo>
                      <a:pt x="25" y="0"/>
                      <a:pt x="23" y="9"/>
                      <a:pt x="28" y="15"/>
                    </a:cubicBezTo>
                    <a:cubicBezTo>
                      <a:pt x="31" y="18"/>
                      <a:pt x="29" y="23"/>
                      <a:pt x="23" y="23"/>
                    </a:cubicBezTo>
                    <a:cubicBezTo>
                      <a:pt x="9" y="23"/>
                      <a:pt x="9" y="23"/>
                      <a:pt x="9" y="23"/>
                    </a:cubicBezTo>
                    <a:cubicBezTo>
                      <a:pt x="4" y="23"/>
                      <a:pt x="0" y="27"/>
                      <a:pt x="0" y="31"/>
                    </a:cubicBezTo>
                    <a:cubicBezTo>
                      <a:pt x="0" y="42"/>
                      <a:pt x="0" y="42"/>
                      <a:pt x="0" y="42"/>
                    </a:cubicBezTo>
                    <a:cubicBezTo>
                      <a:pt x="3" y="41"/>
                      <a:pt x="5" y="40"/>
                      <a:pt x="8" y="40"/>
                    </a:cubicBezTo>
                    <a:cubicBezTo>
                      <a:pt x="17" y="40"/>
                      <a:pt x="24" y="47"/>
                      <a:pt x="24" y="57"/>
                    </a:cubicBezTo>
                    <a:cubicBezTo>
                      <a:pt x="24" y="58"/>
                      <a:pt x="24" y="58"/>
                      <a:pt x="24" y="58"/>
                    </a:cubicBezTo>
                    <a:cubicBezTo>
                      <a:pt x="24" y="67"/>
                      <a:pt x="17" y="74"/>
                      <a:pt x="8" y="74"/>
                    </a:cubicBezTo>
                    <a:cubicBezTo>
                      <a:pt x="5" y="74"/>
                      <a:pt x="3" y="74"/>
                      <a:pt x="0" y="73"/>
                    </a:cubicBezTo>
                    <a:cubicBezTo>
                      <a:pt x="0" y="84"/>
                      <a:pt x="0" y="84"/>
                      <a:pt x="0" y="84"/>
                    </a:cubicBezTo>
                    <a:cubicBezTo>
                      <a:pt x="0" y="88"/>
                      <a:pt x="4" y="92"/>
                      <a:pt x="8" y="92"/>
                    </a:cubicBezTo>
                    <a:cubicBezTo>
                      <a:pt x="23" y="92"/>
                      <a:pt x="23" y="92"/>
                      <a:pt x="23" y="92"/>
                    </a:cubicBezTo>
                    <a:cubicBezTo>
                      <a:pt x="30" y="92"/>
                      <a:pt x="31" y="97"/>
                      <a:pt x="28" y="100"/>
                    </a:cubicBezTo>
                    <a:cubicBezTo>
                      <a:pt x="23" y="106"/>
                      <a:pt x="25" y="115"/>
                      <a:pt x="35" y="115"/>
                    </a:cubicBezTo>
                    <a:cubicBezTo>
                      <a:pt x="44" y="115"/>
                      <a:pt x="47" y="106"/>
                      <a:pt x="42" y="100"/>
                    </a:cubicBezTo>
                    <a:cubicBezTo>
                      <a:pt x="39" y="97"/>
                      <a:pt x="40" y="92"/>
                      <a:pt x="46" y="92"/>
                    </a:cubicBezTo>
                    <a:cubicBezTo>
                      <a:pt x="61" y="92"/>
                      <a:pt x="61" y="92"/>
                      <a:pt x="61" y="92"/>
                    </a:cubicBezTo>
                    <a:cubicBezTo>
                      <a:pt x="65" y="92"/>
                      <a:pt x="69" y="88"/>
                      <a:pt x="69" y="84"/>
                    </a:cubicBezTo>
                    <a:cubicBezTo>
                      <a:pt x="69" y="69"/>
                      <a:pt x="69" y="69"/>
                      <a:pt x="69" y="69"/>
                    </a:cubicBezTo>
                    <a:cubicBezTo>
                      <a:pt x="69" y="63"/>
                      <a:pt x="74" y="61"/>
                      <a:pt x="77" y="64"/>
                    </a:cubicBezTo>
                    <a:cubicBezTo>
                      <a:pt x="83" y="70"/>
                      <a:pt x="92" y="67"/>
                      <a:pt x="93" y="57"/>
                    </a:cubicBezTo>
                    <a:cubicBezTo>
                      <a:pt x="92" y="48"/>
                      <a:pt x="83" y="45"/>
                      <a:pt x="77" y="50"/>
                    </a:cubicBezTo>
                    <a:close/>
                    <a:moveTo>
                      <a:pt x="77" y="50"/>
                    </a:moveTo>
                    <a:cubicBezTo>
                      <a:pt x="77" y="50"/>
                      <a:pt x="77" y="50"/>
                      <a:pt x="77"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8" name="Freeform 37">
                <a:extLst>
                  <a:ext uri="{FF2B5EF4-FFF2-40B4-BE49-F238E27FC236}">
                    <a16:creationId xmlns:a16="http://schemas.microsoft.com/office/drawing/2014/main" id="{50FD9E7B-0EFF-1455-889B-B48825D9AEF1}"/>
                  </a:ext>
                </a:extLst>
              </p:cNvPr>
              <p:cNvSpPr>
                <a:spLocks noEditPoints="1"/>
              </p:cNvSpPr>
              <p:nvPr/>
            </p:nvSpPr>
            <p:spPr bwMode="auto">
              <a:xfrm>
                <a:off x="6230938" y="1498600"/>
                <a:ext cx="346075" cy="434975"/>
              </a:xfrm>
              <a:custGeom>
                <a:avLst/>
                <a:gdLst>
                  <a:gd name="T0" fmla="*/ 84 w 92"/>
                  <a:gd name="T1" fmla="*/ 24 h 116"/>
                  <a:gd name="T2" fmla="*/ 69 w 92"/>
                  <a:gd name="T3" fmla="*/ 24 h 116"/>
                  <a:gd name="T4" fmla="*/ 65 w 92"/>
                  <a:gd name="T5" fmla="*/ 16 h 116"/>
                  <a:gd name="T6" fmla="*/ 58 w 92"/>
                  <a:gd name="T7" fmla="*/ 0 h 116"/>
                  <a:gd name="T8" fmla="*/ 51 w 92"/>
                  <a:gd name="T9" fmla="*/ 15 h 116"/>
                  <a:gd name="T10" fmla="*/ 47 w 92"/>
                  <a:gd name="T11" fmla="*/ 24 h 116"/>
                  <a:gd name="T12" fmla="*/ 32 w 92"/>
                  <a:gd name="T13" fmla="*/ 24 h 116"/>
                  <a:gd name="T14" fmla="*/ 24 w 92"/>
                  <a:gd name="T15" fmla="*/ 32 h 116"/>
                  <a:gd name="T16" fmla="*/ 24 w 92"/>
                  <a:gd name="T17" fmla="*/ 47 h 116"/>
                  <a:gd name="T18" fmla="*/ 15 w 92"/>
                  <a:gd name="T19" fmla="*/ 51 h 116"/>
                  <a:gd name="T20" fmla="*/ 0 w 92"/>
                  <a:gd name="T21" fmla="*/ 58 h 116"/>
                  <a:gd name="T22" fmla="*/ 15 w 92"/>
                  <a:gd name="T23" fmla="*/ 65 h 116"/>
                  <a:gd name="T24" fmla="*/ 24 w 92"/>
                  <a:gd name="T25" fmla="*/ 70 h 116"/>
                  <a:gd name="T26" fmla="*/ 24 w 92"/>
                  <a:gd name="T27" fmla="*/ 84 h 116"/>
                  <a:gd name="T28" fmla="*/ 32 w 92"/>
                  <a:gd name="T29" fmla="*/ 92 h 116"/>
                  <a:gd name="T30" fmla="*/ 47 w 92"/>
                  <a:gd name="T31" fmla="*/ 92 h 116"/>
                  <a:gd name="T32" fmla="*/ 51 w 92"/>
                  <a:gd name="T33" fmla="*/ 101 h 116"/>
                  <a:gd name="T34" fmla="*/ 58 w 92"/>
                  <a:gd name="T35" fmla="*/ 116 h 116"/>
                  <a:gd name="T36" fmla="*/ 65 w 92"/>
                  <a:gd name="T37" fmla="*/ 101 h 116"/>
                  <a:gd name="T38" fmla="*/ 69 w 92"/>
                  <a:gd name="T39" fmla="*/ 92 h 116"/>
                  <a:gd name="T40" fmla="*/ 84 w 92"/>
                  <a:gd name="T41" fmla="*/ 92 h 116"/>
                  <a:gd name="T42" fmla="*/ 92 w 92"/>
                  <a:gd name="T43" fmla="*/ 84 h 116"/>
                  <a:gd name="T44" fmla="*/ 92 w 92"/>
                  <a:gd name="T45" fmla="*/ 74 h 116"/>
                  <a:gd name="T46" fmla="*/ 85 w 92"/>
                  <a:gd name="T47" fmla="*/ 76 h 116"/>
                  <a:gd name="T48" fmla="*/ 68 w 92"/>
                  <a:gd name="T49" fmla="*/ 59 h 116"/>
                  <a:gd name="T50" fmla="*/ 68 w 92"/>
                  <a:gd name="T51" fmla="*/ 58 h 116"/>
                  <a:gd name="T52" fmla="*/ 85 w 92"/>
                  <a:gd name="T53" fmla="*/ 41 h 116"/>
                  <a:gd name="T54" fmla="*/ 92 w 92"/>
                  <a:gd name="T55" fmla="*/ 43 h 116"/>
                  <a:gd name="T56" fmla="*/ 92 w 92"/>
                  <a:gd name="T57" fmla="*/ 32 h 116"/>
                  <a:gd name="T58" fmla="*/ 84 w 92"/>
                  <a:gd name="T59" fmla="*/ 24 h 116"/>
                  <a:gd name="T60" fmla="*/ 84 w 92"/>
                  <a:gd name="T61" fmla="*/ 24 h 116"/>
                  <a:gd name="T62" fmla="*/ 84 w 92"/>
                  <a:gd name="T63"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16">
                    <a:moveTo>
                      <a:pt x="84" y="24"/>
                    </a:moveTo>
                    <a:cubicBezTo>
                      <a:pt x="69" y="24"/>
                      <a:pt x="69" y="24"/>
                      <a:pt x="69" y="24"/>
                    </a:cubicBezTo>
                    <a:cubicBezTo>
                      <a:pt x="63" y="24"/>
                      <a:pt x="62" y="19"/>
                      <a:pt x="65" y="16"/>
                    </a:cubicBezTo>
                    <a:cubicBezTo>
                      <a:pt x="70" y="10"/>
                      <a:pt x="67" y="1"/>
                      <a:pt x="58" y="0"/>
                    </a:cubicBezTo>
                    <a:cubicBezTo>
                      <a:pt x="49" y="1"/>
                      <a:pt x="46" y="10"/>
                      <a:pt x="51" y="15"/>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9" y="46"/>
                      <a:pt x="0" y="49"/>
                      <a:pt x="0" y="58"/>
                    </a:cubicBezTo>
                    <a:cubicBezTo>
                      <a:pt x="0" y="68"/>
                      <a:pt x="9" y="70"/>
                      <a:pt x="15" y="65"/>
                    </a:cubicBezTo>
                    <a:cubicBezTo>
                      <a:pt x="19" y="62"/>
                      <a:pt x="24" y="63"/>
                      <a:pt x="24" y="70"/>
                    </a:cubicBezTo>
                    <a:cubicBezTo>
                      <a:pt x="24" y="84"/>
                      <a:pt x="24" y="84"/>
                      <a:pt x="24" y="84"/>
                    </a:cubicBezTo>
                    <a:cubicBezTo>
                      <a:pt x="24" y="89"/>
                      <a:pt x="28" y="92"/>
                      <a:pt x="32" y="92"/>
                    </a:cubicBezTo>
                    <a:cubicBezTo>
                      <a:pt x="47" y="92"/>
                      <a:pt x="47" y="92"/>
                      <a:pt x="47" y="92"/>
                    </a:cubicBezTo>
                    <a:cubicBezTo>
                      <a:pt x="53" y="92"/>
                      <a:pt x="54" y="97"/>
                      <a:pt x="51" y="101"/>
                    </a:cubicBezTo>
                    <a:cubicBezTo>
                      <a:pt x="46" y="107"/>
                      <a:pt x="49" y="116"/>
                      <a:pt x="58" y="116"/>
                    </a:cubicBezTo>
                    <a:cubicBezTo>
                      <a:pt x="67" y="116"/>
                      <a:pt x="70" y="107"/>
                      <a:pt x="65" y="101"/>
                    </a:cubicBezTo>
                    <a:cubicBezTo>
                      <a:pt x="62" y="97"/>
                      <a:pt x="63" y="92"/>
                      <a:pt x="69" y="92"/>
                    </a:cubicBezTo>
                    <a:cubicBezTo>
                      <a:pt x="84" y="92"/>
                      <a:pt x="84" y="92"/>
                      <a:pt x="84" y="92"/>
                    </a:cubicBezTo>
                    <a:cubicBezTo>
                      <a:pt x="89" y="92"/>
                      <a:pt x="92" y="89"/>
                      <a:pt x="92" y="84"/>
                    </a:cubicBezTo>
                    <a:cubicBezTo>
                      <a:pt x="92" y="74"/>
                      <a:pt x="92" y="74"/>
                      <a:pt x="92" y="74"/>
                    </a:cubicBezTo>
                    <a:cubicBezTo>
                      <a:pt x="90" y="75"/>
                      <a:pt x="87" y="76"/>
                      <a:pt x="85" y="76"/>
                    </a:cubicBezTo>
                    <a:cubicBezTo>
                      <a:pt x="76" y="76"/>
                      <a:pt x="69" y="69"/>
                      <a:pt x="68" y="59"/>
                    </a:cubicBezTo>
                    <a:cubicBezTo>
                      <a:pt x="68" y="58"/>
                      <a:pt x="68" y="58"/>
                      <a:pt x="68" y="58"/>
                    </a:cubicBezTo>
                    <a:cubicBezTo>
                      <a:pt x="69" y="48"/>
                      <a:pt x="76" y="41"/>
                      <a:pt x="85" y="41"/>
                    </a:cubicBezTo>
                    <a:cubicBezTo>
                      <a:pt x="87" y="41"/>
                      <a:pt x="90" y="42"/>
                      <a:pt x="92" y="43"/>
                    </a:cubicBezTo>
                    <a:cubicBezTo>
                      <a:pt x="92" y="32"/>
                      <a:pt x="92" y="32"/>
                      <a:pt x="92" y="32"/>
                    </a:cubicBezTo>
                    <a:cubicBezTo>
                      <a:pt x="92" y="28"/>
                      <a:pt x="89" y="24"/>
                      <a:pt x="84" y="24"/>
                    </a:cubicBezTo>
                    <a:close/>
                    <a:moveTo>
                      <a:pt x="84" y="24"/>
                    </a:moveTo>
                    <a:cubicBezTo>
                      <a:pt x="84" y="24"/>
                      <a:pt x="84" y="24"/>
                      <a:pt x="8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39" name="Freeform 38">
                <a:extLst>
                  <a:ext uri="{FF2B5EF4-FFF2-40B4-BE49-F238E27FC236}">
                    <a16:creationId xmlns:a16="http://schemas.microsoft.com/office/drawing/2014/main" id="{1204C0A2-49A0-2D1B-17B1-C63365ED5802}"/>
                  </a:ext>
                </a:extLst>
              </p:cNvPr>
              <p:cNvSpPr>
                <a:spLocks noEditPoints="1"/>
              </p:cNvSpPr>
              <p:nvPr/>
            </p:nvSpPr>
            <p:spPr bwMode="auto">
              <a:xfrm>
                <a:off x="6230938" y="1212850"/>
                <a:ext cx="436563" cy="349250"/>
              </a:xfrm>
              <a:custGeom>
                <a:avLst/>
                <a:gdLst>
                  <a:gd name="T0" fmla="*/ 101 w 116"/>
                  <a:gd name="T1" fmla="*/ 51 h 93"/>
                  <a:gd name="T2" fmla="*/ 92 w 116"/>
                  <a:gd name="T3" fmla="*/ 47 h 93"/>
                  <a:gd name="T4" fmla="*/ 92 w 116"/>
                  <a:gd name="T5" fmla="*/ 32 h 93"/>
                  <a:gd name="T6" fmla="*/ 84 w 116"/>
                  <a:gd name="T7" fmla="*/ 24 h 93"/>
                  <a:gd name="T8" fmla="*/ 69 w 116"/>
                  <a:gd name="T9" fmla="*/ 24 h 93"/>
                  <a:gd name="T10" fmla="*/ 65 w 116"/>
                  <a:gd name="T11" fmla="*/ 16 h 93"/>
                  <a:gd name="T12" fmla="*/ 58 w 116"/>
                  <a:gd name="T13" fmla="*/ 0 h 93"/>
                  <a:gd name="T14" fmla="*/ 51 w 116"/>
                  <a:gd name="T15" fmla="*/ 16 h 93"/>
                  <a:gd name="T16" fmla="*/ 47 w 116"/>
                  <a:gd name="T17" fmla="*/ 24 h 93"/>
                  <a:gd name="T18" fmla="*/ 32 w 116"/>
                  <a:gd name="T19" fmla="*/ 24 h 93"/>
                  <a:gd name="T20" fmla="*/ 24 w 116"/>
                  <a:gd name="T21" fmla="*/ 32 h 93"/>
                  <a:gd name="T22" fmla="*/ 24 w 116"/>
                  <a:gd name="T23" fmla="*/ 47 h 93"/>
                  <a:gd name="T24" fmla="*/ 15 w 116"/>
                  <a:gd name="T25" fmla="*/ 51 h 93"/>
                  <a:gd name="T26" fmla="*/ 0 w 116"/>
                  <a:gd name="T27" fmla="*/ 58 h 93"/>
                  <a:gd name="T28" fmla="*/ 15 w 116"/>
                  <a:gd name="T29" fmla="*/ 65 h 93"/>
                  <a:gd name="T30" fmla="*/ 24 w 116"/>
                  <a:gd name="T31" fmla="*/ 70 h 93"/>
                  <a:gd name="T32" fmla="*/ 24 w 116"/>
                  <a:gd name="T33" fmla="*/ 84 h 93"/>
                  <a:gd name="T34" fmla="*/ 32 w 116"/>
                  <a:gd name="T35" fmla="*/ 93 h 93"/>
                  <a:gd name="T36" fmla="*/ 42 w 116"/>
                  <a:gd name="T37" fmla="*/ 93 h 93"/>
                  <a:gd name="T38" fmla="*/ 41 w 116"/>
                  <a:gd name="T39" fmla="*/ 85 h 93"/>
                  <a:gd name="T40" fmla="*/ 57 w 116"/>
                  <a:gd name="T41" fmla="*/ 69 h 93"/>
                  <a:gd name="T42" fmla="*/ 58 w 116"/>
                  <a:gd name="T43" fmla="*/ 69 h 93"/>
                  <a:gd name="T44" fmla="*/ 75 w 116"/>
                  <a:gd name="T45" fmla="*/ 85 h 93"/>
                  <a:gd name="T46" fmla="*/ 73 w 116"/>
                  <a:gd name="T47" fmla="*/ 93 h 93"/>
                  <a:gd name="T48" fmla="*/ 84 w 116"/>
                  <a:gd name="T49" fmla="*/ 93 h 93"/>
                  <a:gd name="T50" fmla="*/ 92 w 116"/>
                  <a:gd name="T51" fmla="*/ 85 h 93"/>
                  <a:gd name="T52" fmla="*/ 92 w 116"/>
                  <a:gd name="T53" fmla="*/ 70 h 93"/>
                  <a:gd name="T54" fmla="*/ 101 w 116"/>
                  <a:gd name="T55" fmla="*/ 65 h 93"/>
                  <a:gd name="T56" fmla="*/ 116 w 116"/>
                  <a:gd name="T57" fmla="*/ 58 h 93"/>
                  <a:gd name="T58" fmla="*/ 101 w 116"/>
                  <a:gd name="T59" fmla="*/ 51 h 93"/>
                  <a:gd name="T60" fmla="*/ 101 w 116"/>
                  <a:gd name="T61" fmla="*/ 51 h 93"/>
                  <a:gd name="T62" fmla="*/ 101 w 116"/>
                  <a:gd name="T63"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93">
                    <a:moveTo>
                      <a:pt x="101" y="51"/>
                    </a:moveTo>
                    <a:cubicBezTo>
                      <a:pt x="97" y="54"/>
                      <a:pt x="92" y="53"/>
                      <a:pt x="92" y="47"/>
                    </a:cubicBezTo>
                    <a:cubicBezTo>
                      <a:pt x="92" y="32"/>
                      <a:pt x="92" y="32"/>
                      <a:pt x="92" y="32"/>
                    </a:cubicBezTo>
                    <a:cubicBezTo>
                      <a:pt x="92" y="28"/>
                      <a:pt x="89" y="24"/>
                      <a:pt x="84" y="24"/>
                    </a:cubicBezTo>
                    <a:cubicBezTo>
                      <a:pt x="69" y="24"/>
                      <a:pt x="69" y="24"/>
                      <a:pt x="69" y="24"/>
                    </a:cubicBezTo>
                    <a:cubicBezTo>
                      <a:pt x="63" y="24"/>
                      <a:pt x="62" y="19"/>
                      <a:pt x="65" y="16"/>
                    </a:cubicBezTo>
                    <a:cubicBezTo>
                      <a:pt x="70" y="10"/>
                      <a:pt x="67" y="1"/>
                      <a:pt x="58" y="0"/>
                    </a:cubicBezTo>
                    <a:cubicBezTo>
                      <a:pt x="49" y="1"/>
                      <a:pt x="46" y="10"/>
                      <a:pt x="51" y="16"/>
                    </a:cubicBezTo>
                    <a:cubicBezTo>
                      <a:pt x="54" y="19"/>
                      <a:pt x="53" y="24"/>
                      <a:pt x="47" y="24"/>
                    </a:cubicBezTo>
                    <a:cubicBezTo>
                      <a:pt x="32" y="24"/>
                      <a:pt x="32" y="24"/>
                      <a:pt x="32" y="24"/>
                    </a:cubicBezTo>
                    <a:cubicBezTo>
                      <a:pt x="28" y="24"/>
                      <a:pt x="24" y="28"/>
                      <a:pt x="24" y="32"/>
                    </a:cubicBezTo>
                    <a:cubicBezTo>
                      <a:pt x="24" y="47"/>
                      <a:pt x="24" y="47"/>
                      <a:pt x="24" y="47"/>
                    </a:cubicBezTo>
                    <a:cubicBezTo>
                      <a:pt x="24" y="53"/>
                      <a:pt x="19" y="54"/>
                      <a:pt x="15" y="51"/>
                    </a:cubicBezTo>
                    <a:cubicBezTo>
                      <a:pt x="10" y="46"/>
                      <a:pt x="1" y="49"/>
                      <a:pt x="0" y="58"/>
                    </a:cubicBezTo>
                    <a:cubicBezTo>
                      <a:pt x="1" y="68"/>
                      <a:pt x="10" y="70"/>
                      <a:pt x="15" y="65"/>
                    </a:cubicBezTo>
                    <a:cubicBezTo>
                      <a:pt x="19" y="62"/>
                      <a:pt x="24" y="64"/>
                      <a:pt x="24" y="70"/>
                    </a:cubicBezTo>
                    <a:cubicBezTo>
                      <a:pt x="24" y="84"/>
                      <a:pt x="24" y="84"/>
                      <a:pt x="24" y="84"/>
                    </a:cubicBezTo>
                    <a:cubicBezTo>
                      <a:pt x="24" y="89"/>
                      <a:pt x="28" y="93"/>
                      <a:pt x="32" y="93"/>
                    </a:cubicBezTo>
                    <a:cubicBezTo>
                      <a:pt x="42" y="93"/>
                      <a:pt x="42" y="93"/>
                      <a:pt x="42" y="93"/>
                    </a:cubicBezTo>
                    <a:cubicBezTo>
                      <a:pt x="41" y="90"/>
                      <a:pt x="41" y="88"/>
                      <a:pt x="41" y="85"/>
                    </a:cubicBezTo>
                    <a:cubicBezTo>
                      <a:pt x="41" y="76"/>
                      <a:pt x="48" y="69"/>
                      <a:pt x="57" y="69"/>
                    </a:cubicBezTo>
                    <a:cubicBezTo>
                      <a:pt x="58" y="69"/>
                      <a:pt x="58" y="69"/>
                      <a:pt x="58" y="69"/>
                    </a:cubicBezTo>
                    <a:cubicBezTo>
                      <a:pt x="68" y="69"/>
                      <a:pt x="75" y="76"/>
                      <a:pt x="75" y="85"/>
                    </a:cubicBezTo>
                    <a:cubicBezTo>
                      <a:pt x="75" y="88"/>
                      <a:pt x="74" y="90"/>
                      <a:pt x="73" y="93"/>
                    </a:cubicBezTo>
                    <a:cubicBezTo>
                      <a:pt x="84" y="93"/>
                      <a:pt x="84" y="93"/>
                      <a:pt x="84" y="93"/>
                    </a:cubicBezTo>
                    <a:cubicBezTo>
                      <a:pt x="89" y="93"/>
                      <a:pt x="92" y="89"/>
                      <a:pt x="92" y="85"/>
                    </a:cubicBezTo>
                    <a:cubicBezTo>
                      <a:pt x="92" y="70"/>
                      <a:pt x="92" y="70"/>
                      <a:pt x="92" y="70"/>
                    </a:cubicBezTo>
                    <a:cubicBezTo>
                      <a:pt x="92" y="64"/>
                      <a:pt x="97" y="62"/>
                      <a:pt x="101" y="65"/>
                    </a:cubicBezTo>
                    <a:cubicBezTo>
                      <a:pt x="107" y="70"/>
                      <a:pt x="116" y="68"/>
                      <a:pt x="116" y="58"/>
                    </a:cubicBezTo>
                    <a:cubicBezTo>
                      <a:pt x="116" y="49"/>
                      <a:pt x="107" y="46"/>
                      <a:pt x="101" y="51"/>
                    </a:cubicBezTo>
                    <a:close/>
                    <a:moveTo>
                      <a:pt x="101" y="51"/>
                    </a:moveTo>
                    <a:cubicBezTo>
                      <a:pt x="101" y="51"/>
                      <a:pt x="101" y="51"/>
                      <a:pt x="10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sp>
        <p:nvSpPr>
          <p:cNvPr id="34" name="Rectangle 33">
            <a:extLst>
              <a:ext uri="{FF2B5EF4-FFF2-40B4-BE49-F238E27FC236}">
                <a16:creationId xmlns:a16="http://schemas.microsoft.com/office/drawing/2014/main" id="{A04DAA91-BF20-E47E-5586-AFB5E7E11132}"/>
              </a:ext>
            </a:extLst>
          </p:cNvPr>
          <p:cNvSpPr/>
          <p:nvPr/>
        </p:nvSpPr>
        <p:spPr>
          <a:xfrm>
            <a:off x="8422309" y="3053914"/>
            <a:ext cx="1112805" cy="400110"/>
          </a:xfrm>
          <a:prstGeom prst="rect">
            <a:avLst/>
          </a:prstGeom>
        </p:spPr>
        <p:txBody>
          <a:bodyPr wrap="none">
            <a:spAutoFit/>
          </a:bodyPr>
          <a:lstStyle/>
          <a:p>
            <a:r>
              <a:rPr lang="en-US" sz="2000" dirty="0">
                <a:solidFill>
                  <a:schemeClr val="accent1"/>
                </a:solidFill>
                <a:latin typeface="+mj-lt"/>
              </a:rPr>
              <a:t>Solution</a:t>
            </a:r>
          </a:p>
        </p:txBody>
      </p:sp>
      <p:sp>
        <p:nvSpPr>
          <p:cNvPr id="35" name="Rectangle 34">
            <a:extLst>
              <a:ext uri="{FF2B5EF4-FFF2-40B4-BE49-F238E27FC236}">
                <a16:creationId xmlns:a16="http://schemas.microsoft.com/office/drawing/2014/main" id="{86E93A7C-857A-A4D2-80AC-72F66C225D29}"/>
              </a:ext>
            </a:extLst>
          </p:cNvPr>
          <p:cNvSpPr/>
          <p:nvPr/>
        </p:nvSpPr>
        <p:spPr>
          <a:xfrm>
            <a:off x="8419127" y="3454028"/>
            <a:ext cx="2836061" cy="1182953"/>
          </a:xfrm>
          <a:prstGeom prst="rect">
            <a:avLst/>
          </a:prstGeom>
          <a:noFill/>
        </p:spPr>
        <p:txBody>
          <a:bodyPr wrap="square">
            <a:spAutoFit/>
          </a:bodyPr>
          <a:lstStyle/>
          <a:p>
            <a:pPr>
              <a:lnSpc>
                <a:spcPct val="120000"/>
              </a:lnSpc>
            </a:pPr>
            <a:r>
              <a:rPr lang="en-US" sz="1200" dirty="0"/>
              <a:t>Predictive machine learning algorithms connect to statistical historical data for the company and industry. New data is input related to sales variables. </a:t>
            </a:r>
          </a:p>
        </p:txBody>
      </p:sp>
      <p:grpSp>
        <p:nvGrpSpPr>
          <p:cNvPr id="44" name="Group 43">
            <a:extLst>
              <a:ext uri="{FF2B5EF4-FFF2-40B4-BE49-F238E27FC236}">
                <a16:creationId xmlns:a16="http://schemas.microsoft.com/office/drawing/2014/main" id="{B1CD2DF6-FAF6-789E-FF99-1A6F9AD6D53D}"/>
              </a:ext>
            </a:extLst>
          </p:cNvPr>
          <p:cNvGrpSpPr/>
          <p:nvPr/>
        </p:nvGrpSpPr>
        <p:grpSpPr>
          <a:xfrm>
            <a:off x="7235389" y="4928179"/>
            <a:ext cx="1058592" cy="1058592"/>
            <a:chOff x="8667750" y="3316674"/>
            <a:chExt cx="1368555" cy="1368555"/>
          </a:xfrm>
        </p:grpSpPr>
        <p:grpSp>
          <p:nvGrpSpPr>
            <p:cNvPr id="45" name="Group 44">
              <a:extLst>
                <a:ext uri="{FF2B5EF4-FFF2-40B4-BE49-F238E27FC236}">
                  <a16:creationId xmlns:a16="http://schemas.microsoft.com/office/drawing/2014/main" id="{F878797E-E930-2556-0B25-CC4E2AFABCF5}"/>
                </a:ext>
              </a:extLst>
            </p:cNvPr>
            <p:cNvGrpSpPr/>
            <p:nvPr/>
          </p:nvGrpSpPr>
          <p:grpSpPr>
            <a:xfrm>
              <a:off x="8667750" y="3316674"/>
              <a:ext cx="1368555" cy="1368555"/>
              <a:chOff x="1523405" y="3432045"/>
              <a:chExt cx="1368555" cy="1368555"/>
            </a:xfrm>
          </p:grpSpPr>
          <p:sp>
            <p:nvSpPr>
              <p:cNvPr id="59" name="Oval 58">
                <a:extLst>
                  <a:ext uri="{FF2B5EF4-FFF2-40B4-BE49-F238E27FC236}">
                    <a16:creationId xmlns:a16="http://schemas.microsoft.com/office/drawing/2014/main" id="{9F14DE6B-BDFA-1ED1-57AF-799DBCD9147D}"/>
                  </a:ext>
                </a:extLst>
              </p:cNvPr>
              <p:cNvSpPr/>
              <p:nvPr/>
            </p:nvSpPr>
            <p:spPr>
              <a:xfrm>
                <a:off x="1523405" y="3432045"/>
                <a:ext cx="1368555" cy="1368555"/>
              </a:xfrm>
              <a:prstGeom prst="ellips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0E10F7AB-C86E-94CD-FD1B-05F1118ACC0D}"/>
                  </a:ext>
                </a:extLst>
              </p:cNvPr>
              <p:cNvSpPr/>
              <p:nvPr/>
            </p:nvSpPr>
            <p:spPr>
              <a:xfrm>
                <a:off x="1628180" y="3536820"/>
                <a:ext cx="1159005" cy="1159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F6312884-A63C-B078-2AC6-87160F1F6448}"/>
                </a:ext>
              </a:extLst>
            </p:cNvPr>
            <p:cNvGrpSpPr/>
            <p:nvPr/>
          </p:nvGrpSpPr>
          <p:grpSpPr>
            <a:xfrm>
              <a:off x="9130075" y="3721708"/>
              <a:ext cx="443903" cy="549702"/>
              <a:chOff x="4197350" y="4954588"/>
              <a:chExt cx="612776" cy="758825"/>
            </a:xfrm>
            <a:solidFill>
              <a:schemeClr val="bg1"/>
            </a:solidFill>
          </p:grpSpPr>
          <p:sp>
            <p:nvSpPr>
              <p:cNvPr id="47" name="Freeform 46">
                <a:extLst>
                  <a:ext uri="{FF2B5EF4-FFF2-40B4-BE49-F238E27FC236}">
                    <a16:creationId xmlns:a16="http://schemas.microsoft.com/office/drawing/2014/main" id="{E7025002-1202-558C-C6F4-433BD5E99108}"/>
                  </a:ext>
                </a:extLst>
              </p:cNvPr>
              <p:cNvSpPr>
                <a:spLocks noEditPoints="1"/>
              </p:cNvSpPr>
              <p:nvPr/>
            </p:nvSpPr>
            <p:spPr bwMode="auto">
              <a:xfrm>
                <a:off x="4405313" y="5592763"/>
                <a:ext cx="198438" cy="49213"/>
              </a:xfrm>
              <a:custGeom>
                <a:avLst/>
                <a:gdLst>
                  <a:gd name="T0" fmla="*/ 46 w 53"/>
                  <a:gd name="T1" fmla="*/ 0 h 13"/>
                  <a:gd name="T2" fmla="*/ 7 w 53"/>
                  <a:gd name="T3" fmla="*/ 0 h 13"/>
                  <a:gd name="T4" fmla="*/ 0 w 53"/>
                  <a:gd name="T5" fmla="*/ 6 h 13"/>
                  <a:gd name="T6" fmla="*/ 7 w 53"/>
                  <a:gd name="T7" fmla="*/ 13 h 13"/>
                  <a:gd name="T8" fmla="*/ 46 w 53"/>
                  <a:gd name="T9" fmla="*/ 13 h 13"/>
                  <a:gd name="T10" fmla="*/ 53 w 53"/>
                  <a:gd name="T11" fmla="*/ 6 h 13"/>
                  <a:gd name="T12" fmla="*/ 46 w 53"/>
                  <a:gd name="T13" fmla="*/ 0 h 13"/>
                  <a:gd name="T14" fmla="*/ 46 w 53"/>
                  <a:gd name="T15" fmla="*/ 0 h 13"/>
                  <a:gd name="T16" fmla="*/ 46 w 5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
                    <a:moveTo>
                      <a:pt x="46" y="0"/>
                    </a:moveTo>
                    <a:cubicBezTo>
                      <a:pt x="7" y="0"/>
                      <a:pt x="7" y="0"/>
                      <a:pt x="7" y="0"/>
                    </a:cubicBezTo>
                    <a:cubicBezTo>
                      <a:pt x="3" y="0"/>
                      <a:pt x="0" y="2"/>
                      <a:pt x="0" y="6"/>
                    </a:cubicBezTo>
                    <a:cubicBezTo>
                      <a:pt x="0" y="10"/>
                      <a:pt x="3" y="13"/>
                      <a:pt x="7" y="13"/>
                    </a:cubicBezTo>
                    <a:cubicBezTo>
                      <a:pt x="46" y="13"/>
                      <a:pt x="46" y="13"/>
                      <a:pt x="46" y="13"/>
                    </a:cubicBezTo>
                    <a:cubicBezTo>
                      <a:pt x="50" y="13"/>
                      <a:pt x="53" y="10"/>
                      <a:pt x="53" y="6"/>
                    </a:cubicBezTo>
                    <a:cubicBezTo>
                      <a:pt x="53" y="2"/>
                      <a:pt x="50" y="0"/>
                      <a:pt x="46" y="0"/>
                    </a:cubicBezTo>
                    <a:close/>
                    <a:moveTo>
                      <a:pt x="46" y="0"/>
                    </a:move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48" name="Freeform 47">
                <a:extLst>
                  <a:ext uri="{FF2B5EF4-FFF2-40B4-BE49-F238E27FC236}">
                    <a16:creationId xmlns:a16="http://schemas.microsoft.com/office/drawing/2014/main" id="{2D892359-AA8E-2AF4-9EFA-32EFB3817D23}"/>
                  </a:ext>
                </a:extLst>
              </p:cNvPr>
              <p:cNvSpPr>
                <a:spLocks noEditPoints="1"/>
              </p:cNvSpPr>
              <p:nvPr/>
            </p:nvSpPr>
            <p:spPr bwMode="auto">
              <a:xfrm>
                <a:off x="4224338" y="5081588"/>
                <a:ext cx="90488" cy="82550"/>
              </a:xfrm>
              <a:custGeom>
                <a:avLst/>
                <a:gdLst>
                  <a:gd name="T0" fmla="*/ 20 w 24"/>
                  <a:gd name="T1" fmla="*/ 5 h 22"/>
                  <a:gd name="T2" fmla="*/ 14 w 24"/>
                  <a:gd name="T3" fmla="*/ 1 h 22"/>
                  <a:gd name="T4" fmla="*/ 11 w 24"/>
                  <a:gd name="T5" fmla="*/ 0 h 22"/>
                  <a:gd name="T6" fmla="*/ 5 w 24"/>
                  <a:gd name="T7" fmla="*/ 4 h 22"/>
                  <a:gd name="T8" fmla="*/ 2 w 24"/>
                  <a:gd name="T9" fmla="*/ 9 h 22"/>
                  <a:gd name="T10" fmla="*/ 5 w 24"/>
                  <a:gd name="T11" fmla="*/ 18 h 22"/>
                  <a:gd name="T12" fmla="*/ 11 w 24"/>
                  <a:gd name="T13" fmla="*/ 22 h 22"/>
                  <a:gd name="T14" fmla="*/ 14 w 24"/>
                  <a:gd name="T15" fmla="*/ 22 h 22"/>
                  <a:gd name="T16" fmla="*/ 19 w 24"/>
                  <a:gd name="T17" fmla="*/ 19 h 22"/>
                  <a:gd name="T18" fmla="*/ 22 w 24"/>
                  <a:gd name="T19" fmla="*/ 14 h 22"/>
                  <a:gd name="T20" fmla="*/ 23 w 24"/>
                  <a:gd name="T21" fmla="*/ 9 h 22"/>
                  <a:gd name="T22" fmla="*/ 20 w 24"/>
                  <a:gd name="T23" fmla="*/ 5 h 22"/>
                  <a:gd name="T24" fmla="*/ 20 w 24"/>
                  <a:gd name="T25" fmla="*/ 5 h 22"/>
                  <a:gd name="T26" fmla="*/ 20 w 24"/>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20" y="5"/>
                    </a:moveTo>
                    <a:cubicBezTo>
                      <a:pt x="14" y="1"/>
                      <a:pt x="14" y="1"/>
                      <a:pt x="14" y="1"/>
                    </a:cubicBezTo>
                    <a:cubicBezTo>
                      <a:pt x="13" y="1"/>
                      <a:pt x="12" y="0"/>
                      <a:pt x="11" y="0"/>
                    </a:cubicBezTo>
                    <a:cubicBezTo>
                      <a:pt x="9" y="0"/>
                      <a:pt x="7" y="2"/>
                      <a:pt x="5" y="4"/>
                    </a:cubicBezTo>
                    <a:cubicBezTo>
                      <a:pt x="2" y="9"/>
                      <a:pt x="2" y="9"/>
                      <a:pt x="2" y="9"/>
                    </a:cubicBezTo>
                    <a:cubicBezTo>
                      <a:pt x="0" y="12"/>
                      <a:pt x="1" y="16"/>
                      <a:pt x="5" y="18"/>
                    </a:cubicBezTo>
                    <a:cubicBezTo>
                      <a:pt x="11" y="22"/>
                      <a:pt x="11" y="22"/>
                      <a:pt x="11" y="22"/>
                    </a:cubicBezTo>
                    <a:cubicBezTo>
                      <a:pt x="12" y="22"/>
                      <a:pt x="13" y="22"/>
                      <a:pt x="14" y="22"/>
                    </a:cubicBezTo>
                    <a:cubicBezTo>
                      <a:pt x="16" y="22"/>
                      <a:pt x="18" y="21"/>
                      <a:pt x="19" y="19"/>
                    </a:cubicBezTo>
                    <a:cubicBezTo>
                      <a:pt x="20" y="17"/>
                      <a:pt x="21" y="15"/>
                      <a:pt x="22" y="14"/>
                    </a:cubicBezTo>
                    <a:cubicBezTo>
                      <a:pt x="23" y="12"/>
                      <a:pt x="24" y="10"/>
                      <a:pt x="23" y="9"/>
                    </a:cubicBezTo>
                    <a:cubicBezTo>
                      <a:pt x="23" y="7"/>
                      <a:pt x="22" y="6"/>
                      <a:pt x="20" y="5"/>
                    </a:cubicBezTo>
                    <a:close/>
                    <a:moveTo>
                      <a:pt x="20" y="5"/>
                    </a:moveTo>
                    <a:cubicBezTo>
                      <a:pt x="20" y="5"/>
                      <a:pt x="20" y="5"/>
                      <a:pt x="2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49" name="Freeform 48">
                <a:extLst>
                  <a:ext uri="{FF2B5EF4-FFF2-40B4-BE49-F238E27FC236}">
                    <a16:creationId xmlns:a16="http://schemas.microsoft.com/office/drawing/2014/main" id="{82139EA8-A6C1-7CC2-C34D-B70EC328B229}"/>
                  </a:ext>
                </a:extLst>
              </p:cNvPr>
              <p:cNvSpPr>
                <a:spLocks noEditPoints="1"/>
              </p:cNvSpPr>
              <p:nvPr/>
            </p:nvSpPr>
            <p:spPr bwMode="auto">
              <a:xfrm>
                <a:off x="4468813" y="4954588"/>
                <a:ext cx="71438" cy="71438"/>
              </a:xfrm>
              <a:custGeom>
                <a:avLst/>
                <a:gdLst>
                  <a:gd name="T0" fmla="*/ 7 w 19"/>
                  <a:gd name="T1" fmla="*/ 19 h 19"/>
                  <a:gd name="T2" fmla="*/ 10 w 19"/>
                  <a:gd name="T3" fmla="*/ 19 h 19"/>
                  <a:gd name="T4" fmla="*/ 12 w 19"/>
                  <a:gd name="T5" fmla="*/ 19 h 19"/>
                  <a:gd name="T6" fmla="*/ 13 w 19"/>
                  <a:gd name="T7" fmla="*/ 19 h 19"/>
                  <a:gd name="T8" fmla="*/ 19 w 19"/>
                  <a:gd name="T9" fmla="*/ 13 h 19"/>
                  <a:gd name="T10" fmla="*/ 19 w 19"/>
                  <a:gd name="T11" fmla="*/ 6 h 19"/>
                  <a:gd name="T12" fmla="*/ 13 w 19"/>
                  <a:gd name="T13" fmla="*/ 0 h 19"/>
                  <a:gd name="T14" fmla="*/ 6 w 19"/>
                  <a:gd name="T15" fmla="*/ 0 h 19"/>
                  <a:gd name="T16" fmla="*/ 0 w 19"/>
                  <a:gd name="T17" fmla="*/ 6 h 19"/>
                  <a:gd name="T18" fmla="*/ 0 w 19"/>
                  <a:gd name="T19" fmla="*/ 13 h 19"/>
                  <a:gd name="T20" fmla="*/ 6 w 19"/>
                  <a:gd name="T21" fmla="*/ 19 h 19"/>
                  <a:gd name="T22" fmla="*/ 7 w 19"/>
                  <a:gd name="T23" fmla="*/ 19 h 19"/>
                  <a:gd name="T24" fmla="*/ 7 w 19"/>
                  <a:gd name="T25" fmla="*/ 19 h 19"/>
                  <a:gd name="T26" fmla="*/ 7 w 19"/>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7" y="19"/>
                    </a:moveTo>
                    <a:cubicBezTo>
                      <a:pt x="8" y="19"/>
                      <a:pt x="9" y="19"/>
                      <a:pt x="10" y="19"/>
                    </a:cubicBezTo>
                    <a:cubicBezTo>
                      <a:pt x="11" y="19"/>
                      <a:pt x="12" y="19"/>
                      <a:pt x="12" y="19"/>
                    </a:cubicBezTo>
                    <a:cubicBezTo>
                      <a:pt x="13" y="19"/>
                      <a:pt x="13" y="19"/>
                      <a:pt x="13" y="19"/>
                    </a:cubicBezTo>
                    <a:cubicBezTo>
                      <a:pt x="17" y="19"/>
                      <a:pt x="19" y="17"/>
                      <a:pt x="19" y="13"/>
                    </a:cubicBezTo>
                    <a:cubicBezTo>
                      <a:pt x="19" y="6"/>
                      <a:pt x="19" y="6"/>
                      <a:pt x="19" y="6"/>
                    </a:cubicBezTo>
                    <a:cubicBezTo>
                      <a:pt x="19" y="3"/>
                      <a:pt x="16" y="0"/>
                      <a:pt x="13" y="0"/>
                    </a:cubicBezTo>
                    <a:cubicBezTo>
                      <a:pt x="6" y="0"/>
                      <a:pt x="6" y="0"/>
                      <a:pt x="6" y="0"/>
                    </a:cubicBezTo>
                    <a:cubicBezTo>
                      <a:pt x="3" y="0"/>
                      <a:pt x="0" y="3"/>
                      <a:pt x="0" y="6"/>
                    </a:cubicBezTo>
                    <a:cubicBezTo>
                      <a:pt x="0" y="13"/>
                      <a:pt x="0" y="13"/>
                      <a:pt x="0" y="13"/>
                    </a:cubicBezTo>
                    <a:cubicBezTo>
                      <a:pt x="0" y="17"/>
                      <a:pt x="2" y="19"/>
                      <a:pt x="6" y="19"/>
                    </a:cubicBezTo>
                    <a:cubicBezTo>
                      <a:pt x="6" y="19"/>
                      <a:pt x="6" y="19"/>
                      <a:pt x="7" y="19"/>
                    </a:cubicBezTo>
                    <a:close/>
                    <a:moveTo>
                      <a:pt x="7" y="19"/>
                    </a:moveTo>
                    <a:cubicBezTo>
                      <a:pt x="7" y="19"/>
                      <a:pt x="7" y="19"/>
                      <a:pt x="7"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0" name="Freeform 49">
                <a:extLst>
                  <a:ext uri="{FF2B5EF4-FFF2-40B4-BE49-F238E27FC236}">
                    <a16:creationId xmlns:a16="http://schemas.microsoft.com/office/drawing/2014/main" id="{C5C6ADF4-7D16-B834-E7E2-06103FC7F3E6}"/>
                  </a:ext>
                </a:extLst>
              </p:cNvPr>
              <p:cNvSpPr>
                <a:spLocks noEditPoints="1"/>
              </p:cNvSpPr>
              <p:nvPr/>
            </p:nvSpPr>
            <p:spPr bwMode="auto">
              <a:xfrm>
                <a:off x="4325938" y="4984750"/>
                <a:ext cx="85725" cy="82550"/>
              </a:xfrm>
              <a:custGeom>
                <a:avLst/>
                <a:gdLst>
                  <a:gd name="T0" fmla="*/ 10 w 23"/>
                  <a:gd name="T1" fmla="*/ 22 h 22"/>
                  <a:gd name="T2" fmla="*/ 14 w 23"/>
                  <a:gd name="T3" fmla="*/ 21 h 22"/>
                  <a:gd name="T4" fmla="*/ 19 w 23"/>
                  <a:gd name="T5" fmla="*/ 18 h 22"/>
                  <a:gd name="T6" fmla="*/ 22 w 23"/>
                  <a:gd name="T7" fmla="*/ 14 h 22"/>
                  <a:gd name="T8" fmla="*/ 22 w 23"/>
                  <a:gd name="T9" fmla="*/ 9 h 22"/>
                  <a:gd name="T10" fmla="*/ 18 w 23"/>
                  <a:gd name="T11" fmla="*/ 3 h 22"/>
                  <a:gd name="T12" fmla="*/ 13 w 23"/>
                  <a:gd name="T13" fmla="*/ 0 h 22"/>
                  <a:gd name="T14" fmla="*/ 9 w 23"/>
                  <a:gd name="T15" fmla="*/ 1 h 22"/>
                  <a:gd name="T16" fmla="*/ 4 w 23"/>
                  <a:gd name="T17" fmla="*/ 4 h 22"/>
                  <a:gd name="T18" fmla="*/ 1 w 23"/>
                  <a:gd name="T19" fmla="*/ 8 h 22"/>
                  <a:gd name="T20" fmla="*/ 2 w 23"/>
                  <a:gd name="T21" fmla="*/ 13 h 22"/>
                  <a:gd name="T22" fmla="*/ 5 w 23"/>
                  <a:gd name="T23" fmla="*/ 19 h 22"/>
                  <a:gd name="T24" fmla="*/ 10 w 23"/>
                  <a:gd name="T25" fmla="*/ 22 h 22"/>
                  <a:gd name="T26" fmla="*/ 10 w 23"/>
                  <a:gd name="T27" fmla="*/ 22 h 22"/>
                  <a:gd name="T28" fmla="*/ 10 w 23"/>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2">
                    <a:moveTo>
                      <a:pt x="10" y="22"/>
                    </a:moveTo>
                    <a:cubicBezTo>
                      <a:pt x="12" y="22"/>
                      <a:pt x="13" y="22"/>
                      <a:pt x="14" y="21"/>
                    </a:cubicBezTo>
                    <a:cubicBezTo>
                      <a:pt x="16" y="20"/>
                      <a:pt x="17" y="19"/>
                      <a:pt x="19" y="18"/>
                    </a:cubicBezTo>
                    <a:cubicBezTo>
                      <a:pt x="21" y="17"/>
                      <a:pt x="22" y="16"/>
                      <a:pt x="22" y="14"/>
                    </a:cubicBezTo>
                    <a:cubicBezTo>
                      <a:pt x="23" y="13"/>
                      <a:pt x="23" y="11"/>
                      <a:pt x="22" y="9"/>
                    </a:cubicBezTo>
                    <a:cubicBezTo>
                      <a:pt x="18" y="3"/>
                      <a:pt x="18" y="3"/>
                      <a:pt x="18" y="3"/>
                    </a:cubicBezTo>
                    <a:cubicBezTo>
                      <a:pt x="17" y="1"/>
                      <a:pt x="15" y="0"/>
                      <a:pt x="13" y="0"/>
                    </a:cubicBezTo>
                    <a:cubicBezTo>
                      <a:pt x="12" y="0"/>
                      <a:pt x="10" y="0"/>
                      <a:pt x="9" y="1"/>
                    </a:cubicBezTo>
                    <a:cubicBezTo>
                      <a:pt x="4" y="4"/>
                      <a:pt x="4" y="4"/>
                      <a:pt x="4" y="4"/>
                    </a:cubicBezTo>
                    <a:cubicBezTo>
                      <a:pt x="2" y="5"/>
                      <a:pt x="1" y="6"/>
                      <a:pt x="1" y="8"/>
                    </a:cubicBezTo>
                    <a:cubicBezTo>
                      <a:pt x="0" y="10"/>
                      <a:pt x="1" y="12"/>
                      <a:pt x="2" y="13"/>
                    </a:cubicBezTo>
                    <a:cubicBezTo>
                      <a:pt x="5" y="19"/>
                      <a:pt x="5" y="19"/>
                      <a:pt x="5" y="19"/>
                    </a:cubicBezTo>
                    <a:cubicBezTo>
                      <a:pt x="6" y="21"/>
                      <a:pt x="8" y="22"/>
                      <a:pt x="10" y="22"/>
                    </a:cubicBezTo>
                    <a:close/>
                    <a:moveTo>
                      <a:pt x="10" y="22"/>
                    </a:moveTo>
                    <a:cubicBezTo>
                      <a:pt x="10" y="22"/>
                      <a:pt x="10" y="22"/>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1" name="Freeform 50">
                <a:extLst>
                  <a:ext uri="{FF2B5EF4-FFF2-40B4-BE49-F238E27FC236}">
                    <a16:creationId xmlns:a16="http://schemas.microsoft.com/office/drawing/2014/main" id="{8CDFA3F4-64A1-B605-CE89-942BA2BA4483}"/>
                  </a:ext>
                </a:extLst>
              </p:cNvPr>
              <p:cNvSpPr>
                <a:spLocks noEditPoints="1"/>
              </p:cNvSpPr>
              <p:nvPr/>
            </p:nvSpPr>
            <p:spPr bwMode="auto">
              <a:xfrm>
                <a:off x="4694238" y="5081588"/>
                <a:ext cx="90488" cy="82550"/>
              </a:xfrm>
              <a:custGeom>
                <a:avLst/>
                <a:gdLst>
                  <a:gd name="T0" fmla="*/ 19 w 24"/>
                  <a:gd name="T1" fmla="*/ 4 h 22"/>
                  <a:gd name="T2" fmla="*/ 13 w 24"/>
                  <a:gd name="T3" fmla="*/ 0 h 22"/>
                  <a:gd name="T4" fmla="*/ 10 w 24"/>
                  <a:gd name="T5" fmla="*/ 1 h 22"/>
                  <a:gd name="T6" fmla="*/ 4 w 24"/>
                  <a:gd name="T7" fmla="*/ 5 h 22"/>
                  <a:gd name="T8" fmla="*/ 1 w 24"/>
                  <a:gd name="T9" fmla="*/ 9 h 22"/>
                  <a:gd name="T10" fmla="*/ 2 w 24"/>
                  <a:gd name="T11" fmla="*/ 14 h 22"/>
                  <a:gd name="T12" fmla="*/ 5 w 24"/>
                  <a:gd name="T13" fmla="*/ 19 h 22"/>
                  <a:gd name="T14" fmla="*/ 10 w 24"/>
                  <a:gd name="T15" fmla="*/ 22 h 22"/>
                  <a:gd name="T16" fmla="*/ 13 w 24"/>
                  <a:gd name="T17" fmla="*/ 22 h 22"/>
                  <a:gd name="T18" fmla="*/ 19 w 24"/>
                  <a:gd name="T19" fmla="*/ 18 h 22"/>
                  <a:gd name="T20" fmla="*/ 22 w 24"/>
                  <a:gd name="T21" fmla="*/ 9 h 22"/>
                  <a:gd name="T22" fmla="*/ 19 w 24"/>
                  <a:gd name="T23" fmla="*/ 4 h 22"/>
                  <a:gd name="T24" fmla="*/ 19 w 24"/>
                  <a:gd name="T25" fmla="*/ 4 h 22"/>
                  <a:gd name="T26" fmla="*/ 19 w 24"/>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19" y="4"/>
                    </a:moveTo>
                    <a:cubicBezTo>
                      <a:pt x="17" y="2"/>
                      <a:pt x="15" y="0"/>
                      <a:pt x="13" y="0"/>
                    </a:cubicBezTo>
                    <a:cubicBezTo>
                      <a:pt x="12" y="0"/>
                      <a:pt x="11" y="1"/>
                      <a:pt x="10" y="1"/>
                    </a:cubicBezTo>
                    <a:cubicBezTo>
                      <a:pt x="4" y="5"/>
                      <a:pt x="4" y="5"/>
                      <a:pt x="4" y="5"/>
                    </a:cubicBezTo>
                    <a:cubicBezTo>
                      <a:pt x="2" y="6"/>
                      <a:pt x="1" y="7"/>
                      <a:pt x="1" y="9"/>
                    </a:cubicBezTo>
                    <a:cubicBezTo>
                      <a:pt x="0" y="10"/>
                      <a:pt x="1" y="12"/>
                      <a:pt x="2" y="14"/>
                    </a:cubicBezTo>
                    <a:cubicBezTo>
                      <a:pt x="3" y="15"/>
                      <a:pt x="4" y="17"/>
                      <a:pt x="5" y="19"/>
                    </a:cubicBezTo>
                    <a:cubicBezTo>
                      <a:pt x="6" y="21"/>
                      <a:pt x="8" y="22"/>
                      <a:pt x="10" y="22"/>
                    </a:cubicBezTo>
                    <a:cubicBezTo>
                      <a:pt x="11" y="22"/>
                      <a:pt x="13" y="22"/>
                      <a:pt x="13" y="22"/>
                    </a:cubicBezTo>
                    <a:cubicBezTo>
                      <a:pt x="19" y="18"/>
                      <a:pt x="19" y="18"/>
                      <a:pt x="19" y="18"/>
                    </a:cubicBezTo>
                    <a:cubicBezTo>
                      <a:pt x="23" y="16"/>
                      <a:pt x="24" y="12"/>
                      <a:pt x="22" y="9"/>
                    </a:cubicBezTo>
                    <a:lnTo>
                      <a:pt x="19" y="4"/>
                    </a:ln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2" name="Freeform 51">
                <a:extLst>
                  <a:ext uri="{FF2B5EF4-FFF2-40B4-BE49-F238E27FC236}">
                    <a16:creationId xmlns:a16="http://schemas.microsoft.com/office/drawing/2014/main" id="{E9869B3E-F215-A9D1-C1D8-AFEE581C1382}"/>
                  </a:ext>
                </a:extLst>
              </p:cNvPr>
              <p:cNvSpPr>
                <a:spLocks noEditPoints="1"/>
              </p:cNvSpPr>
              <p:nvPr/>
            </p:nvSpPr>
            <p:spPr bwMode="auto">
              <a:xfrm>
                <a:off x="4595813" y="4984750"/>
                <a:ext cx="87313" cy="82550"/>
              </a:xfrm>
              <a:custGeom>
                <a:avLst/>
                <a:gdLst>
                  <a:gd name="T0" fmla="*/ 4 w 23"/>
                  <a:gd name="T1" fmla="*/ 18 h 22"/>
                  <a:gd name="T2" fmla="*/ 9 w 23"/>
                  <a:gd name="T3" fmla="*/ 21 h 22"/>
                  <a:gd name="T4" fmla="*/ 13 w 23"/>
                  <a:gd name="T5" fmla="*/ 22 h 22"/>
                  <a:gd name="T6" fmla="*/ 18 w 23"/>
                  <a:gd name="T7" fmla="*/ 19 h 22"/>
                  <a:gd name="T8" fmla="*/ 22 w 23"/>
                  <a:gd name="T9" fmla="*/ 13 h 22"/>
                  <a:gd name="T10" fmla="*/ 19 w 23"/>
                  <a:gd name="T11" fmla="*/ 4 h 22"/>
                  <a:gd name="T12" fmla="*/ 14 w 23"/>
                  <a:gd name="T13" fmla="*/ 1 h 22"/>
                  <a:gd name="T14" fmla="*/ 10 w 23"/>
                  <a:gd name="T15" fmla="*/ 0 h 22"/>
                  <a:gd name="T16" fmla="*/ 5 w 23"/>
                  <a:gd name="T17" fmla="*/ 3 h 22"/>
                  <a:gd name="T18" fmla="*/ 1 w 23"/>
                  <a:gd name="T19" fmla="*/ 9 h 22"/>
                  <a:gd name="T20" fmla="*/ 1 w 23"/>
                  <a:gd name="T21" fmla="*/ 14 h 22"/>
                  <a:gd name="T22" fmla="*/ 4 w 23"/>
                  <a:gd name="T23" fmla="*/ 18 h 22"/>
                  <a:gd name="T24" fmla="*/ 4 w 23"/>
                  <a:gd name="T25" fmla="*/ 18 h 22"/>
                  <a:gd name="T26" fmla="*/ 4 w 23"/>
                  <a:gd name="T2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4" y="18"/>
                    </a:moveTo>
                    <a:cubicBezTo>
                      <a:pt x="6" y="19"/>
                      <a:pt x="7" y="20"/>
                      <a:pt x="9" y="21"/>
                    </a:cubicBezTo>
                    <a:cubicBezTo>
                      <a:pt x="10" y="22"/>
                      <a:pt x="11" y="22"/>
                      <a:pt x="13" y="22"/>
                    </a:cubicBezTo>
                    <a:cubicBezTo>
                      <a:pt x="15" y="22"/>
                      <a:pt x="17" y="21"/>
                      <a:pt x="18" y="19"/>
                    </a:cubicBezTo>
                    <a:cubicBezTo>
                      <a:pt x="22" y="13"/>
                      <a:pt x="22" y="13"/>
                      <a:pt x="22" y="13"/>
                    </a:cubicBezTo>
                    <a:cubicBezTo>
                      <a:pt x="23" y="10"/>
                      <a:pt x="22" y="6"/>
                      <a:pt x="19" y="4"/>
                    </a:cubicBezTo>
                    <a:cubicBezTo>
                      <a:pt x="14" y="1"/>
                      <a:pt x="14" y="1"/>
                      <a:pt x="14" y="1"/>
                    </a:cubicBezTo>
                    <a:cubicBezTo>
                      <a:pt x="13" y="0"/>
                      <a:pt x="11" y="0"/>
                      <a:pt x="10" y="0"/>
                    </a:cubicBezTo>
                    <a:cubicBezTo>
                      <a:pt x="8" y="0"/>
                      <a:pt x="6" y="1"/>
                      <a:pt x="5" y="3"/>
                    </a:cubicBezTo>
                    <a:cubicBezTo>
                      <a:pt x="1" y="9"/>
                      <a:pt x="1" y="9"/>
                      <a:pt x="1" y="9"/>
                    </a:cubicBezTo>
                    <a:cubicBezTo>
                      <a:pt x="0" y="11"/>
                      <a:pt x="0" y="13"/>
                      <a:pt x="1" y="14"/>
                    </a:cubicBezTo>
                    <a:cubicBezTo>
                      <a:pt x="1" y="16"/>
                      <a:pt x="2" y="17"/>
                      <a:pt x="4" y="18"/>
                    </a:cubicBezTo>
                    <a:close/>
                    <a:moveTo>
                      <a:pt x="4" y="18"/>
                    </a:moveTo>
                    <a:cubicBezTo>
                      <a:pt x="4" y="18"/>
                      <a:pt x="4" y="18"/>
                      <a:pt x="4"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3" name="Freeform 52">
                <a:extLst>
                  <a:ext uri="{FF2B5EF4-FFF2-40B4-BE49-F238E27FC236}">
                    <a16:creationId xmlns:a16="http://schemas.microsoft.com/office/drawing/2014/main" id="{8575D318-F4C4-12AC-3324-5F459AFC879C}"/>
                  </a:ext>
                </a:extLst>
              </p:cNvPr>
              <p:cNvSpPr>
                <a:spLocks noEditPoints="1"/>
              </p:cNvSpPr>
              <p:nvPr/>
            </p:nvSpPr>
            <p:spPr bwMode="auto">
              <a:xfrm>
                <a:off x="4197350" y="5221288"/>
                <a:ext cx="76200" cy="74613"/>
              </a:xfrm>
              <a:custGeom>
                <a:avLst/>
                <a:gdLst>
                  <a:gd name="T0" fmla="*/ 0 w 20"/>
                  <a:gd name="T1" fmla="*/ 7 h 20"/>
                  <a:gd name="T2" fmla="*/ 0 w 20"/>
                  <a:gd name="T3" fmla="*/ 13 h 20"/>
                  <a:gd name="T4" fmla="*/ 6 w 20"/>
                  <a:gd name="T5" fmla="*/ 20 h 20"/>
                  <a:gd name="T6" fmla="*/ 14 w 20"/>
                  <a:gd name="T7" fmla="*/ 20 h 20"/>
                  <a:gd name="T8" fmla="*/ 18 w 20"/>
                  <a:gd name="T9" fmla="*/ 18 h 20"/>
                  <a:gd name="T10" fmla="*/ 20 w 20"/>
                  <a:gd name="T11" fmla="*/ 13 h 20"/>
                  <a:gd name="T12" fmla="*/ 19 w 20"/>
                  <a:gd name="T13" fmla="*/ 10 h 20"/>
                  <a:gd name="T14" fmla="*/ 20 w 20"/>
                  <a:gd name="T15" fmla="*/ 7 h 20"/>
                  <a:gd name="T16" fmla="*/ 18 w 20"/>
                  <a:gd name="T17" fmla="*/ 3 h 20"/>
                  <a:gd name="T18" fmla="*/ 14 w 20"/>
                  <a:gd name="T19" fmla="*/ 0 h 20"/>
                  <a:gd name="T20" fmla="*/ 6 w 20"/>
                  <a:gd name="T21" fmla="*/ 0 h 20"/>
                  <a:gd name="T22" fmla="*/ 0 w 20"/>
                  <a:gd name="T23" fmla="*/ 7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cubicBezTo>
                      <a:pt x="0" y="13"/>
                      <a:pt x="0" y="13"/>
                      <a:pt x="0" y="13"/>
                    </a:cubicBezTo>
                    <a:cubicBezTo>
                      <a:pt x="0" y="17"/>
                      <a:pt x="3" y="20"/>
                      <a:pt x="6" y="20"/>
                    </a:cubicBezTo>
                    <a:cubicBezTo>
                      <a:pt x="14" y="20"/>
                      <a:pt x="14" y="20"/>
                      <a:pt x="14" y="20"/>
                    </a:cubicBezTo>
                    <a:cubicBezTo>
                      <a:pt x="15" y="20"/>
                      <a:pt x="17" y="19"/>
                      <a:pt x="18" y="18"/>
                    </a:cubicBezTo>
                    <a:cubicBezTo>
                      <a:pt x="19" y="17"/>
                      <a:pt x="20" y="15"/>
                      <a:pt x="20" y="13"/>
                    </a:cubicBezTo>
                    <a:cubicBezTo>
                      <a:pt x="20" y="12"/>
                      <a:pt x="19" y="11"/>
                      <a:pt x="19" y="10"/>
                    </a:cubicBezTo>
                    <a:cubicBezTo>
                      <a:pt x="19" y="9"/>
                      <a:pt x="19" y="8"/>
                      <a:pt x="20" y="7"/>
                    </a:cubicBezTo>
                    <a:cubicBezTo>
                      <a:pt x="20" y="6"/>
                      <a:pt x="19" y="4"/>
                      <a:pt x="18" y="3"/>
                    </a:cubicBezTo>
                    <a:cubicBezTo>
                      <a:pt x="17" y="1"/>
                      <a:pt x="15" y="0"/>
                      <a:pt x="14" y="0"/>
                    </a:cubicBezTo>
                    <a:cubicBezTo>
                      <a:pt x="6" y="0"/>
                      <a:pt x="6" y="0"/>
                      <a:pt x="6" y="0"/>
                    </a:cubicBezTo>
                    <a:cubicBezTo>
                      <a:pt x="3" y="0"/>
                      <a:pt x="0" y="3"/>
                      <a:pt x="0" y="7"/>
                    </a:cubicBezTo>
                    <a:close/>
                    <a:moveTo>
                      <a:pt x="0" y="7"/>
                    </a:moveTo>
                    <a:cubicBezTo>
                      <a:pt x="0" y="7"/>
                      <a:pt x="0" y="7"/>
                      <a:pt x="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4" name="Freeform 53">
                <a:extLst>
                  <a:ext uri="{FF2B5EF4-FFF2-40B4-BE49-F238E27FC236}">
                    <a16:creationId xmlns:a16="http://schemas.microsoft.com/office/drawing/2014/main" id="{9CB7FA2B-66C2-9079-24FD-77DF5F737D8F}"/>
                  </a:ext>
                </a:extLst>
              </p:cNvPr>
              <p:cNvSpPr>
                <a:spLocks noEditPoints="1"/>
              </p:cNvSpPr>
              <p:nvPr/>
            </p:nvSpPr>
            <p:spPr bwMode="auto">
              <a:xfrm>
                <a:off x="4735513" y="5221288"/>
                <a:ext cx="74613" cy="74613"/>
              </a:xfrm>
              <a:custGeom>
                <a:avLst/>
                <a:gdLst>
                  <a:gd name="T0" fmla="*/ 20 w 20"/>
                  <a:gd name="T1" fmla="*/ 13 h 20"/>
                  <a:gd name="T2" fmla="*/ 20 w 20"/>
                  <a:gd name="T3" fmla="*/ 7 h 20"/>
                  <a:gd name="T4" fmla="*/ 14 w 20"/>
                  <a:gd name="T5" fmla="*/ 0 h 20"/>
                  <a:gd name="T6" fmla="*/ 7 w 20"/>
                  <a:gd name="T7" fmla="*/ 0 h 20"/>
                  <a:gd name="T8" fmla="*/ 2 w 20"/>
                  <a:gd name="T9" fmla="*/ 3 h 20"/>
                  <a:gd name="T10" fmla="*/ 0 w 20"/>
                  <a:gd name="T11" fmla="*/ 7 h 20"/>
                  <a:gd name="T12" fmla="*/ 1 w 20"/>
                  <a:gd name="T13" fmla="*/ 10 h 20"/>
                  <a:gd name="T14" fmla="*/ 0 w 20"/>
                  <a:gd name="T15" fmla="*/ 13 h 20"/>
                  <a:gd name="T16" fmla="*/ 2 w 20"/>
                  <a:gd name="T17" fmla="*/ 18 h 20"/>
                  <a:gd name="T18" fmla="*/ 7 w 20"/>
                  <a:gd name="T19" fmla="*/ 20 h 20"/>
                  <a:gd name="T20" fmla="*/ 14 w 20"/>
                  <a:gd name="T21" fmla="*/ 20 h 20"/>
                  <a:gd name="T22" fmla="*/ 20 w 20"/>
                  <a:gd name="T23" fmla="*/ 13 h 20"/>
                  <a:gd name="T24" fmla="*/ 20 w 20"/>
                  <a:gd name="T25" fmla="*/ 13 h 20"/>
                  <a:gd name="T26" fmla="*/ 20 w 20"/>
                  <a:gd name="T2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3"/>
                    </a:moveTo>
                    <a:cubicBezTo>
                      <a:pt x="20" y="7"/>
                      <a:pt x="20" y="7"/>
                      <a:pt x="20" y="7"/>
                    </a:cubicBezTo>
                    <a:cubicBezTo>
                      <a:pt x="20" y="3"/>
                      <a:pt x="17" y="0"/>
                      <a:pt x="14" y="0"/>
                    </a:cubicBezTo>
                    <a:cubicBezTo>
                      <a:pt x="7" y="0"/>
                      <a:pt x="7" y="0"/>
                      <a:pt x="7" y="0"/>
                    </a:cubicBezTo>
                    <a:cubicBezTo>
                      <a:pt x="5" y="0"/>
                      <a:pt x="3" y="1"/>
                      <a:pt x="2" y="3"/>
                    </a:cubicBezTo>
                    <a:cubicBezTo>
                      <a:pt x="1" y="4"/>
                      <a:pt x="0" y="6"/>
                      <a:pt x="0" y="7"/>
                    </a:cubicBezTo>
                    <a:cubicBezTo>
                      <a:pt x="1" y="8"/>
                      <a:pt x="1" y="9"/>
                      <a:pt x="1" y="10"/>
                    </a:cubicBezTo>
                    <a:cubicBezTo>
                      <a:pt x="1" y="11"/>
                      <a:pt x="1" y="12"/>
                      <a:pt x="0" y="13"/>
                    </a:cubicBezTo>
                    <a:cubicBezTo>
                      <a:pt x="0" y="15"/>
                      <a:pt x="1" y="17"/>
                      <a:pt x="2" y="18"/>
                    </a:cubicBezTo>
                    <a:cubicBezTo>
                      <a:pt x="3" y="19"/>
                      <a:pt x="5" y="20"/>
                      <a:pt x="7" y="20"/>
                    </a:cubicBezTo>
                    <a:cubicBezTo>
                      <a:pt x="14" y="20"/>
                      <a:pt x="14" y="20"/>
                      <a:pt x="14" y="20"/>
                    </a:cubicBezTo>
                    <a:cubicBezTo>
                      <a:pt x="17" y="20"/>
                      <a:pt x="20" y="17"/>
                      <a:pt x="20" y="13"/>
                    </a:cubicBezTo>
                    <a:close/>
                    <a:moveTo>
                      <a:pt x="20" y="13"/>
                    </a:moveTo>
                    <a:cubicBezTo>
                      <a:pt x="20" y="13"/>
                      <a:pt x="20" y="13"/>
                      <a:pt x="2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5" name="Freeform 54">
                <a:extLst>
                  <a:ext uri="{FF2B5EF4-FFF2-40B4-BE49-F238E27FC236}">
                    <a16:creationId xmlns:a16="http://schemas.microsoft.com/office/drawing/2014/main" id="{C1873310-5087-2C05-6432-56CA2897DF2C}"/>
                  </a:ext>
                </a:extLst>
              </p:cNvPr>
              <p:cNvSpPr>
                <a:spLocks noEditPoints="1"/>
              </p:cNvSpPr>
              <p:nvPr/>
            </p:nvSpPr>
            <p:spPr bwMode="auto">
              <a:xfrm>
                <a:off x="4694238" y="5353050"/>
                <a:ext cx="85725" cy="82550"/>
              </a:xfrm>
              <a:custGeom>
                <a:avLst/>
                <a:gdLst>
                  <a:gd name="T0" fmla="*/ 19 w 23"/>
                  <a:gd name="T1" fmla="*/ 4 h 22"/>
                  <a:gd name="T2" fmla="*/ 13 w 23"/>
                  <a:gd name="T3" fmla="*/ 1 h 22"/>
                  <a:gd name="T4" fmla="*/ 10 w 23"/>
                  <a:gd name="T5" fmla="*/ 0 h 22"/>
                  <a:gd name="T6" fmla="*/ 5 w 23"/>
                  <a:gd name="T7" fmla="*/ 4 h 22"/>
                  <a:gd name="T8" fmla="*/ 2 w 23"/>
                  <a:gd name="T9" fmla="*/ 10 h 22"/>
                  <a:gd name="T10" fmla="*/ 5 w 23"/>
                  <a:gd name="T11" fmla="*/ 18 h 22"/>
                  <a:gd name="T12" fmla="*/ 10 w 23"/>
                  <a:gd name="T13" fmla="*/ 21 h 22"/>
                  <a:gd name="T14" fmla="*/ 13 w 23"/>
                  <a:gd name="T15" fmla="*/ 22 h 22"/>
                  <a:gd name="T16" fmla="*/ 19 w 23"/>
                  <a:gd name="T17" fmla="*/ 19 h 22"/>
                  <a:gd name="T18" fmla="*/ 22 w 23"/>
                  <a:gd name="T19" fmla="*/ 13 h 22"/>
                  <a:gd name="T20" fmla="*/ 23 w 23"/>
                  <a:gd name="T21" fmla="*/ 8 h 22"/>
                  <a:gd name="T22" fmla="*/ 19 w 23"/>
                  <a:gd name="T23" fmla="*/ 4 h 22"/>
                  <a:gd name="T24" fmla="*/ 19 w 23"/>
                  <a:gd name="T25" fmla="*/ 4 h 22"/>
                  <a:gd name="T26" fmla="*/ 19 w 2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19" y="4"/>
                    </a:moveTo>
                    <a:cubicBezTo>
                      <a:pt x="13" y="1"/>
                      <a:pt x="13" y="1"/>
                      <a:pt x="13" y="1"/>
                    </a:cubicBezTo>
                    <a:cubicBezTo>
                      <a:pt x="12" y="0"/>
                      <a:pt x="11" y="0"/>
                      <a:pt x="10" y="0"/>
                    </a:cubicBezTo>
                    <a:cubicBezTo>
                      <a:pt x="8" y="0"/>
                      <a:pt x="6" y="1"/>
                      <a:pt x="5" y="4"/>
                    </a:cubicBezTo>
                    <a:cubicBezTo>
                      <a:pt x="4" y="6"/>
                      <a:pt x="3" y="8"/>
                      <a:pt x="2" y="10"/>
                    </a:cubicBezTo>
                    <a:cubicBezTo>
                      <a:pt x="0" y="13"/>
                      <a:pt x="2" y="17"/>
                      <a:pt x="5" y="18"/>
                    </a:cubicBezTo>
                    <a:cubicBezTo>
                      <a:pt x="10" y="21"/>
                      <a:pt x="10" y="21"/>
                      <a:pt x="10" y="21"/>
                    </a:cubicBezTo>
                    <a:cubicBezTo>
                      <a:pt x="11" y="22"/>
                      <a:pt x="12" y="22"/>
                      <a:pt x="13" y="22"/>
                    </a:cubicBezTo>
                    <a:cubicBezTo>
                      <a:pt x="15" y="22"/>
                      <a:pt x="17" y="21"/>
                      <a:pt x="19" y="19"/>
                    </a:cubicBezTo>
                    <a:cubicBezTo>
                      <a:pt x="22" y="13"/>
                      <a:pt x="22" y="13"/>
                      <a:pt x="22" y="13"/>
                    </a:cubicBezTo>
                    <a:cubicBezTo>
                      <a:pt x="23" y="12"/>
                      <a:pt x="23" y="10"/>
                      <a:pt x="23" y="8"/>
                    </a:cubicBezTo>
                    <a:cubicBezTo>
                      <a:pt x="22" y="7"/>
                      <a:pt x="21" y="5"/>
                      <a:pt x="19" y="4"/>
                    </a:cubicBezTo>
                    <a:close/>
                    <a:moveTo>
                      <a:pt x="19" y="4"/>
                    </a:moveTo>
                    <a:cubicBezTo>
                      <a:pt x="19" y="4"/>
                      <a:pt x="19" y="4"/>
                      <a:pt x="1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6" name="Freeform 55">
                <a:extLst>
                  <a:ext uri="{FF2B5EF4-FFF2-40B4-BE49-F238E27FC236}">
                    <a16:creationId xmlns:a16="http://schemas.microsoft.com/office/drawing/2014/main" id="{3162E45E-E39B-1885-B9DD-C0D400C73EBC}"/>
                  </a:ext>
                </a:extLst>
              </p:cNvPr>
              <p:cNvSpPr>
                <a:spLocks noEditPoints="1"/>
              </p:cNvSpPr>
              <p:nvPr/>
            </p:nvSpPr>
            <p:spPr bwMode="auto">
              <a:xfrm>
                <a:off x="4227513" y="5353050"/>
                <a:ext cx="82550" cy="82550"/>
              </a:xfrm>
              <a:custGeom>
                <a:avLst/>
                <a:gdLst>
                  <a:gd name="T0" fmla="*/ 13 w 22"/>
                  <a:gd name="T1" fmla="*/ 0 h 22"/>
                  <a:gd name="T2" fmla="*/ 13 w 22"/>
                  <a:gd name="T3" fmla="*/ 0 h 22"/>
                  <a:gd name="T4" fmla="*/ 10 w 22"/>
                  <a:gd name="T5" fmla="*/ 1 h 22"/>
                  <a:gd name="T6" fmla="*/ 4 w 22"/>
                  <a:gd name="T7" fmla="*/ 4 h 22"/>
                  <a:gd name="T8" fmla="*/ 1 w 22"/>
                  <a:gd name="T9" fmla="*/ 8 h 22"/>
                  <a:gd name="T10" fmla="*/ 1 w 22"/>
                  <a:gd name="T11" fmla="*/ 13 h 22"/>
                  <a:gd name="T12" fmla="*/ 4 w 22"/>
                  <a:gd name="T13" fmla="*/ 19 h 22"/>
                  <a:gd name="T14" fmla="*/ 10 w 22"/>
                  <a:gd name="T15" fmla="*/ 22 h 22"/>
                  <a:gd name="T16" fmla="*/ 13 w 22"/>
                  <a:gd name="T17" fmla="*/ 21 h 22"/>
                  <a:gd name="T18" fmla="*/ 18 w 22"/>
                  <a:gd name="T19" fmla="*/ 18 h 22"/>
                  <a:gd name="T20" fmla="*/ 21 w 22"/>
                  <a:gd name="T21" fmla="*/ 10 h 22"/>
                  <a:gd name="T22" fmla="*/ 18 w 22"/>
                  <a:gd name="T23" fmla="*/ 4 h 22"/>
                  <a:gd name="T24" fmla="*/ 13 w 22"/>
                  <a:gd name="T25" fmla="*/ 0 h 22"/>
                  <a:gd name="T26" fmla="*/ 13 w 22"/>
                  <a:gd name="T27" fmla="*/ 0 h 22"/>
                  <a:gd name="T28" fmla="*/ 13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13" y="0"/>
                    </a:moveTo>
                    <a:cubicBezTo>
                      <a:pt x="13" y="0"/>
                      <a:pt x="13" y="0"/>
                      <a:pt x="13" y="0"/>
                    </a:cubicBezTo>
                    <a:cubicBezTo>
                      <a:pt x="12" y="0"/>
                      <a:pt x="11" y="0"/>
                      <a:pt x="10" y="1"/>
                    </a:cubicBezTo>
                    <a:cubicBezTo>
                      <a:pt x="4" y="4"/>
                      <a:pt x="4" y="4"/>
                      <a:pt x="4" y="4"/>
                    </a:cubicBezTo>
                    <a:cubicBezTo>
                      <a:pt x="2" y="5"/>
                      <a:pt x="1" y="7"/>
                      <a:pt x="1" y="8"/>
                    </a:cubicBezTo>
                    <a:cubicBezTo>
                      <a:pt x="0" y="10"/>
                      <a:pt x="0" y="12"/>
                      <a:pt x="1" y="13"/>
                    </a:cubicBezTo>
                    <a:cubicBezTo>
                      <a:pt x="4" y="19"/>
                      <a:pt x="4" y="19"/>
                      <a:pt x="4" y="19"/>
                    </a:cubicBezTo>
                    <a:cubicBezTo>
                      <a:pt x="6" y="21"/>
                      <a:pt x="8" y="22"/>
                      <a:pt x="10" y="22"/>
                    </a:cubicBezTo>
                    <a:cubicBezTo>
                      <a:pt x="11" y="22"/>
                      <a:pt x="12" y="22"/>
                      <a:pt x="13" y="21"/>
                    </a:cubicBezTo>
                    <a:cubicBezTo>
                      <a:pt x="18" y="18"/>
                      <a:pt x="18" y="18"/>
                      <a:pt x="18" y="18"/>
                    </a:cubicBezTo>
                    <a:cubicBezTo>
                      <a:pt x="21" y="17"/>
                      <a:pt x="22" y="13"/>
                      <a:pt x="21" y="10"/>
                    </a:cubicBezTo>
                    <a:cubicBezTo>
                      <a:pt x="20" y="8"/>
                      <a:pt x="19" y="6"/>
                      <a:pt x="18" y="4"/>
                    </a:cubicBezTo>
                    <a:cubicBezTo>
                      <a:pt x="17" y="1"/>
                      <a:pt x="15"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7" name="Freeform 56">
                <a:extLst>
                  <a:ext uri="{FF2B5EF4-FFF2-40B4-BE49-F238E27FC236}">
                    <a16:creationId xmlns:a16="http://schemas.microsoft.com/office/drawing/2014/main" id="{6C8FE03F-9491-9D52-6DB6-F26EE5BC25F7}"/>
                  </a:ext>
                </a:extLst>
              </p:cNvPr>
              <p:cNvSpPr>
                <a:spLocks noEditPoints="1"/>
              </p:cNvSpPr>
              <p:nvPr/>
            </p:nvSpPr>
            <p:spPr bwMode="auto">
              <a:xfrm>
                <a:off x="4427538" y="5664200"/>
                <a:ext cx="153988" cy="49213"/>
              </a:xfrm>
              <a:custGeom>
                <a:avLst/>
                <a:gdLst>
                  <a:gd name="T0" fmla="*/ 41 w 41"/>
                  <a:gd name="T1" fmla="*/ 6 h 13"/>
                  <a:gd name="T2" fmla="*/ 35 w 41"/>
                  <a:gd name="T3" fmla="*/ 0 h 13"/>
                  <a:gd name="T4" fmla="*/ 6 w 41"/>
                  <a:gd name="T5" fmla="*/ 0 h 13"/>
                  <a:gd name="T6" fmla="*/ 0 w 41"/>
                  <a:gd name="T7" fmla="*/ 6 h 13"/>
                  <a:gd name="T8" fmla="*/ 6 w 41"/>
                  <a:gd name="T9" fmla="*/ 13 h 13"/>
                  <a:gd name="T10" fmla="*/ 35 w 41"/>
                  <a:gd name="T11" fmla="*/ 13 h 13"/>
                  <a:gd name="T12" fmla="*/ 41 w 41"/>
                  <a:gd name="T13" fmla="*/ 6 h 13"/>
                  <a:gd name="T14" fmla="*/ 41 w 41"/>
                  <a:gd name="T15" fmla="*/ 6 h 13"/>
                  <a:gd name="T16" fmla="*/ 41 w 4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
                    <a:moveTo>
                      <a:pt x="41" y="6"/>
                    </a:moveTo>
                    <a:cubicBezTo>
                      <a:pt x="41" y="3"/>
                      <a:pt x="38" y="0"/>
                      <a:pt x="35" y="0"/>
                    </a:cubicBezTo>
                    <a:cubicBezTo>
                      <a:pt x="6" y="0"/>
                      <a:pt x="6" y="0"/>
                      <a:pt x="6" y="0"/>
                    </a:cubicBezTo>
                    <a:cubicBezTo>
                      <a:pt x="3" y="0"/>
                      <a:pt x="0" y="3"/>
                      <a:pt x="0" y="6"/>
                    </a:cubicBezTo>
                    <a:cubicBezTo>
                      <a:pt x="0" y="10"/>
                      <a:pt x="3" y="13"/>
                      <a:pt x="6" y="13"/>
                    </a:cubicBezTo>
                    <a:cubicBezTo>
                      <a:pt x="35" y="13"/>
                      <a:pt x="35" y="13"/>
                      <a:pt x="35" y="13"/>
                    </a:cubicBezTo>
                    <a:cubicBezTo>
                      <a:pt x="38" y="13"/>
                      <a:pt x="41" y="10"/>
                      <a:pt x="41" y="6"/>
                    </a:cubicBezTo>
                    <a:close/>
                    <a:moveTo>
                      <a:pt x="41" y="6"/>
                    </a:moveTo>
                    <a:cubicBezTo>
                      <a:pt x="41" y="6"/>
                      <a:pt x="41" y="6"/>
                      <a:pt x="4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58" name="Freeform 57">
                <a:extLst>
                  <a:ext uri="{FF2B5EF4-FFF2-40B4-BE49-F238E27FC236}">
                    <a16:creationId xmlns:a16="http://schemas.microsoft.com/office/drawing/2014/main" id="{7AD702E1-BD2F-B926-0C1E-C33F4A9F2CC0}"/>
                  </a:ext>
                </a:extLst>
              </p:cNvPr>
              <p:cNvSpPr>
                <a:spLocks noEditPoints="1"/>
              </p:cNvSpPr>
              <p:nvPr/>
            </p:nvSpPr>
            <p:spPr bwMode="auto">
              <a:xfrm>
                <a:off x="4295775" y="5048250"/>
                <a:ext cx="417513" cy="514350"/>
              </a:xfrm>
              <a:custGeom>
                <a:avLst/>
                <a:gdLst>
                  <a:gd name="T0" fmla="*/ 14 w 111"/>
                  <a:gd name="T1" fmla="*/ 96 h 137"/>
                  <a:gd name="T2" fmla="*/ 26 w 111"/>
                  <a:gd name="T3" fmla="*/ 131 h 137"/>
                  <a:gd name="T4" fmla="*/ 33 w 111"/>
                  <a:gd name="T5" fmla="*/ 137 h 137"/>
                  <a:gd name="T6" fmla="*/ 78 w 111"/>
                  <a:gd name="T7" fmla="*/ 137 h 137"/>
                  <a:gd name="T8" fmla="*/ 85 w 111"/>
                  <a:gd name="T9" fmla="*/ 130 h 137"/>
                  <a:gd name="T10" fmla="*/ 98 w 111"/>
                  <a:gd name="T11" fmla="*/ 95 h 137"/>
                  <a:gd name="T12" fmla="*/ 111 w 111"/>
                  <a:gd name="T13" fmla="*/ 55 h 137"/>
                  <a:gd name="T14" fmla="*/ 56 w 111"/>
                  <a:gd name="T15" fmla="*/ 0 h 137"/>
                  <a:gd name="T16" fmla="*/ 0 w 111"/>
                  <a:gd name="T17" fmla="*/ 55 h 137"/>
                  <a:gd name="T18" fmla="*/ 14 w 111"/>
                  <a:gd name="T19" fmla="*/ 96 h 137"/>
                  <a:gd name="T20" fmla="*/ 56 w 111"/>
                  <a:gd name="T21" fmla="*/ 19 h 137"/>
                  <a:gd name="T22" fmla="*/ 92 w 111"/>
                  <a:gd name="T23" fmla="*/ 55 h 137"/>
                  <a:gd name="T24" fmla="*/ 80 w 111"/>
                  <a:gd name="T25" fmla="*/ 87 h 137"/>
                  <a:gd name="T26" fmla="*/ 80 w 111"/>
                  <a:gd name="T27" fmla="*/ 87 h 137"/>
                  <a:gd name="T28" fmla="*/ 68 w 111"/>
                  <a:gd name="T29" fmla="*/ 116 h 137"/>
                  <a:gd name="T30" fmla="*/ 67 w 111"/>
                  <a:gd name="T31" fmla="*/ 117 h 137"/>
                  <a:gd name="T32" fmla="*/ 44 w 111"/>
                  <a:gd name="T33" fmla="*/ 117 h 137"/>
                  <a:gd name="T34" fmla="*/ 43 w 111"/>
                  <a:gd name="T35" fmla="*/ 116 h 137"/>
                  <a:gd name="T36" fmla="*/ 31 w 111"/>
                  <a:gd name="T37" fmla="*/ 87 h 137"/>
                  <a:gd name="T38" fmla="*/ 20 w 111"/>
                  <a:gd name="T39" fmla="*/ 55 h 137"/>
                  <a:gd name="T40" fmla="*/ 56 w 111"/>
                  <a:gd name="T41" fmla="*/ 19 h 137"/>
                  <a:gd name="T42" fmla="*/ 56 w 111"/>
                  <a:gd name="T43" fmla="*/ 19 h 137"/>
                  <a:gd name="T44" fmla="*/ 56 w 111"/>
                  <a:gd name="T45" fmla="*/ 1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37">
                    <a:moveTo>
                      <a:pt x="14" y="96"/>
                    </a:moveTo>
                    <a:cubicBezTo>
                      <a:pt x="19" y="108"/>
                      <a:pt x="25" y="119"/>
                      <a:pt x="26" y="131"/>
                    </a:cubicBezTo>
                    <a:cubicBezTo>
                      <a:pt x="26" y="134"/>
                      <a:pt x="29" y="137"/>
                      <a:pt x="33" y="137"/>
                    </a:cubicBezTo>
                    <a:cubicBezTo>
                      <a:pt x="78" y="137"/>
                      <a:pt x="78" y="137"/>
                      <a:pt x="78" y="137"/>
                    </a:cubicBezTo>
                    <a:cubicBezTo>
                      <a:pt x="82" y="137"/>
                      <a:pt x="85" y="134"/>
                      <a:pt x="85" y="130"/>
                    </a:cubicBezTo>
                    <a:cubicBezTo>
                      <a:pt x="86" y="119"/>
                      <a:pt x="92" y="107"/>
                      <a:pt x="98" y="95"/>
                    </a:cubicBezTo>
                    <a:cubicBezTo>
                      <a:pt x="104" y="82"/>
                      <a:pt x="111" y="69"/>
                      <a:pt x="111" y="55"/>
                    </a:cubicBezTo>
                    <a:cubicBezTo>
                      <a:pt x="111" y="25"/>
                      <a:pt x="86" y="0"/>
                      <a:pt x="56" y="0"/>
                    </a:cubicBezTo>
                    <a:cubicBezTo>
                      <a:pt x="25" y="0"/>
                      <a:pt x="0" y="25"/>
                      <a:pt x="0" y="55"/>
                    </a:cubicBezTo>
                    <a:cubicBezTo>
                      <a:pt x="0" y="69"/>
                      <a:pt x="7" y="83"/>
                      <a:pt x="14" y="96"/>
                    </a:cubicBezTo>
                    <a:close/>
                    <a:moveTo>
                      <a:pt x="56" y="19"/>
                    </a:moveTo>
                    <a:cubicBezTo>
                      <a:pt x="75" y="19"/>
                      <a:pt x="92" y="35"/>
                      <a:pt x="92" y="55"/>
                    </a:cubicBezTo>
                    <a:cubicBezTo>
                      <a:pt x="92" y="64"/>
                      <a:pt x="86" y="75"/>
                      <a:pt x="80" y="87"/>
                    </a:cubicBezTo>
                    <a:cubicBezTo>
                      <a:pt x="80" y="87"/>
                      <a:pt x="80" y="87"/>
                      <a:pt x="80" y="87"/>
                    </a:cubicBezTo>
                    <a:cubicBezTo>
                      <a:pt x="76" y="96"/>
                      <a:pt x="71" y="106"/>
                      <a:pt x="68" y="116"/>
                    </a:cubicBezTo>
                    <a:cubicBezTo>
                      <a:pt x="68" y="117"/>
                      <a:pt x="67" y="117"/>
                      <a:pt x="67" y="117"/>
                    </a:cubicBezTo>
                    <a:cubicBezTo>
                      <a:pt x="44" y="117"/>
                      <a:pt x="44" y="117"/>
                      <a:pt x="44" y="117"/>
                    </a:cubicBezTo>
                    <a:cubicBezTo>
                      <a:pt x="44" y="117"/>
                      <a:pt x="43" y="117"/>
                      <a:pt x="43" y="116"/>
                    </a:cubicBezTo>
                    <a:cubicBezTo>
                      <a:pt x="40" y="106"/>
                      <a:pt x="36" y="97"/>
                      <a:pt x="31" y="87"/>
                    </a:cubicBezTo>
                    <a:cubicBezTo>
                      <a:pt x="25" y="76"/>
                      <a:pt x="20" y="64"/>
                      <a:pt x="20" y="55"/>
                    </a:cubicBezTo>
                    <a:cubicBezTo>
                      <a:pt x="20" y="35"/>
                      <a:pt x="36" y="19"/>
                      <a:pt x="56" y="19"/>
                    </a:cubicBezTo>
                    <a:close/>
                    <a:moveTo>
                      <a:pt x="56" y="19"/>
                    </a:moveTo>
                    <a:cubicBezTo>
                      <a:pt x="56" y="19"/>
                      <a:pt x="56" y="19"/>
                      <a:pt x="56"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sp>
        <p:nvSpPr>
          <p:cNvPr id="62" name="Rectangle 61">
            <a:extLst>
              <a:ext uri="{FF2B5EF4-FFF2-40B4-BE49-F238E27FC236}">
                <a16:creationId xmlns:a16="http://schemas.microsoft.com/office/drawing/2014/main" id="{BCD7015A-2133-5F16-0D2E-FC9EAFDB2C1A}"/>
              </a:ext>
            </a:extLst>
          </p:cNvPr>
          <p:cNvSpPr/>
          <p:nvPr/>
        </p:nvSpPr>
        <p:spPr>
          <a:xfrm>
            <a:off x="8419127" y="4867058"/>
            <a:ext cx="912430" cy="400110"/>
          </a:xfrm>
          <a:prstGeom prst="rect">
            <a:avLst/>
          </a:prstGeom>
        </p:spPr>
        <p:txBody>
          <a:bodyPr wrap="none">
            <a:spAutoFit/>
          </a:bodyPr>
          <a:lstStyle/>
          <a:p>
            <a:r>
              <a:rPr lang="en-US" sz="2000" dirty="0">
                <a:solidFill>
                  <a:schemeClr val="accent1"/>
                </a:solidFill>
                <a:latin typeface="+mj-lt"/>
              </a:rPr>
              <a:t>Result</a:t>
            </a:r>
          </a:p>
        </p:txBody>
      </p:sp>
      <p:sp>
        <p:nvSpPr>
          <p:cNvPr id="63" name="Rectangle 62">
            <a:extLst>
              <a:ext uri="{FF2B5EF4-FFF2-40B4-BE49-F238E27FC236}">
                <a16:creationId xmlns:a16="http://schemas.microsoft.com/office/drawing/2014/main" id="{FA1BC3BD-7FFF-FD13-0FBF-63FC948C9FF3}"/>
              </a:ext>
            </a:extLst>
          </p:cNvPr>
          <p:cNvSpPr/>
          <p:nvPr/>
        </p:nvSpPr>
        <p:spPr>
          <a:xfrm>
            <a:off x="8419127" y="5206221"/>
            <a:ext cx="2836061" cy="518155"/>
          </a:xfrm>
          <a:prstGeom prst="rect">
            <a:avLst/>
          </a:prstGeom>
          <a:noFill/>
        </p:spPr>
        <p:txBody>
          <a:bodyPr wrap="square">
            <a:spAutoFit/>
          </a:bodyPr>
          <a:lstStyle/>
          <a:p>
            <a:pPr>
              <a:lnSpc>
                <a:spcPct val="120000"/>
              </a:lnSpc>
            </a:pPr>
            <a:r>
              <a:rPr lang="en-US" sz="1200" dirty="0"/>
              <a:t>A sales forecast is generated for the company to use.  </a:t>
            </a:r>
          </a:p>
        </p:txBody>
      </p:sp>
      <p:sp>
        <p:nvSpPr>
          <p:cNvPr id="3" name="Slide Number Placeholder 2">
            <a:extLst>
              <a:ext uri="{FF2B5EF4-FFF2-40B4-BE49-F238E27FC236}">
                <a16:creationId xmlns:a16="http://schemas.microsoft.com/office/drawing/2014/main" id="{A286C9AA-A143-6C33-D9D7-E51902F94F13}"/>
              </a:ext>
            </a:extLst>
          </p:cNvPr>
          <p:cNvSpPr>
            <a:spLocks noGrp="1"/>
          </p:cNvSpPr>
          <p:nvPr>
            <p:ph type="sldNum" sz="quarter" idx="4"/>
          </p:nvPr>
        </p:nvSpPr>
        <p:spPr/>
        <p:txBody>
          <a:bodyPr/>
          <a:lstStyle/>
          <a:p>
            <a:fld id="{D5B6DCCD-4DA9-4A66-A1EA-8A6F060D7550}" type="slidenum">
              <a:rPr lang="en-US" smtClean="0"/>
              <a:pPr/>
              <a:t>9</a:t>
            </a:fld>
            <a:endParaRPr lang="en-US" dirty="0"/>
          </a:p>
        </p:txBody>
      </p:sp>
    </p:spTree>
    <p:custDataLst>
      <p:tags r:id="rId1"/>
    </p:custDataLst>
    <p:extLst>
      <p:ext uri="{BB962C8B-B14F-4D97-AF65-F5344CB8AC3E}">
        <p14:creationId xmlns:p14="http://schemas.microsoft.com/office/powerpoint/2010/main" val="2269291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95">
      <a:dk1>
        <a:sysClr val="windowText" lastClr="000000"/>
      </a:dk1>
      <a:lt1>
        <a:sysClr val="window" lastClr="FFFFFF"/>
      </a:lt1>
      <a:dk2>
        <a:srgbClr val="44546A"/>
      </a:dk2>
      <a:lt2>
        <a:srgbClr val="E7E6E6"/>
      </a:lt2>
      <a:accent1>
        <a:srgbClr val="89BA3F"/>
      </a:accent1>
      <a:accent2>
        <a:srgbClr val="343434"/>
      </a:accent2>
      <a:accent3>
        <a:srgbClr val="000000"/>
      </a:accent3>
      <a:accent4>
        <a:srgbClr val="3F3F3F"/>
      </a:accent4>
      <a:accent5>
        <a:srgbClr val="7F7F7F"/>
      </a:accent5>
      <a:accent6>
        <a:srgbClr val="A5A5A5"/>
      </a:accent6>
      <a:hlink>
        <a:srgbClr val="0563C1"/>
      </a:hlink>
      <a:folHlink>
        <a:srgbClr val="954F72"/>
      </a:folHlink>
    </a:clrScheme>
    <a:fontScheme name="Custom 200">
      <a:majorFont>
        <a:latin typeface="Montserrat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2040</Words>
  <Application>Microsoft Office PowerPoint</Application>
  <PresentationFormat>Widescreen</PresentationFormat>
  <Paragraphs>241</Paragraphs>
  <Slides>38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Montserrat Bold</vt:lpstr>
      <vt:lpstr>Montserrat</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Different Kinds of AI</vt:lpstr>
      <vt:lpstr>Examples of Generative AI Solutions</vt:lpstr>
      <vt:lpstr>Predictive AI</vt:lpstr>
      <vt:lpstr>PowerPoint Presentation</vt:lpstr>
      <vt:lpstr>PowerPoint Presentation</vt:lpstr>
      <vt:lpstr>PowerPoint Presentation</vt:lpstr>
      <vt:lpstr>PowerPoint Presentation</vt:lpstr>
      <vt:lpstr>PowerPoint Presentation</vt:lpstr>
      <vt:lpstr>Top Objectives for Organizations’ Planned Generative AI Activities</vt:lpstr>
      <vt:lpstr>PowerPoint Presentation</vt:lpstr>
      <vt:lpstr>PowerPoint Presentation</vt:lpstr>
      <vt:lpstr>Some of the AI Solution Providers for Businesses</vt:lpstr>
      <vt:lpstr>PowerPoint Presentation</vt:lpstr>
      <vt:lpstr>PowerPoint Presentation</vt:lpstr>
      <vt:lpstr>New Standards for AI Safety and Security</vt:lpstr>
      <vt:lpstr>Protecting Americans’ Privacy</vt:lpstr>
      <vt:lpstr>Supporting Workers</vt:lpstr>
      <vt:lpstr>More About the Executive Order</vt:lpstr>
      <vt:lpstr>PowerPoint Presentation</vt:lpstr>
      <vt:lpstr>PowerPoint Presentation</vt:lpstr>
      <vt:lpstr>PowerPoint Presentation</vt:lpstr>
      <vt:lpstr>PowerPoint Presentation</vt:lpstr>
      <vt:lpstr>Evolving Structure and New Skills</vt:lpstr>
      <vt:lpstr>PowerPoint Presentation</vt:lpstr>
      <vt:lpstr>PowerPoint Presentation</vt:lpstr>
      <vt:lpstr>PowerPoint Presentation</vt:lpstr>
      <vt:lpstr>Prompting Chat GPT</vt:lpstr>
      <vt:lpstr>PowerPoint Presentation</vt:lpstr>
      <vt:lpstr>PowerPoint Presentation</vt:lpstr>
      <vt:lpstr>How Should Businesses Roll Out AI?</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Asraful Alam</dc:creator>
  <cp:lastModifiedBy>Mark J. Dixon, CTP, AAP, APRP, NCP</cp:lastModifiedBy>
  <cp:revision>36</cp:revision>
  <dcterms:created xsi:type="dcterms:W3CDTF">2022-11-25T14:44:10Z</dcterms:created>
  <dcterms:modified xsi:type="dcterms:W3CDTF">2024-02-20T22:48:34Z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CEACCFE0-9EF3-4A1D-BFB4-87E62737807D</vt:lpwstr>
  </property>
  <property fmtid="{D5CDD505-2E9C-101B-9397-08002B2CF9AE}" pid="3" name="ArticulatePath">
    <vt:lpwstr>https://aro36524116-my.sharepoint.com/personal/mdixon_neach_org1/Documents/Mark's Documents/OneDrive/NPG/Speaking Engagements/NEACH Payments Group 2024 Presentation Template</vt:lpwstr>
  </property>
</Properties>
</file>