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notesSlides/notesSlide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 id="2147483790" r:id="rId2"/>
  </p:sldMasterIdLst>
  <p:notesMasterIdLst>
    <p:notesMasterId r:id="rId31"/>
  </p:notesMasterIdLst>
  <p:sldIdLst>
    <p:sldId id="256" r:id="rId3"/>
    <p:sldId id="257" r:id="rId4"/>
    <p:sldId id="1418" r:id="rId5"/>
    <p:sldId id="460" r:id="rId6"/>
    <p:sldId id="1417" r:id="rId7"/>
    <p:sldId id="288" r:id="rId8"/>
    <p:sldId id="284" r:id="rId9"/>
    <p:sldId id="269" r:id="rId10"/>
    <p:sldId id="282" r:id="rId11"/>
    <p:sldId id="1421" r:id="rId12"/>
    <p:sldId id="1413" r:id="rId13"/>
    <p:sldId id="1425" r:id="rId14"/>
    <p:sldId id="1131" r:id="rId15"/>
    <p:sldId id="293" r:id="rId16"/>
    <p:sldId id="296" r:id="rId17"/>
    <p:sldId id="303" r:id="rId18"/>
    <p:sldId id="1419" r:id="rId19"/>
    <p:sldId id="1422" r:id="rId20"/>
    <p:sldId id="1414" r:id="rId21"/>
    <p:sldId id="1415" r:id="rId22"/>
    <p:sldId id="1132" r:id="rId23"/>
    <p:sldId id="1154" r:id="rId24"/>
    <p:sldId id="1416" r:id="rId25"/>
    <p:sldId id="1423" r:id="rId26"/>
    <p:sldId id="1024" r:id="rId27"/>
    <p:sldId id="1019" r:id="rId28"/>
    <p:sldId id="1424" r:id="rId29"/>
    <p:sldId id="281" r:id="rId30"/>
  </p:sldIdLst>
  <p:sldSz cx="12192000" cy="6858000"/>
  <p:notesSz cx="7010400" cy="9396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3" orient="horz" pos="1056" userDrawn="1">
          <p15:clr>
            <a:srgbClr val="A4A3A4"/>
          </p15:clr>
        </p15:guide>
        <p15:guide id="4" pos="720" userDrawn="1">
          <p15:clr>
            <a:srgbClr val="A4A3A4"/>
          </p15:clr>
        </p15:guide>
        <p15:guide id="5" orient="horz" pos="4104" userDrawn="1">
          <p15:clr>
            <a:srgbClr val="F26B43"/>
          </p15:clr>
        </p15:guide>
        <p15:guide id="6" pos="5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7E1A33"/>
    <a:srgbClr val="E3E3E3"/>
    <a:srgbClr val="F1F1F1"/>
    <a:srgbClr val="4891DC"/>
    <a:srgbClr val="3E3E3E"/>
    <a:srgbClr val="B6D3F1"/>
    <a:srgbClr val="D8A6B3"/>
    <a:srgbClr val="C47A8C"/>
    <a:srgbClr val="B14D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5" autoAdjust="0"/>
    <p:restoredTop sz="85505" autoAdjust="0"/>
  </p:normalViewPr>
  <p:slideViewPr>
    <p:cSldViewPr snapToGrid="0">
      <p:cViewPr varScale="1">
        <p:scale>
          <a:sx n="99" d="100"/>
          <a:sy n="99" d="100"/>
        </p:scale>
        <p:origin x="1032" y="78"/>
      </p:cViewPr>
      <p:guideLst>
        <p:guide orient="horz" pos="2520"/>
        <p:guide orient="horz" pos="1056"/>
        <p:guide pos="720"/>
        <p:guide orient="horz" pos="4104"/>
        <p:guide pos="52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34" d="100"/>
          <a:sy n="134" d="100"/>
        </p:scale>
        <p:origin x="3528"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chathamfinancial.com\home\kennett\store1\zsahar\private\profile\Desktop\Client%20Risk%20Summit%20-%20June%202020\Data%20for%20C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hathamfinancial.com\home\kennett\store1\zsahar\private\profile\Desktop\Client%20Risk%20Summit%20-%20June%202020\Data%20for%20CR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file:///\\chathamfinancial.com\home\kennett\store1\zsahar\private\profile\Desktop\2019\Deal%20Team%20Rotation\Swaps-monthly%20money.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hathamfinancial.com\home\kennett\store1\zsahar\private\profile\Desktop\Client%20Risk%20Summit%20-%20June%202020\Data%20for%20CRS.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2" Type="http://schemas.openxmlformats.org/officeDocument/2006/relationships/oleObject" Target="file:///\\chathamfinancial.com\home\kennett\store1\showe\private\documents\1.Transactions\2.PPT%20Material\1.IR\SOFR%20(rate%20&amp;%20volume).xls" TargetMode="External"/><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3" Type="http://schemas.openxmlformats.org/officeDocument/2006/relationships/oleObject" Target="file:///\\chathamfinancial.com\home\kennett\store1\zsahar\private\profile\Desktop\Impied%20Vol.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Fed Funds Rate</a:t>
            </a:r>
          </a:p>
        </c:rich>
      </c:tx>
      <c:layout>
        <c:manualLayout>
          <c:xMode val="edge"/>
          <c:yMode val="edge"/>
          <c:x val="0.38562386256595976"/>
          <c:y val="7.98174586919696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'Int Rates'!$A$2:$A$2528</c:f>
              <c:numCache>
                <c:formatCode>m/d/yyyy</c:formatCode>
                <c:ptCount val="2527"/>
                <c:pt idx="0">
                  <c:v>40322</c:v>
                </c:pt>
                <c:pt idx="1">
                  <c:v>40323</c:v>
                </c:pt>
                <c:pt idx="2">
                  <c:v>40324</c:v>
                </c:pt>
                <c:pt idx="3">
                  <c:v>40325</c:v>
                </c:pt>
                <c:pt idx="4">
                  <c:v>40326</c:v>
                </c:pt>
                <c:pt idx="5">
                  <c:v>40330</c:v>
                </c:pt>
                <c:pt idx="6">
                  <c:v>40331</c:v>
                </c:pt>
                <c:pt idx="7">
                  <c:v>40332</c:v>
                </c:pt>
                <c:pt idx="8">
                  <c:v>40333</c:v>
                </c:pt>
                <c:pt idx="9">
                  <c:v>40336</c:v>
                </c:pt>
                <c:pt idx="10">
                  <c:v>40337</c:v>
                </c:pt>
                <c:pt idx="11">
                  <c:v>40338</c:v>
                </c:pt>
                <c:pt idx="12">
                  <c:v>40339</c:v>
                </c:pt>
                <c:pt idx="13">
                  <c:v>40340</c:v>
                </c:pt>
                <c:pt idx="14">
                  <c:v>40343</c:v>
                </c:pt>
                <c:pt idx="15">
                  <c:v>40344</c:v>
                </c:pt>
                <c:pt idx="16">
                  <c:v>40345</c:v>
                </c:pt>
                <c:pt idx="17">
                  <c:v>40346</c:v>
                </c:pt>
                <c:pt idx="18">
                  <c:v>40347</c:v>
                </c:pt>
                <c:pt idx="19">
                  <c:v>40350</c:v>
                </c:pt>
                <c:pt idx="20">
                  <c:v>40351</c:v>
                </c:pt>
                <c:pt idx="21">
                  <c:v>40352</c:v>
                </c:pt>
                <c:pt idx="22">
                  <c:v>40353</c:v>
                </c:pt>
                <c:pt idx="23">
                  <c:v>40354</c:v>
                </c:pt>
                <c:pt idx="24">
                  <c:v>40357</c:v>
                </c:pt>
                <c:pt idx="25">
                  <c:v>40358</c:v>
                </c:pt>
                <c:pt idx="26">
                  <c:v>40359</c:v>
                </c:pt>
                <c:pt idx="27">
                  <c:v>40360</c:v>
                </c:pt>
                <c:pt idx="28">
                  <c:v>40361</c:v>
                </c:pt>
                <c:pt idx="29">
                  <c:v>40364</c:v>
                </c:pt>
                <c:pt idx="30">
                  <c:v>40365</c:v>
                </c:pt>
                <c:pt idx="31">
                  <c:v>40366</c:v>
                </c:pt>
                <c:pt idx="32">
                  <c:v>40367</c:v>
                </c:pt>
                <c:pt idx="33">
                  <c:v>40368</c:v>
                </c:pt>
                <c:pt idx="34">
                  <c:v>40371</c:v>
                </c:pt>
                <c:pt idx="35">
                  <c:v>40372</c:v>
                </c:pt>
                <c:pt idx="36">
                  <c:v>40373</c:v>
                </c:pt>
                <c:pt idx="37">
                  <c:v>40374</c:v>
                </c:pt>
                <c:pt idx="38">
                  <c:v>40375</c:v>
                </c:pt>
                <c:pt idx="39">
                  <c:v>40378</c:v>
                </c:pt>
                <c:pt idx="40">
                  <c:v>40379</c:v>
                </c:pt>
                <c:pt idx="41">
                  <c:v>40380</c:v>
                </c:pt>
                <c:pt idx="42">
                  <c:v>40381</c:v>
                </c:pt>
                <c:pt idx="43">
                  <c:v>40382</c:v>
                </c:pt>
                <c:pt idx="44">
                  <c:v>40385</c:v>
                </c:pt>
                <c:pt idx="45">
                  <c:v>40386</c:v>
                </c:pt>
                <c:pt idx="46">
                  <c:v>40387</c:v>
                </c:pt>
                <c:pt idx="47">
                  <c:v>40388</c:v>
                </c:pt>
                <c:pt idx="48">
                  <c:v>40389</c:v>
                </c:pt>
                <c:pt idx="49">
                  <c:v>40392</c:v>
                </c:pt>
                <c:pt idx="50">
                  <c:v>40393</c:v>
                </c:pt>
                <c:pt idx="51">
                  <c:v>40394</c:v>
                </c:pt>
                <c:pt idx="52">
                  <c:v>40395</c:v>
                </c:pt>
                <c:pt idx="53">
                  <c:v>40396</c:v>
                </c:pt>
                <c:pt idx="54">
                  <c:v>40399</c:v>
                </c:pt>
                <c:pt idx="55">
                  <c:v>40400</c:v>
                </c:pt>
                <c:pt idx="56">
                  <c:v>40401</c:v>
                </c:pt>
                <c:pt idx="57">
                  <c:v>40402</c:v>
                </c:pt>
                <c:pt idx="58">
                  <c:v>40403</c:v>
                </c:pt>
                <c:pt idx="59">
                  <c:v>40406</c:v>
                </c:pt>
                <c:pt idx="60">
                  <c:v>40407</c:v>
                </c:pt>
                <c:pt idx="61">
                  <c:v>40408</c:v>
                </c:pt>
                <c:pt idx="62">
                  <c:v>40409</c:v>
                </c:pt>
                <c:pt idx="63">
                  <c:v>40410</c:v>
                </c:pt>
                <c:pt idx="64">
                  <c:v>40413</c:v>
                </c:pt>
                <c:pt idx="65">
                  <c:v>40414</c:v>
                </c:pt>
                <c:pt idx="66">
                  <c:v>40415</c:v>
                </c:pt>
                <c:pt idx="67">
                  <c:v>40416</c:v>
                </c:pt>
                <c:pt idx="68">
                  <c:v>40417</c:v>
                </c:pt>
                <c:pt idx="69">
                  <c:v>40421</c:v>
                </c:pt>
                <c:pt idx="70">
                  <c:v>40422</c:v>
                </c:pt>
                <c:pt idx="71">
                  <c:v>40423</c:v>
                </c:pt>
                <c:pt idx="72">
                  <c:v>40424</c:v>
                </c:pt>
                <c:pt idx="73">
                  <c:v>40427</c:v>
                </c:pt>
                <c:pt idx="74">
                  <c:v>40428</c:v>
                </c:pt>
                <c:pt idx="75">
                  <c:v>40429</c:v>
                </c:pt>
                <c:pt idx="76">
                  <c:v>40430</c:v>
                </c:pt>
                <c:pt idx="77">
                  <c:v>40431</c:v>
                </c:pt>
                <c:pt idx="78">
                  <c:v>40434</c:v>
                </c:pt>
                <c:pt idx="79">
                  <c:v>40435</c:v>
                </c:pt>
                <c:pt idx="80">
                  <c:v>40436</c:v>
                </c:pt>
                <c:pt idx="81">
                  <c:v>40437</c:v>
                </c:pt>
                <c:pt idx="82">
                  <c:v>40438</c:v>
                </c:pt>
                <c:pt idx="83">
                  <c:v>40441</c:v>
                </c:pt>
                <c:pt idx="84">
                  <c:v>40442</c:v>
                </c:pt>
                <c:pt idx="85">
                  <c:v>40443</c:v>
                </c:pt>
                <c:pt idx="86">
                  <c:v>40444</c:v>
                </c:pt>
                <c:pt idx="87">
                  <c:v>40445</c:v>
                </c:pt>
                <c:pt idx="88">
                  <c:v>40448</c:v>
                </c:pt>
                <c:pt idx="89">
                  <c:v>40449</c:v>
                </c:pt>
                <c:pt idx="90">
                  <c:v>40450</c:v>
                </c:pt>
                <c:pt idx="91">
                  <c:v>40451</c:v>
                </c:pt>
                <c:pt idx="92">
                  <c:v>40452</c:v>
                </c:pt>
                <c:pt idx="93">
                  <c:v>40455</c:v>
                </c:pt>
                <c:pt idx="94">
                  <c:v>40456</c:v>
                </c:pt>
                <c:pt idx="95">
                  <c:v>40457</c:v>
                </c:pt>
                <c:pt idx="96">
                  <c:v>40458</c:v>
                </c:pt>
                <c:pt idx="97">
                  <c:v>40459</c:v>
                </c:pt>
                <c:pt idx="98">
                  <c:v>40462</c:v>
                </c:pt>
                <c:pt idx="99">
                  <c:v>40463</c:v>
                </c:pt>
                <c:pt idx="100">
                  <c:v>40464</c:v>
                </c:pt>
                <c:pt idx="101">
                  <c:v>40465</c:v>
                </c:pt>
                <c:pt idx="102">
                  <c:v>40466</c:v>
                </c:pt>
                <c:pt idx="103">
                  <c:v>40469</c:v>
                </c:pt>
                <c:pt idx="104">
                  <c:v>40470</c:v>
                </c:pt>
                <c:pt idx="105">
                  <c:v>40471</c:v>
                </c:pt>
                <c:pt idx="106">
                  <c:v>40472</c:v>
                </c:pt>
                <c:pt idx="107">
                  <c:v>40473</c:v>
                </c:pt>
                <c:pt idx="108">
                  <c:v>40476</c:v>
                </c:pt>
                <c:pt idx="109">
                  <c:v>40477</c:v>
                </c:pt>
                <c:pt idx="110">
                  <c:v>40478</c:v>
                </c:pt>
                <c:pt idx="111">
                  <c:v>40479</c:v>
                </c:pt>
                <c:pt idx="112">
                  <c:v>40480</c:v>
                </c:pt>
                <c:pt idx="113">
                  <c:v>40483</c:v>
                </c:pt>
                <c:pt idx="114">
                  <c:v>40484</c:v>
                </c:pt>
                <c:pt idx="115">
                  <c:v>40485</c:v>
                </c:pt>
                <c:pt idx="116">
                  <c:v>40486</c:v>
                </c:pt>
                <c:pt idx="117">
                  <c:v>40487</c:v>
                </c:pt>
                <c:pt idx="118">
                  <c:v>40490</c:v>
                </c:pt>
                <c:pt idx="119">
                  <c:v>40491</c:v>
                </c:pt>
                <c:pt idx="120">
                  <c:v>40492</c:v>
                </c:pt>
                <c:pt idx="121">
                  <c:v>40493</c:v>
                </c:pt>
                <c:pt idx="122">
                  <c:v>40494</c:v>
                </c:pt>
                <c:pt idx="123">
                  <c:v>40497</c:v>
                </c:pt>
                <c:pt idx="124">
                  <c:v>40498</c:v>
                </c:pt>
                <c:pt idx="125">
                  <c:v>40499</c:v>
                </c:pt>
                <c:pt idx="126">
                  <c:v>40500</c:v>
                </c:pt>
                <c:pt idx="127">
                  <c:v>40501</c:v>
                </c:pt>
                <c:pt idx="128">
                  <c:v>40504</c:v>
                </c:pt>
                <c:pt idx="129">
                  <c:v>40505</c:v>
                </c:pt>
                <c:pt idx="130">
                  <c:v>40506</c:v>
                </c:pt>
                <c:pt idx="131">
                  <c:v>40507</c:v>
                </c:pt>
                <c:pt idx="132">
                  <c:v>40508</c:v>
                </c:pt>
                <c:pt idx="133">
                  <c:v>40511</c:v>
                </c:pt>
                <c:pt idx="134">
                  <c:v>40512</c:v>
                </c:pt>
                <c:pt idx="135">
                  <c:v>40513</c:v>
                </c:pt>
                <c:pt idx="136">
                  <c:v>40514</c:v>
                </c:pt>
                <c:pt idx="137">
                  <c:v>40515</c:v>
                </c:pt>
                <c:pt idx="138">
                  <c:v>40518</c:v>
                </c:pt>
                <c:pt idx="139">
                  <c:v>40519</c:v>
                </c:pt>
                <c:pt idx="140">
                  <c:v>40520</c:v>
                </c:pt>
                <c:pt idx="141">
                  <c:v>40521</c:v>
                </c:pt>
                <c:pt idx="142">
                  <c:v>40522</c:v>
                </c:pt>
                <c:pt idx="143">
                  <c:v>40525</c:v>
                </c:pt>
                <c:pt idx="144">
                  <c:v>40526</c:v>
                </c:pt>
                <c:pt idx="145">
                  <c:v>40527</c:v>
                </c:pt>
                <c:pt idx="146">
                  <c:v>40528</c:v>
                </c:pt>
                <c:pt idx="147">
                  <c:v>40529</c:v>
                </c:pt>
                <c:pt idx="148">
                  <c:v>40532</c:v>
                </c:pt>
                <c:pt idx="149">
                  <c:v>40533</c:v>
                </c:pt>
                <c:pt idx="150">
                  <c:v>40534</c:v>
                </c:pt>
                <c:pt idx="151">
                  <c:v>40535</c:v>
                </c:pt>
                <c:pt idx="152">
                  <c:v>40536</c:v>
                </c:pt>
                <c:pt idx="153">
                  <c:v>40541</c:v>
                </c:pt>
                <c:pt idx="154">
                  <c:v>40542</c:v>
                </c:pt>
                <c:pt idx="155">
                  <c:v>40543</c:v>
                </c:pt>
                <c:pt idx="156">
                  <c:v>40547</c:v>
                </c:pt>
                <c:pt idx="157">
                  <c:v>40548</c:v>
                </c:pt>
                <c:pt idx="158">
                  <c:v>40549</c:v>
                </c:pt>
                <c:pt idx="159">
                  <c:v>40550</c:v>
                </c:pt>
                <c:pt idx="160">
                  <c:v>40553</c:v>
                </c:pt>
                <c:pt idx="161">
                  <c:v>40554</c:v>
                </c:pt>
                <c:pt idx="162">
                  <c:v>40555</c:v>
                </c:pt>
                <c:pt idx="163">
                  <c:v>40556</c:v>
                </c:pt>
                <c:pt idx="164">
                  <c:v>40557</c:v>
                </c:pt>
                <c:pt idx="165">
                  <c:v>40560</c:v>
                </c:pt>
                <c:pt idx="166">
                  <c:v>40561</c:v>
                </c:pt>
                <c:pt idx="167">
                  <c:v>40562</c:v>
                </c:pt>
                <c:pt idx="168">
                  <c:v>40563</c:v>
                </c:pt>
                <c:pt idx="169">
                  <c:v>40564</c:v>
                </c:pt>
                <c:pt idx="170">
                  <c:v>40567</c:v>
                </c:pt>
                <c:pt idx="171">
                  <c:v>40568</c:v>
                </c:pt>
                <c:pt idx="172">
                  <c:v>40569</c:v>
                </c:pt>
                <c:pt idx="173">
                  <c:v>40570</c:v>
                </c:pt>
                <c:pt idx="174">
                  <c:v>40571</c:v>
                </c:pt>
                <c:pt idx="175">
                  <c:v>40574</c:v>
                </c:pt>
                <c:pt idx="176">
                  <c:v>40575</c:v>
                </c:pt>
                <c:pt idx="177">
                  <c:v>40576</c:v>
                </c:pt>
                <c:pt idx="178">
                  <c:v>40577</c:v>
                </c:pt>
                <c:pt idx="179">
                  <c:v>40578</c:v>
                </c:pt>
                <c:pt idx="180">
                  <c:v>40581</c:v>
                </c:pt>
                <c:pt idx="181">
                  <c:v>40582</c:v>
                </c:pt>
                <c:pt idx="182">
                  <c:v>40583</c:v>
                </c:pt>
                <c:pt idx="183">
                  <c:v>40584</c:v>
                </c:pt>
                <c:pt idx="184">
                  <c:v>40585</c:v>
                </c:pt>
                <c:pt idx="185">
                  <c:v>40588</c:v>
                </c:pt>
                <c:pt idx="186">
                  <c:v>40589</c:v>
                </c:pt>
                <c:pt idx="187">
                  <c:v>40590</c:v>
                </c:pt>
                <c:pt idx="188">
                  <c:v>40591</c:v>
                </c:pt>
                <c:pt idx="189">
                  <c:v>40592</c:v>
                </c:pt>
                <c:pt idx="190">
                  <c:v>40595</c:v>
                </c:pt>
                <c:pt idx="191">
                  <c:v>40596</c:v>
                </c:pt>
                <c:pt idx="192">
                  <c:v>40597</c:v>
                </c:pt>
                <c:pt idx="193">
                  <c:v>40598</c:v>
                </c:pt>
                <c:pt idx="194">
                  <c:v>40599</c:v>
                </c:pt>
                <c:pt idx="195">
                  <c:v>40602</c:v>
                </c:pt>
                <c:pt idx="196">
                  <c:v>40603</c:v>
                </c:pt>
                <c:pt idx="197">
                  <c:v>40604</c:v>
                </c:pt>
                <c:pt idx="198">
                  <c:v>40605</c:v>
                </c:pt>
                <c:pt idx="199">
                  <c:v>40606</c:v>
                </c:pt>
                <c:pt idx="200">
                  <c:v>40609</c:v>
                </c:pt>
                <c:pt idx="201">
                  <c:v>40610</c:v>
                </c:pt>
                <c:pt idx="202">
                  <c:v>40611</c:v>
                </c:pt>
                <c:pt idx="203">
                  <c:v>40612</c:v>
                </c:pt>
                <c:pt idx="204">
                  <c:v>40613</c:v>
                </c:pt>
                <c:pt idx="205">
                  <c:v>40616</c:v>
                </c:pt>
                <c:pt idx="206">
                  <c:v>40617</c:v>
                </c:pt>
                <c:pt idx="207">
                  <c:v>40618</c:v>
                </c:pt>
                <c:pt idx="208">
                  <c:v>40619</c:v>
                </c:pt>
                <c:pt idx="209">
                  <c:v>40620</c:v>
                </c:pt>
                <c:pt idx="210">
                  <c:v>40623</c:v>
                </c:pt>
                <c:pt idx="211">
                  <c:v>40624</c:v>
                </c:pt>
                <c:pt idx="212">
                  <c:v>40625</c:v>
                </c:pt>
                <c:pt idx="213">
                  <c:v>40626</c:v>
                </c:pt>
                <c:pt idx="214">
                  <c:v>40627</c:v>
                </c:pt>
                <c:pt idx="215">
                  <c:v>40630</c:v>
                </c:pt>
                <c:pt idx="216">
                  <c:v>40631</c:v>
                </c:pt>
                <c:pt idx="217">
                  <c:v>40632</c:v>
                </c:pt>
                <c:pt idx="218">
                  <c:v>40633</c:v>
                </c:pt>
                <c:pt idx="219">
                  <c:v>40634</c:v>
                </c:pt>
                <c:pt idx="220">
                  <c:v>40637</c:v>
                </c:pt>
                <c:pt idx="221">
                  <c:v>40638</c:v>
                </c:pt>
                <c:pt idx="222">
                  <c:v>40639</c:v>
                </c:pt>
                <c:pt idx="223">
                  <c:v>40640</c:v>
                </c:pt>
                <c:pt idx="224">
                  <c:v>40641</c:v>
                </c:pt>
                <c:pt idx="225">
                  <c:v>40644</c:v>
                </c:pt>
                <c:pt idx="226">
                  <c:v>40645</c:v>
                </c:pt>
                <c:pt idx="227">
                  <c:v>40646</c:v>
                </c:pt>
                <c:pt idx="228">
                  <c:v>40647</c:v>
                </c:pt>
                <c:pt idx="229">
                  <c:v>40648</c:v>
                </c:pt>
                <c:pt idx="230">
                  <c:v>40651</c:v>
                </c:pt>
                <c:pt idx="231">
                  <c:v>40652</c:v>
                </c:pt>
                <c:pt idx="232">
                  <c:v>40653</c:v>
                </c:pt>
                <c:pt idx="233">
                  <c:v>40654</c:v>
                </c:pt>
                <c:pt idx="234">
                  <c:v>40659</c:v>
                </c:pt>
                <c:pt idx="235">
                  <c:v>40660</c:v>
                </c:pt>
                <c:pt idx="236">
                  <c:v>40661</c:v>
                </c:pt>
                <c:pt idx="237">
                  <c:v>40666</c:v>
                </c:pt>
                <c:pt idx="238">
                  <c:v>40667</c:v>
                </c:pt>
                <c:pt idx="239">
                  <c:v>40668</c:v>
                </c:pt>
                <c:pt idx="240">
                  <c:v>40669</c:v>
                </c:pt>
                <c:pt idx="241">
                  <c:v>40672</c:v>
                </c:pt>
                <c:pt idx="242">
                  <c:v>40673</c:v>
                </c:pt>
                <c:pt idx="243">
                  <c:v>40674</c:v>
                </c:pt>
                <c:pt idx="244">
                  <c:v>40675</c:v>
                </c:pt>
                <c:pt idx="245">
                  <c:v>40676</c:v>
                </c:pt>
                <c:pt idx="246">
                  <c:v>40679</c:v>
                </c:pt>
                <c:pt idx="247">
                  <c:v>40680</c:v>
                </c:pt>
                <c:pt idx="248">
                  <c:v>40681</c:v>
                </c:pt>
                <c:pt idx="249">
                  <c:v>40682</c:v>
                </c:pt>
                <c:pt idx="250">
                  <c:v>40683</c:v>
                </c:pt>
                <c:pt idx="251">
                  <c:v>40686</c:v>
                </c:pt>
                <c:pt idx="252">
                  <c:v>40687</c:v>
                </c:pt>
                <c:pt idx="253">
                  <c:v>40688</c:v>
                </c:pt>
                <c:pt idx="254">
                  <c:v>40689</c:v>
                </c:pt>
                <c:pt idx="255">
                  <c:v>40690</c:v>
                </c:pt>
                <c:pt idx="256">
                  <c:v>40694</c:v>
                </c:pt>
                <c:pt idx="257">
                  <c:v>40695</c:v>
                </c:pt>
                <c:pt idx="258">
                  <c:v>40696</c:v>
                </c:pt>
                <c:pt idx="259">
                  <c:v>40697</c:v>
                </c:pt>
                <c:pt idx="260">
                  <c:v>40700</c:v>
                </c:pt>
                <c:pt idx="261">
                  <c:v>40701</c:v>
                </c:pt>
                <c:pt idx="262">
                  <c:v>40702</c:v>
                </c:pt>
                <c:pt idx="263">
                  <c:v>40703</c:v>
                </c:pt>
                <c:pt idx="264">
                  <c:v>40704</c:v>
                </c:pt>
                <c:pt idx="265">
                  <c:v>40707</c:v>
                </c:pt>
                <c:pt idx="266">
                  <c:v>40708</c:v>
                </c:pt>
                <c:pt idx="267">
                  <c:v>40709</c:v>
                </c:pt>
                <c:pt idx="268">
                  <c:v>40710</c:v>
                </c:pt>
                <c:pt idx="269">
                  <c:v>40711</c:v>
                </c:pt>
                <c:pt idx="270">
                  <c:v>40714</c:v>
                </c:pt>
                <c:pt idx="271">
                  <c:v>40715</c:v>
                </c:pt>
                <c:pt idx="272">
                  <c:v>40716</c:v>
                </c:pt>
                <c:pt idx="273">
                  <c:v>40717</c:v>
                </c:pt>
                <c:pt idx="274">
                  <c:v>40718</c:v>
                </c:pt>
                <c:pt idx="275">
                  <c:v>40721</c:v>
                </c:pt>
                <c:pt idx="276">
                  <c:v>40722</c:v>
                </c:pt>
                <c:pt idx="277">
                  <c:v>40723</c:v>
                </c:pt>
                <c:pt idx="278">
                  <c:v>40724</c:v>
                </c:pt>
                <c:pt idx="279">
                  <c:v>40725</c:v>
                </c:pt>
                <c:pt idx="280">
                  <c:v>40728</c:v>
                </c:pt>
                <c:pt idx="281">
                  <c:v>40729</c:v>
                </c:pt>
                <c:pt idx="282">
                  <c:v>40730</c:v>
                </c:pt>
                <c:pt idx="283">
                  <c:v>40731</c:v>
                </c:pt>
                <c:pt idx="284">
                  <c:v>40732</c:v>
                </c:pt>
                <c:pt idx="285">
                  <c:v>40735</c:v>
                </c:pt>
                <c:pt idx="286">
                  <c:v>40736</c:v>
                </c:pt>
                <c:pt idx="287">
                  <c:v>40737</c:v>
                </c:pt>
                <c:pt idx="288">
                  <c:v>40738</c:v>
                </c:pt>
                <c:pt idx="289">
                  <c:v>40739</c:v>
                </c:pt>
                <c:pt idx="290">
                  <c:v>40742</c:v>
                </c:pt>
                <c:pt idx="291">
                  <c:v>40743</c:v>
                </c:pt>
                <c:pt idx="292">
                  <c:v>40744</c:v>
                </c:pt>
                <c:pt idx="293">
                  <c:v>40745</c:v>
                </c:pt>
                <c:pt idx="294">
                  <c:v>40746</c:v>
                </c:pt>
                <c:pt idx="295">
                  <c:v>40749</c:v>
                </c:pt>
                <c:pt idx="296">
                  <c:v>40750</c:v>
                </c:pt>
                <c:pt idx="297">
                  <c:v>40751</c:v>
                </c:pt>
                <c:pt idx="298">
                  <c:v>40752</c:v>
                </c:pt>
                <c:pt idx="299">
                  <c:v>40753</c:v>
                </c:pt>
                <c:pt idx="300">
                  <c:v>40756</c:v>
                </c:pt>
                <c:pt idx="301">
                  <c:v>40757</c:v>
                </c:pt>
                <c:pt idx="302">
                  <c:v>40758</c:v>
                </c:pt>
                <c:pt idx="303">
                  <c:v>40759</c:v>
                </c:pt>
                <c:pt idx="304">
                  <c:v>40760</c:v>
                </c:pt>
                <c:pt idx="305">
                  <c:v>40763</c:v>
                </c:pt>
                <c:pt idx="306">
                  <c:v>40764</c:v>
                </c:pt>
                <c:pt idx="307">
                  <c:v>40765</c:v>
                </c:pt>
                <c:pt idx="308">
                  <c:v>40766</c:v>
                </c:pt>
                <c:pt idx="309">
                  <c:v>40767</c:v>
                </c:pt>
                <c:pt idx="310">
                  <c:v>40770</c:v>
                </c:pt>
                <c:pt idx="311">
                  <c:v>40771</c:v>
                </c:pt>
                <c:pt idx="312">
                  <c:v>40772</c:v>
                </c:pt>
                <c:pt idx="313">
                  <c:v>40773</c:v>
                </c:pt>
                <c:pt idx="314">
                  <c:v>40774</c:v>
                </c:pt>
                <c:pt idx="315">
                  <c:v>40777</c:v>
                </c:pt>
                <c:pt idx="316">
                  <c:v>40778</c:v>
                </c:pt>
                <c:pt idx="317">
                  <c:v>40779</c:v>
                </c:pt>
                <c:pt idx="318">
                  <c:v>40780</c:v>
                </c:pt>
                <c:pt idx="319">
                  <c:v>40781</c:v>
                </c:pt>
                <c:pt idx="320">
                  <c:v>40785</c:v>
                </c:pt>
                <c:pt idx="321">
                  <c:v>40786</c:v>
                </c:pt>
                <c:pt idx="322">
                  <c:v>40787</c:v>
                </c:pt>
                <c:pt idx="323">
                  <c:v>40788</c:v>
                </c:pt>
                <c:pt idx="324">
                  <c:v>40791</c:v>
                </c:pt>
                <c:pt idx="325">
                  <c:v>40792</c:v>
                </c:pt>
                <c:pt idx="326">
                  <c:v>40793</c:v>
                </c:pt>
                <c:pt idx="327">
                  <c:v>40794</c:v>
                </c:pt>
                <c:pt idx="328">
                  <c:v>40795</c:v>
                </c:pt>
                <c:pt idx="329">
                  <c:v>40798</c:v>
                </c:pt>
                <c:pt idx="330">
                  <c:v>40799</c:v>
                </c:pt>
                <c:pt idx="331">
                  <c:v>40800</c:v>
                </c:pt>
                <c:pt idx="332">
                  <c:v>40801</c:v>
                </c:pt>
                <c:pt idx="333">
                  <c:v>40802</c:v>
                </c:pt>
                <c:pt idx="334">
                  <c:v>40805</c:v>
                </c:pt>
                <c:pt idx="335">
                  <c:v>40806</c:v>
                </c:pt>
                <c:pt idx="336">
                  <c:v>40807</c:v>
                </c:pt>
                <c:pt idx="337">
                  <c:v>40808</c:v>
                </c:pt>
                <c:pt idx="338">
                  <c:v>40809</c:v>
                </c:pt>
                <c:pt idx="339">
                  <c:v>40812</c:v>
                </c:pt>
                <c:pt idx="340">
                  <c:v>40813</c:v>
                </c:pt>
                <c:pt idx="341">
                  <c:v>40814</c:v>
                </c:pt>
                <c:pt idx="342">
                  <c:v>40815</c:v>
                </c:pt>
                <c:pt idx="343">
                  <c:v>40816</c:v>
                </c:pt>
                <c:pt idx="344">
                  <c:v>40819</c:v>
                </c:pt>
                <c:pt idx="345">
                  <c:v>40820</c:v>
                </c:pt>
                <c:pt idx="346">
                  <c:v>40821</c:v>
                </c:pt>
                <c:pt idx="347">
                  <c:v>40822</c:v>
                </c:pt>
                <c:pt idx="348">
                  <c:v>40823</c:v>
                </c:pt>
                <c:pt idx="349">
                  <c:v>40826</c:v>
                </c:pt>
                <c:pt idx="350">
                  <c:v>40827</c:v>
                </c:pt>
                <c:pt idx="351">
                  <c:v>40828</c:v>
                </c:pt>
                <c:pt idx="352">
                  <c:v>40829</c:v>
                </c:pt>
                <c:pt idx="353">
                  <c:v>40830</c:v>
                </c:pt>
                <c:pt idx="354">
                  <c:v>40833</c:v>
                </c:pt>
                <c:pt idx="355">
                  <c:v>40834</c:v>
                </c:pt>
                <c:pt idx="356">
                  <c:v>40835</c:v>
                </c:pt>
                <c:pt idx="357">
                  <c:v>40836</c:v>
                </c:pt>
                <c:pt idx="358">
                  <c:v>40837</c:v>
                </c:pt>
                <c:pt idx="359">
                  <c:v>40840</c:v>
                </c:pt>
                <c:pt idx="360">
                  <c:v>40841</c:v>
                </c:pt>
                <c:pt idx="361">
                  <c:v>40842</c:v>
                </c:pt>
                <c:pt idx="362">
                  <c:v>40843</c:v>
                </c:pt>
                <c:pt idx="363">
                  <c:v>40844</c:v>
                </c:pt>
                <c:pt idx="364">
                  <c:v>40847</c:v>
                </c:pt>
                <c:pt idx="365">
                  <c:v>40848</c:v>
                </c:pt>
                <c:pt idx="366">
                  <c:v>40849</c:v>
                </c:pt>
                <c:pt idx="367">
                  <c:v>40850</c:v>
                </c:pt>
                <c:pt idx="368">
                  <c:v>40851</c:v>
                </c:pt>
                <c:pt idx="369">
                  <c:v>40854</c:v>
                </c:pt>
                <c:pt idx="370">
                  <c:v>40855</c:v>
                </c:pt>
                <c:pt idx="371">
                  <c:v>40856</c:v>
                </c:pt>
                <c:pt idx="372">
                  <c:v>40857</c:v>
                </c:pt>
                <c:pt idx="373">
                  <c:v>40858</c:v>
                </c:pt>
                <c:pt idx="374">
                  <c:v>40861</c:v>
                </c:pt>
                <c:pt idx="375">
                  <c:v>40862</c:v>
                </c:pt>
                <c:pt idx="376">
                  <c:v>40863</c:v>
                </c:pt>
                <c:pt idx="377">
                  <c:v>40864</c:v>
                </c:pt>
                <c:pt idx="378">
                  <c:v>40865</c:v>
                </c:pt>
                <c:pt idx="379">
                  <c:v>40868</c:v>
                </c:pt>
                <c:pt idx="380">
                  <c:v>40869</c:v>
                </c:pt>
                <c:pt idx="381">
                  <c:v>40870</c:v>
                </c:pt>
                <c:pt idx="382">
                  <c:v>40871</c:v>
                </c:pt>
                <c:pt idx="383">
                  <c:v>40872</c:v>
                </c:pt>
                <c:pt idx="384">
                  <c:v>40875</c:v>
                </c:pt>
                <c:pt idx="385">
                  <c:v>40876</c:v>
                </c:pt>
                <c:pt idx="386">
                  <c:v>40877</c:v>
                </c:pt>
                <c:pt idx="387">
                  <c:v>40878</c:v>
                </c:pt>
                <c:pt idx="388">
                  <c:v>40879</c:v>
                </c:pt>
                <c:pt idx="389">
                  <c:v>40882</c:v>
                </c:pt>
                <c:pt idx="390">
                  <c:v>40883</c:v>
                </c:pt>
                <c:pt idx="391">
                  <c:v>40884</c:v>
                </c:pt>
                <c:pt idx="392">
                  <c:v>40885</c:v>
                </c:pt>
                <c:pt idx="393">
                  <c:v>40886</c:v>
                </c:pt>
                <c:pt idx="394">
                  <c:v>40889</c:v>
                </c:pt>
                <c:pt idx="395">
                  <c:v>40890</c:v>
                </c:pt>
                <c:pt idx="396">
                  <c:v>40891</c:v>
                </c:pt>
                <c:pt idx="397">
                  <c:v>40892</c:v>
                </c:pt>
                <c:pt idx="398">
                  <c:v>40893</c:v>
                </c:pt>
                <c:pt idx="399">
                  <c:v>40896</c:v>
                </c:pt>
                <c:pt idx="400">
                  <c:v>40897</c:v>
                </c:pt>
                <c:pt idx="401">
                  <c:v>40898</c:v>
                </c:pt>
                <c:pt idx="402">
                  <c:v>40899</c:v>
                </c:pt>
                <c:pt idx="403">
                  <c:v>40900</c:v>
                </c:pt>
                <c:pt idx="404">
                  <c:v>40905</c:v>
                </c:pt>
                <c:pt idx="405">
                  <c:v>40906</c:v>
                </c:pt>
                <c:pt idx="406">
                  <c:v>40907</c:v>
                </c:pt>
                <c:pt idx="407">
                  <c:v>40911</c:v>
                </c:pt>
                <c:pt idx="408">
                  <c:v>40912</c:v>
                </c:pt>
                <c:pt idx="409">
                  <c:v>40913</c:v>
                </c:pt>
                <c:pt idx="410">
                  <c:v>40914</c:v>
                </c:pt>
                <c:pt idx="411">
                  <c:v>40917</c:v>
                </c:pt>
                <c:pt idx="412">
                  <c:v>40918</c:v>
                </c:pt>
                <c:pt idx="413">
                  <c:v>40919</c:v>
                </c:pt>
                <c:pt idx="414">
                  <c:v>40920</c:v>
                </c:pt>
                <c:pt idx="415">
                  <c:v>40921</c:v>
                </c:pt>
                <c:pt idx="416">
                  <c:v>40924</c:v>
                </c:pt>
                <c:pt idx="417">
                  <c:v>40925</c:v>
                </c:pt>
                <c:pt idx="418">
                  <c:v>40926</c:v>
                </c:pt>
                <c:pt idx="419">
                  <c:v>40927</c:v>
                </c:pt>
                <c:pt idx="420">
                  <c:v>40928</c:v>
                </c:pt>
                <c:pt idx="421">
                  <c:v>40931</c:v>
                </c:pt>
                <c:pt idx="422">
                  <c:v>40932</c:v>
                </c:pt>
                <c:pt idx="423">
                  <c:v>40933</c:v>
                </c:pt>
                <c:pt idx="424">
                  <c:v>40934</c:v>
                </c:pt>
                <c:pt idx="425">
                  <c:v>40935</c:v>
                </c:pt>
                <c:pt idx="426">
                  <c:v>40938</c:v>
                </c:pt>
                <c:pt idx="427">
                  <c:v>40939</c:v>
                </c:pt>
                <c:pt idx="428">
                  <c:v>40940</c:v>
                </c:pt>
                <c:pt idx="429">
                  <c:v>40941</c:v>
                </c:pt>
                <c:pt idx="430">
                  <c:v>40942</c:v>
                </c:pt>
                <c:pt idx="431">
                  <c:v>40945</c:v>
                </c:pt>
                <c:pt idx="432">
                  <c:v>40946</c:v>
                </c:pt>
                <c:pt idx="433">
                  <c:v>40947</c:v>
                </c:pt>
                <c:pt idx="434">
                  <c:v>40948</c:v>
                </c:pt>
                <c:pt idx="435">
                  <c:v>40949</c:v>
                </c:pt>
                <c:pt idx="436">
                  <c:v>40952</c:v>
                </c:pt>
                <c:pt idx="437">
                  <c:v>40953</c:v>
                </c:pt>
                <c:pt idx="438">
                  <c:v>40954</c:v>
                </c:pt>
                <c:pt idx="439">
                  <c:v>40955</c:v>
                </c:pt>
                <c:pt idx="440">
                  <c:v>40956</c:v>
                </c:pt>
                <c:pt idx="441">
                  <c:v>40959</c:v>
                </c:pt>
                <c:pt idx="442">
                  <c:v>40960</c:v>
                </c:pt>
                <c:pt idx="443">
                  <c:v>40961</c:v>
                </c:pt>
                <c:pt idx="444">
                  <c:v>40962</c:v>
                </c:pt>
                <c:pt idx="445">
                  <c:v>40963</c:v>
                </c:pt>
                <c:pt idx="446">
                  <c:v>40966</c:v>
                </c:pt>
                <c:pt idx="447">
                  <c:v>40967</c:v>
                </c:pt>
                <c:pt idx="448">
                  <c:v>40968</c:v>
                </c:pt>
                <c:pt idx="449">
                  <c:v>40969</c:v>
                </c:pt>
                <c:pt idx="450">
                  <c:v>40970</c:v>
                </c:pt>
                <c:pt idx="451">
                  <c:v>40973</c:v>
                </c:pt>
                <c:pt idx="452">
                  <c:v>40974</c:v>
                </c:pt>
                <c:pt idx="453">
                  <c:v>40975</c:v>
                </c:pt>
                <c:pt idx="454">
                  <c:v>40976</c:v>
                </c:pt>
                <c:pt idx="455">
                  <c:v>40977</c:v>
                </c:pt>
                <c:pt idx="456">
                  <c:v>40980</c:v>
                </c:pt>
                <c:pt idx="457">
                  <c:v>40981</c:v>
                </c:pt>
                <c:pt idx="458">
                  <c:v>40982</c:v>
                </c:pt>
                <c:pt idx="459">
                  <c:v>40983</c:v>
                </c:pt>
                <c:pt idx="460">
                  <c:v>40984</c:v>
                </c:pt>
                <c:pt idx="461">
                  <c:v>40987</c:v>
                </c:pt>
                <c:pt idx="462">
                  <c:v>40988</c:v>
                </c:pt>
                <c:pt idx="463">
                  <c:v>40989</c:v>
                </c:pt>
                <c:pt idx="464">
                  <c:v>40990</c:v>
                </c:pt>
                <c:pt idx="465">
                  <c:v>40991</c:v>
                </c:pt>
                <c:pt idx="466">
                  <c:v>40994</c:v>
                </c:pt>
                <c:pt idx="467">
                  <c:v>40995</c:v>
                </c:pt>
                <c:pt idx="468">
                  <c:v>40996</c:v>
                </c:pt>
                <c:pt idx="469">
                  <c:v>40997</c:v>
                </c:pt>
                <c:pt idx="470">
                  <c:v>40998</c:v>
                </c:pt>
                <c:pt idx="471">
                  <c:v>41001</c:v>
                </c:pt>
                <c:pt idx="472">
                  <c:v>41002</c:v>
                </c:pt>
                <c:pt idx="473">
                  <c:v>41003</c:v>
                </c:pt>
                <c:pt idx="474">
                  <c:v>41004</c:v>
                </c:pt>
                <c:pt idx="475">
                  <c:v>41009</c:v>
                </c:pt>
                <c:pt idx="476">
                  <c:v>41010</c:v>
                </c:pt>
                <c:pt idx="477">
                  <c:v>41011</c:v>
                </c:pt>
                <c:pt idx="478">
                  <c:v>41012</c:v>
                </c:pt>
                <c:pt idx="479">
                  <c:v>41015</c:v>
                </c:pt>
                <c:pt idx="480">
                  <c:v>41016</c:v>
                </c:pt>
                <c:pt idx="481">
                  <c:v>41017</c:v>
                </c:pt>
                <c:pt idx="482">
                  <c:v>41018</c:v>
                </c:pt>
                <c:pt idx="483">
                  <c:v>41019</c:v>
                </c:pt>
                <c:pt idx="484">
                  <c:v>41022</c:v>
                </c:pt>
                <c:pt idx="485">
                  <c:v>41023</c:v>
                </c:pt>
                <c:pt idx="486">
                  <c:v>41024</c:v>
                </c:pt>
                <c:pt idx="487">
                  <c:v>41025</c:v>
                </c:pt>
                <c:pt idx="488">
                  <c:v>41026</c:v>
                </c:pt>
                <c:pt idx="489">
                  <c:v>41029</c:v>
                </c:pt>
                <c:pt idx="490">
                  <c:v>41030</c:v>
                </c:pt>
                <c:pt idx="491">
                  <c:v>41031</c:v>
                </c:pt>
                <c:pt idx="492">
                  <c:v>41032</c:v>
                </c:pt>
                <c:pt idx="493">
                  <c:v>41033</c:v>
                </c:pt>
                <c:pt idx="494">
                  <c:v>41037</c:v>
                </c:pt>
                <c:pt idx="495">
                  <c:v>41038</c:v>
                </c:pt>
                <c:pt idx="496">
                  <c:v>41039</c:v>
                </c:pt>
                <c:pt idx="497">
                  <c:v>41040</c:v>
                </c:pt>
                <c:pt idx="498">
                  <c:v>41043</c:v>
                </c:pt>
                <c:pt idx="499">
                  <c:v>41044</c:v>
                </c:pt>
                <c:pt idx="500">
                  <c:v>41045</c:v>
                </c:pt>
                <c:pt idx="501">
                  <c:v>41046</c:v>
                </c:pt>
                <c:pt idx="502">
                  <c:v>41047</c:v>
                </c:pt>
                <c:pt idx="503">
                  <c:v>41050</c:v>
                </c:pt>
                <c:pt idx="504">
                  <c:v>41051</c:v>
                </c:pt>
                <c:pt idx="505">
                  <c:v>41052</c:v>
                </c:pt>
                <c:pt idx="506">
                  <c:v>41053</c:v>
                </c:pt>
                <c:pt idx="507">
                  <c:v>41054</c:v>
                </c:pt>
                <c:pt idx="508">
                  <c:v>41057</c:v>
                </c:pt>
                <c:pt idx="509">
                  <c:v>41058</c:v>
                </c:pt>
                <c:pt idx="510">
                  <c:v>41059</c:v>
                </c:pt>
                <c:pt idx="511">
                  <c:v>41060</c:v>
                </c:pt>
                <c:pt idx="512">
                  <c:v>41061</c:v>
                </c:pt>
                <c:pt idx="513">
                  <c:v>41066</c:v>
                </c:pt>
                <c:pt idx="514">
                  <c:v>41067</c:v>
                </c:pt>
                <c:pt idx="515">
                  <c:v>41068</c:v>
                </c:pt>
                <c:pt idx="516">
                  <c:v>41071</c:v>
                </c:pt>
                <c:pt idx="517">
                  <c:v>41072</c:v>
                </c:pt>
                <c:pt idx="518">
                  <c:v>41073</c:v>
                </c:pt>
                <c:pt idx="519">
                  <c:v>41074</c:v>
                </c:pt>
                <c:pt idx="520">
                  <c:v>41075</c:v>
                </c:pt>
                <c:pt idx="521">
                  <c:v>41078</c:v>
                </c:pt>
                <c:pt idx="522">
                  <c:v>41079</c:v>
                </c:pt>
                <c:pt idx="523">
                  <c:v>41080</c:v>
                </c:pt>
                <c:pt idx="524">
                  <c:v>41081</c:v>
                </c:pt>
                <c:pt idx="525">
                  <c:v>41082</c:v>
                </c:pt>
                <c:pt idx="526">
                  <c:v>41085</c:v>
                </c:pt>
                <c:pt idx="527">
                  <c:v>41086</c:v>
                </c:pt>
                <c:pt idx="528">
                  <c:v>41087</c:v>
                </c:pt>
                <c:pt idx="529">
                  <c:v>41088</c:v>
                </c:pt>
                <c:pt idx="530">
                  <c:v>41089</c:v>
                </c:pt>
                <c:pt idx="531">
                  <c:v>41092</c:v>
                </c:pt>
                <c:pt idx="532">
                  <c:v>41093</c:v>
                </c:pt>
                <c:pt idx="533">
                  <c:v>41094</c:v>
                </c:pt>
                <c:pt idx="534">
                  <c:v>41095</c:v>
                </c:pt>
                <c:pt idx="535">
                  <c:v>41096</c:v>
                </c:pt>
                <c:pt idx="536">
                  <c:v>41099</c:v>
                </c:pt>
                <c:pt idx="537">
                  <c:v>41100</c:v>
                </c:pt>
                <c:pt idx="538">
                  <c:v>41101</c:v>
                </c:pt>
                <c:pt idx="539">
                  <c:v>41102</c:v>
                </c:pt>
                <c:pt idx="540">
                  <c:v>41103</c:v>
                </c:pt>
                <c:pt idx="541">
                  <c:v>41106</c:v>
                </c:pt>
                <c:pt idx="542">
                  <c:v>41107</c:v>
                </c:pt>
                <c:pt idx="543">
                  <c:v>41108</c:v>
                </c:pt>
                <c:pt idx="544">
                  <c:v>41109</c:v>
                </c:pt>
                <c:pt idx="545">
                  <c:v>41110</c:v>
                </c:pt>
                <c:pt idx="546">
                  <c:v>41113</c:v>
                </c:pt>
                <c:pt idx="547">
                  <c:v>41114</c:v>
                </c:pt>
                <c:pt idx="548">
                  <c:v>41115</c:v>
                </c:pt>
                <c:pt idx="549">
                  <c:v>41116</c:v>
                </c:pt>
                <c:pt idx="550">
                  <c:v>41117</c:v>
                </c:pt>
                <c:pt idx="551">
                  <c:v>41120</c:v>
                </c:pt>
                <c:pt idx="552">
                  <c:v>41121</c:v>
                </c:pt>
                <c:pt idx="553">
                  <c:v>41122</c:v>
                </c:pt>
                <c:pt idx="554">
                  <c:v>41123</c:v>
                </c:pt>
                <c:pt idx="555">
                  <c:v>41124</c:v>
                </c:pt>
                <c:pt idx="556">
                  <c:v>41127</c:v>
                </c:pt>
                <c:pt idx="557">
                  <c:v>41128</c:v>
                </c:pt>
                <c:pt idx="558">
                  <c:v>41129</c:v>
                </c:pt>
                <c:pt idx="559">
                  <c:v>41130</c:v>
                </c:pt>
                <c:pt idx="560">
                  <c:v>41131</c:v>
                </c:pt>
                <c:pt idx="561">
                  <c:v>41134</c:v>
                </c:pt>
                <c:pt idx="562">
                  <c:v>41135</c:v>
                </c:pt>
                <c:pt idx="563">
                  <c:v>41136</c:v>
                </c:pt>
                <c:pt idx="564">
                  <c:v>41137</c:v>
                </c:pt>
                <c:pt idx="565">
                  <c:v>41138</c:v>
                </c:pt>
                <c:pt idx="566">
                  <c:v>41141</c:v>
                </c:pt>
                <c:pt idx="567">
                  <c:v>41142</c:v>
                </c:pt>
                <c:pt idx="568">
                  <c:v>41143</c:v>
                </c:pt>
                <c:pt idx="569">
                  <c:v>41144</c:v>
                </c:pt>
                <c:pt idx="570">
                  <c:v>41145</c:v>
                </c:pt>
                <c:pt idx="571">
                  <c:v>41149</c:v>
                </c:pt>
                <c:pt idx="572">
                  <c:v>41150</c:v>
                </c:pt>
                <c:pt idx="573">
                  <c:v>41151</c:v>
                </c:pt>
                <c:pt idx="574">
                  <c:v>41152</c:v>
                </c:pt>
                <c:pt idx="575">
                  <c:v>41155</c:v>
                </c:pt>
                <c:pt idx="576">
                  <c:v>41156</c:v>
                </c:pt>
                <c:pt idx="577">
                  <c:v>41157</c:v>
                </c:pt>
                <c:pt idx="578">
                  <c:v>41158</c:v>
                </c:pt>
                <c:pt idx="579">
                  <c:v>41159</c:v>
                </c:pt>
                <c:pt idx="580">
                  <c:v>41162</c:v>
                </c:pt>
                <c:pt idx="581">
                  <c:v>41163</c:v>
                </c:pt>
                <c:pt idx="582">
                  <c:v>41164</c:v>
                </c:pt>
                <c:pt idx="583">
                  <c:v>41165</c:v>
                </c:pt>
                <c:pt idx="584">
                  <c:v>41166</c:v>
                </c:pt>
                <c:pt idx="585">
                  <c:v>41169</c:v>
                </c:pt>
                <c:pt idx="586">
                  <c:v>41170</c:v>
                </c:pt>
                <c:pt idx="587">
                  <c:v>41171</c:v>
                </c:pt>
                <c:pt idx="588">
                  <c:v>41172</c:v>
                </c:pt>
                <c:pt idx="589">
                  <c:v>41173</c:v>
                </c:pt>
                <c:pt idx="590">
                  <c:v>41176</c:v>
                </c:pt>
                <c:pt idx="591">
                  <c:v>41177</c:v>
                </c:pt>
                <c:pt idx="592">
                  <c:v>41178</c:v>
                </c:pt>
                <c:pt idx="593">
                  <c:v>41179</c:v>
                </c:pt>
                <c:pt idx="594">
                  <c:v>41180</c:v>
                </c:pt>
                <c:pt idx="595">
                  <c:v>41183</c:v>
                </c:pt>
                <c:pt idx="596">
                  <c:v>41184</c:v>
                </c:pt>
                <c:pt idx="597">
                  <c:v>41185</c:v>
                </c:pt>
                <c:pt idx="598">
                  <c:v>41186</c:v>
                </c:pt>
                <c:pt idx="599">
                  <c:v>41187</c:v>
                </c:pt>
                <c:pt idx="600">
                  <c:v>41190</c:v>
                </c:pt>
                <c:pt idx="601">
                  <c:v>41191</c:v>
                </c:pt>
                <c:pt idx="602">
                  <c:v>41192</c:v>
                </c:pt>
                <c:pt idx="603">
                  <c:v>41193</c:v>
                </c:pt>
                <c:pt idx="604">
                  <c:v>41194</c:v>
                </c:pt>
                <c:pt idx="605">
                  <c:v>41197</c:v>
                </c:pt>
                <c:pt idx="606">
                  <c:v>41198</c:v>
                </c:pt>
                <c:pt idx="607">
                  <c:v>41199</c:v>
                </c:pt>
                <c:pt idx="608">
                  <c:v>41200</c:v>
                </c:pt>
                <c:pt idx="609">
                  <c:v>41201</c:v>
                </c:pt>
                <c:pt idx="610">
                  <c:v>41204</c:v>
                </c:pt>
                <c:pt idx="611">
                  <c:v>41205</c:v>
                </c:pt>
                <c:pt idx="612">
                  <c:v>41206</c:v>
                </c:pt>
                <c:pt idx="613">
                  <c:v>41207</c:v>
                </c:pt>
                <c:pt idx="614">
                  <c:v>41208</c:v>
                </c:pt>
                <c:pt idx="615">
                  <c:v>41211</c:v>
                </c:pt>
                <c:pt idx="616">
                  <c:v>41212</c:v>
                </c:pt>
                <c:pt idx="617">
                  <c:v>41213</c:v>
                </c:pt>
                <c:pt idx="618">
                  <c:v>41214</c:v>
                </c:pt>
                <c:pt idx="619">
                  <c:v>41215</c:v>
                </c:pt>
                <c:pt idx="620">
                  <c:v>41218</c:v>
                </c:pt>
                <c:pt idx="621">
                  <c:v>41219</c:v>
                </c:pt>
                <c:pt idx="622">
                  <c:v>41220</c:v>
                </c:pt>
                <c:pt idx="623">
                  <c:v>41221</c:v>
                </c:pt>
                <c:pt idx="624">
                  <c:v>41222</c:v>
                </c:pt>
                <c:pt idx="625">
                  <c:v>41225</c:v>
                </c:pt>
                <c:pt idx="626">
                  <c:v>41226</c:v>
                </c:pt>
                <c:pt idx="627">
                  <c:v>41227</c:v>
                </c:pt>
                <c:pt idx="628">
                  <c:v>41228</c:v>
                </c:pt>
                <c:pt idx="629">
                  <c:v>41229</c:v>
                </c:pt>
                <c:pt idx="630">
                  <c:v>41232</c:v>
                </c:pt>
                <c:pt idx="631">
                  <c:v>41233</c:v>
                </c:pt>
                <c:pt idx="632">
                  <c:v>41234</c:v>
                </c:pt>
                <c:pt idx="633">
                  <c:v>41235</c:v>
                </c:pt>
                <c:pt idx="634">
                  <c:v>41236</c:v>
                </c:pt>
                <c:pt idx="635">
                  <c:v>41239</c:v>
                </c:pt>
                <c:pt idx="636">
                  <c:v>41240</c:v>
                </c:pt>
                <c:pt idx="637">
                  <c:v>41241</c:v>
                </c:pt>
                <c:pt idx="638">
                  <c:v>41242</c:v>
                </c:pt>
                <c:pt idx="639">
                  <c:v>41243</c:v>
                </c:pt>
                <c:pt idx="640">
                  <c:v>41246</c:v>
                </c:pt>
                <c:pt idx="641">
                  <c:v>41247</c:v>
                </c:pt>
                <c:pt idx="642">
                  <c:v>41248</c:v>
                </c:pt>
                <c:pt idx="643">
                  <c:v>41249</c:v>
                </c:pt>
                <c:pt idx="644">
                  <c:v>41250</c:v>
                </c:pt>
                <c:pt idx="645">
                  <c:v>41253</c:v>
                </c:pt>
                <c:pt idx="646">
                  <c:v>41254</c:v>
                </c:pt>
                <c:pt idx="647">
                  <c:v>41255</c:v>
                </c:pt>
                <c:pt idx="648">
                  <c:v>41256</c:v>
                </c:pt>
                <c:pt idx="649">
                  <c:v>41257</c:v>
                </c:pt>
                <c:pt idx="650">
                  <c:v>41260</c:v>
                </c:pt>
                <c:pt idx="651">
                  <c:v>41261</c:v>
                </c:pt>
                <c:pt idx="652">
                  <c:v>41262</c:v>
                </c:pt>
                <c:pt idx="653">
                  <c:v>41263</c:v>
                </c:pt>
                <c:pt idx="654">
                  <c:v>41264</c:v>
                </c:pt>
                <c:pt idx="655">
                  <c:v>41267</c:v>
                </c:pt>
                <c:pt idx="656">
                  <c:v>41270</c:v>
                </c:pt>
                <c:pt idx="657">
                  <c:v>41271</c:v>
                </c:pt>
                <c:pt idx="658">
                  <c:v>41274</c:v>
                </c:pt>
                <c:pt idx="659">
                  <c:v>41276</c:v>
                </c:pt>
                <c:pt idx="660">
                  <c:v>41277</c:v>
                </c:pt>
                <c:pt idx="661">
                  <c:v>41278</c:v>
                </c:pt>
                <c:pt idx="662">
                  <c:v>41281</c:v>
                </c:pt>
                <c:pt idx="663">
                  <c:v>41282</c:v>
                </c:pt>
                <c:pt idx="664">
                  <c:v>41283</c:v>
                </c:pt>
                <c:pt idx="665">
                  <c:v>41284</c:v>
                </c:pt>
                <c:pt idx="666">
                  <c:v>41285</c:v>
                </c:pt>
                <c:pt idx="667">
                  <c:v>41288</c:v>
                </c:pt>
                <c:pt idx="668">
                  <c:v>41289</c:v>
                </c:pt>
                <c:pt idx="669">
                  <c:v>41290</c:v>
                </c:pt>
                <c:pt idx="670">
                  <c:v>41291</c:v>
                </c:pt>
                <c:pt idx="671">
                  <c:v>41292</c:v>
                </c:pt>
                <c:pt idx="672">
                  <c:v>41295</c:v>
                </c:pt>
                <c:pt idx="673">
                  <c:v>41296</c:v>
                </c:pt>
                <c:pt idx="674">
                  <c:v>41297</c:v>
                </c:pt>
                <c:pt idx="675">
                  <c:v>41298</c:v>
                </c:pt>
                <c:pt idx="676">
                  <c:v>41299</c:v>
                </c:pt>
                <c:pt idx="677">
                  <c:v>41302</c:v>
                </c:pt>
                <c:pt idx="678">
                  <c:v>41303</c:v>
                </c:pt>
                <c:pt idx="679">
                  <c:v>41304</c:v>
                </c:pt>
                <c:pt idx="680">
                  <c:v>41305</c:v>
                </c:pt>
                <c:pt idx="681">
                  <c:v>41306</c:v>
                </c:pt>
                <c:pt idx="682">
                  <c:v>41309</c:v>
                </c:pt>
                <c:pt idx="683">
                  <c:v>41310</c:v>
                </c:pt>
                <c:pt idx="684">
                  <c:v>41311</c:v>
                </c:pt>
                <c:pt idx="685">
                  <c:v>41312</c:v>
                </c:pt>
                <c:pt idx="686">
                  <c:v>41313</c:v>
                </c:pt>
                <c:pt idx="687">
                  <c:v>41316</c:v>
                </c:pt>
                <c:pt idx="688">
                  <c:v>41317</c:v>
                </c:pt>
                <c:pt idx="689">
                  <c:v>41318</c:v>
                </c:pt>
                <c:pt idx="690">
                  <c:v>41319</c:v>
                </c:pt>
                <c:pt idx="691">
                  <c:v>41320</c:v>
                </c:pt>
                <c:pt idx="692">
                  <c:v>41323</c:v>
                </c:pt>
                <c:pt idx="693">
                  <c:v>41324</c:v>
                </c:pt>
                <c:pt idx="694">
                  <c:v>41325</c:v>
                </c:pt>
                <c:pt idx="695">
                  <c:v>41326</c:v>
                </c:pt>
                <c:pt idx="696">
                  <c:v>41327</c:v>
                </c:pt>
                <c:pt idx="697">
                  <c:v>41330</c:v>
                </c:pt>
                <c:pt idx="698">
                  <c:v>41331</c:v>
                </c:pt>
                <c:pt idx="699">
                  <c:v>41332</c:v>
                </c:pt>
                <c:pt idx="700">
                  <c:v>41333</c:v>
                </c:pt>
                <c:pt idx="701">
                  <c:v>41334</c:v>
                </c:pt>
                <c:pt idx="702">
                  <c:v>41337</c:v>
                </c:pt>
                <c:pt idx="703">
                  <c:v>41338</c:v>
                </c:pt>
                <c:pt idx="704">
                  <c:v>41339</c:v>
                </c:pt>
                <c:pt idx="705">
                  <c:v>41340</c:v>
                </c:pt>
                <c:pt idx="706">
                  <c:v>41341</c:v>
                </c:pt>
                <c:pt idx="707">
                  <c:v>41344</c:v>
                </c:pt>
                <c:pt idx="708">
                  <c:v>41345</c:v>
                </c:pt>
                <c:pt idx="709">
                  <c:v>41346</c:v>
                </c:pt>
                <c:pt idx="710">
                  <c:v>41347</c:v>
                </c:pt>
                <c:pt idx="711">
                  <c:v>41348</c:v>
                </c:pt>
                <c:pt idx="712">
                  <c:v>41351</c:v>
                </c:pt>
                <c:pt idx="713">
                  <c:v>41352</c:v>
                </c:pt>
                <c:pt idx="714">
                  <c:v>41353</c:v>
                </c:pt>
                <c:pt idx="715">
                  <c:v>41354</c:v>
                </c:pt>
                <c:pt idx="716">
                  <c:v>41355</c:v>
                </c:pt>
                <c:pt idx="717">
                  <c:v>41358</c:v>
                </c:pt>
                <c:pt idx="718">
                  <c:v>41359</c:v>
                </c:pt>
                <c:pt idx="719">
                  <c:v>41360</c:v>
                </c:pt>
                <c:pt idx="720">
                  <c:v>41361</c:v>
                </c:pt>
                <c:pt idx="721">
                  <c:v>41366</c:v>
                </c:pt>
                <c:pt idx="722">
                  <c:v>41367</c:v>
                </c:pt>
                <c:pt idx="723">
                  <c:v>41368</c:v>
                </c:pt>
                <c:pt idx="724">
                  <c:v>41369</c:v>
                </c:pt>
                <c:pt idx="725">
                  <c:v>41372</c:v>
                </c:pt>
                <c:pt idx="726">
                  <c:v>41373</c:v>
                </c:pt>
                <c:pt idx="727">
                  <c:v>41374</c:v>
                </c:pt>
                <c:pt idx="728">
                  <c:v>41375</c:v>
                </c:pt>
                <c:pt idx="729">
                  <c:v>41376</c:v>
                </c:pt>
                <c:pt idx="730">
                  <c:v>41379</c:v>
                </c:pt>
                <c:pt idx="731">
                  <c:v>41380</c:v>
                </c:pt>
                <c:pt idx="732">
                  <c:v>41381</c:v>
                </c:pt>
                <c:pt idx="733">
                  <c:v>41382</c:v>
                </c:pt>
                <c:pt idx="734">
                  <c:v>41383</c:v>
                </c:pt>
                <c:pt idx="735">
                  <c:v>41386</c:v>
                </c:pt>
                <c:pt idx="736">
                  <c:v>41387</c:v>
                </c:pt>
                <c:pt idx="737">
                  <c:v>41388</c:v>
                </c:pt>
                <c:pt idx="738">
                  <c:v>41389</c:v>
                </c:pt>
                <c:pt idx="739">
                  <c:v>41390</c:v>
                </c:pt>
                <c:pt idx="740">
                  <c:v>41393</c:v>
                </c:pt>
                <c:pt idx="741">
                  <c:v>41394</c:v>
                </c:pt>
                <c:pt idx="742">
                  <c:v>41395</c:v>
                </c:pt>
                <c:pt idx="743">
                  <c:v>41396</c:v>
                </c:pt>
                <c:pt idx="744">
                  <c:v>41397</c:v>
                </c:pt>
                <c:pt idx="745">
                  <c:v>41401</c:v>
                </c:pt>
                <c:pt idx="746">
                  <c:v>41402</c:v>
                </c:pt>
                <c:pt idx="747">
                  <c:v>41403</c:v>
                </c:pt>
                <c:pt idx="748">
                  <c:v>41404</c:v>
                </c:pt>
                <c:pt idx="749">
                  <c:v>41407</c:v>
                </c:pt>
                <c:pt idx="750">
                  <c:v>41408</c:v>
                </c:pt>
                <c:pt idx="751">
                  <c:v>41409</c:v>
                </c:pt>
                <c:pt idx="752">
                  <c:v>41410</c:v>
                </c:pt>
                <c:pt idx="753">
                  <c:v>41411</c:v>
                </c:pt>
                <c:pt idx="754">
                  <c:v>41414</c:v>
                </c:pt>
                <c:pt idx="755">
                  <c:v>41415</c:v>
                </c:pt>
                <c:pt idx="756">
                  <c:v>41416</c:v>
                </c:pt>
                <c:pt idx="757">
                  <c:v>41417</c:v>
                </c:pt>
                <c:pt idx="758">
                  <c:v>41418</c:v>
                </c:pt>
                <c:pt idx="759">
                  <c:v>41422</c:v>
                </c:pt>
                <c:pt idx="760">
                  <c:v>41423</c:v>
                </c:pt>
                <c:pt idx="761">
                  <c:v>41424</c:v>
                </c:pt>
                <c:pt idx="762">
                  <c:v>41425</c:v>
                </c:pt>
                <c:pt idx="763">
                  <c:v>41428</c:v>
                </c:pt>
                <c:pt idx="764">
                  <c:v>41429</c:v>
                </c:pt>
                <c:pt idx="765">
                  <c:v>41430</c:v>
                </c:pt>
                <c:pt idx="766">
                  <c:v>41431</c:v>
                </c:pt>
                <c:pt idx="767">
                  <c:v>41432</c:v>
                </c:pt>
                <c:pt idx="768">
                  <c:v>41435</c:v>
                </c:pt>
                <c:pt idx="769">
                  <c:v>41436</c:v>
                </c:pt>
                <c:pt idx="770">
                  <c:v>41437</c:v>
                </c:pt>
                <c:pt idx="771">
                  <c:v>41438</c:v>
                </c:pt>
                <c:pt idx="772">
                  <c:v>41439</c:v>
                </c:pt>
                <c:pt idx="773">
                  <c:v>41442</c:v>
                </c:pt>
                <c:pt idx="774">
                  <c:v>41443</c:v>
                </c:pt>
                <c:pt idx="775">
                  <c:v>41444</c:v>
                </c:pt>
                <c:pt idx="776">
                  <c:v>41445</c:v>
                </c:pt>
                <c:pt idx="777">
                  <c:v>41446</c:v>
                </c:pt>
                <c:pt idx="778">
                  <c:v>41449</c:v>
                </c:pt>
                <c:pt idx="779">
                  <c:v>41450</c:v>
                </c:pt>
                <c:pt idx="780">
                  <c:v>41451</c:v>
                </c:pt>
                <c:pt idx="781">
                  <c:v>41452</c:v>
                </c:pt>
                <c:pt idx="782">
                  <c:v>41453</c:v>
                </c:pt>
                <c:pt idx="783">
                  <c:v>41456</c:v>
                </c:pt>
                <c:pt idx="784">
                  <c:v>41457</c:v>
                </c:pt>
                <c:pt idx="785">
                  <c:v>41458</c:v>
                </c:pt>
                <c:pt idx="786">
                  <c:v>41459</c:v>
                </c:pt>
                <c:pt idx="787">
                  <c:v>41460</c:v>
                </c:pt>
                <c:pt idx="788">
                  <c:v>41463</c:v>
                </c:pt>
                <c:pt idx="789">
                  <c:v>41464</c:v>
                </c:pt>
                <c:pt idx="790">
                  <c:v>41465</c:v>
                </c:pt>
                <c:pt idx="791">
                  <c:v>41466</c:v>
                </c:pt>
                <c:pt idx="792">
                  <c:v>41467</c:v>
                </c:pt>
                <c:pt idx="793">
                  <c:v>41470</c:v>
                </c:pt>
                <c:pt idx="794">
                  <c:v>41471</c:v>
                </c:pt>
                <c:pt idx="795">
                  <c:v>41472</c:v>
                </c:pt>
                <c:pt idx="796">
                  <c:v>41473</c:v>
                </c:pt>
                <c:pt idx="797">
                  <c:v>41474</c:v>
                </c:pt>
                <c:pt idx="798">
                  <c:v>41477</c:v>
                </c:pt>
                <c:pt idx="799">
                  <c:v>41478</c:v>
                </c:pt>
                <c:pt idx="800">
                  <c:v>41479</c:v>
                </c:pt>
                <c:pt idx="801">
                  <c:v>41480</c:v>
                </c:pt>
                <c:pt idx="802">
                  <c:v>41481</c:v>
                </c:pt>
                <c:pt idx="803">
                  <c:v>41484</c:v>
                </c:pt>
                <c:pt idx="804">
                  <c:v>41485</c:v>
                </c:pt>
                <c:pt idx="805">
                  <c:v>41486</c:v>
                </c:pt>
                <c:pt idx="806">
                  <c:v>41487</c:v>
                </c:pt>
                <c:pt idx="807">
                  <c:v>41488</c:v>
                </c:pt>
                <c:pt idx="808">
                  <c:v>41491</c:v>
                </c:pt>
                <c:pt idx="809">
                  <c:v>41492</c:v>
                </c:pt>
                <c:pt idx="810">
                  <c:v>41493</c:v>
                </c:pt>
                <c:pt idx="811">
                  <c:v>41494</c:v>
                </c:pt>
                <c:pt idx="812">
                  <c:v>41495</c:v>
                </c:pt>
                <c:pt idx="813">
                  <c:v>41498</c:v>
                </c:pt>
                <c:pt idx="814">
                  <c:v>41499</c:v>
                </c:pt>
                <c:pt idx="815">
                  <c:v>41500</c:v>
                </c:pt>
                <c:pt idx="816">
                  <c:v>41501</c:v>
                </c:pt>
                <c:pt idx="817">
                  <c:v>41502</c:v>
                </c:pt>
                <c:pt idx="818">
                  <c:v>41505</c:v>
                </c:pt>
                <c:pt idx="819">
                  <c:v>41506</c:v>
                </c:pt>
                <c:pt idx="820">
                  <c:v>41507</c:v>
                </c:pt>
                <c:pt idx="821">
                  <c:v>41508</c:v>
                </c:pt>
                <c:pt idx="822">
                  <c:v>41509</c:v>
                </c:pt>
                <c:pt idx="823">
                  <c:v>41513</c:v>
                </c:pt>
                <c:pt idx="824">
                  <c:v>41514</c:v>
                </c:pt>
                <c:pt idx="825">
                  <c:v>41515</c:v>
                </c:pt>
                <c:pt idx="826">
                  <c:v>41516</c:v>
                </c:pt>
                <c:pt idx="827">
                  <c:v>41519</c:v>
                </c:pt>
                <c:pt idx="828">
                  <c:v>41520</c:v>
                </c:pt>
                <c:pt idx="829">
                  <c:v>41521</c:v>
                </c:pt>
                <c:pt idx="830">
                  <c:v>41522</c:v>
                </c:pt>
                <c:pt idx="831">
                  <c:v>41523</c:v>
                </c:pt>
                <c:pt idx="832">
                  <c:v>41526</c:v>
                </c:pt>
                <c:pt idx="833">
                  <c:v>41527</c:v>
                </c:pt>
                <c:pt idx="834">
                  <c:v>41528</c:v>
                </c:pt>
                <c:pt idx="835">
                  <c:v>41529</c:v>
                </c:pt>
                <c:pt idx="836">
                  <c:v>41530</c:v>
                </c:pt>
                <c:pt idx="837">
                  <c:v>41533</c:v>
                </c:pt>
                <c:pt idx="838">
                  <c:v>41534</c:v>
                </c:pt>
                <c:pt idx="839">
                  <c:v>41535</c:v>
                </c:pt>
                <c:pt idx="840">
                  <c:v>41536</c:v>
                </c:pt>
                <c:pt idx="841">
                  <c:v>41537</c:v>
                </c:pt>
                <c:pt idx="842">
                  <c:v>41540</c:v>
                </c:pt>
                <c:pt idx="843">
                  <c:v>41541</c:v>
                </c:pt>
                <c:pt idx="844">
                  <c:v>41542</c:v>
                </c:pt>
                <c:pt idx="845">
                  <c:v>41543</c:v>
                </c:pt>
                <c:pt idx="846">
                  <c:v>41544</c:v>
                </c:pt>
                <c:pt idx="847">
                  <c:v>41547</c:v>
                </c:pt>
                <c:pt idx="848">
                  <c:v>41548</c:v>
                </c:pt>
                <c:pt idx="849">
                  <c:v>41549</c:v>
                </c:pt>
                <c:pt idx="850">
                  <c:v>41550</c:v>
                </c:pt>
                <c:pt idx="851">
                  <c:v>41551</c:v>
                </c:pt>
                <c:pt idx="852">
                  <c:v>41554</c:v>
                </c:pt>
                <c:pt idx="853">
                  <c:v>41555</c:v>
                </c:pt>
                <c:pt idx="854">
                  <c:v>41556</c:v>
                </c:pt>
                <c:pt idx="855">
                  <c:v>41557</c:v>
                </c:pt>
                <c:pt idx="856">
                  <c:v>41558</c:v>
                </c:pt>
                <c:pt idx="857">
                  <c:v>41561</c:v>
                </c:pt>
                <c:pt idx="858">
                  <c:v>41562</c:v>
                </c:pt>
                <c:pt idx="859">
                  <c:v>41563</c:v>
                </c:pt>
                <c:pt idx="860">
                  <c:v>41564</c:v>
                </c:pt>
                <c:pt idx="861">
                  <c:v>41565</c:v>
                </c:pt>
                <c:pt idx="862">
                  <c:v>41568</c:v>
                </c:pt>
                <c:pt idx="863">
                  <c:v>41569</c:v>
                </c:pt>
                <c:pt idx="864">
                  <c:v>41570</c:v>
                </c:pt>
                <c:pt idx="865">
                  <c:v>41571</c:v>
                </c:pt>
                <c:pt idx="866">
                  <c:v>41572</c:v>
                </c:pt>
                <c:pt idx="867">
                  <c:v>41575</c:v>
                </c:pt>
                <c:pt idx="868">
                  <c:v>41576</c:v>
                </c:pt>
                <c:pt idx="869">
                  <c:v>41577</c:v>
                </c:pt>
                <c:pt idx="870">
                  <c:v>41578</c:v>
                </c:pt>
                <c:pt idx="871">
                  <c:v>41579</c:v>
                </c:pt>
                <c:pt idx="872">
                  <c:v>41582</c:v>
                </c:pt>
                <c:pt idx="873">
                  <c:v>41583</c:v>
                </c:pt>
                <c:pt idx="874">
                  <c:v>41584</c:v>
                </c:pt>
                <c:pt idx="875">
                  <c:v>41585</c:v>
                </c:pt>
                <c:pt idx="876">
                  <c:v>41586</c:v>
                </c:pt>
                <c:pt idx="877">
                  <c:v>41589</c:v>
                </c:pt>
                <c:pt idx="878">
                  <c:v>41590</c:v>
                </c:pt>
                <c:pt idx="879">
                  <c:v>41591</c:v>
                </c:pt>
                <c:pt idx="880">
                  <c:v>41592</c:v>
                </c:pt>
                <c:pt idx="881">
                  <c:v>41593</c:v>
                </c:pt>
                <c:pt idx="882">
                  <c:v>41596</c:v>
                </c:pt>
                <c:pt idx="883">
                  <c:v>41597</c:v>
                </c:pt>
                <c:pt idx="884">
                  <c:v>41598</c:v>
                </c:pt>
                <c:pt idx="885">
                  <c:v>41599</c:v>
                </c:pt>
                <c:pt idx="886">
                  <c:v>41600</c:v>
                </c:pt>
                <c:pt idx="887">
                  <c:v>41603</c:v>
                </c:pt>
                <c:pt idx="888">
                  <c:v>41604</c:v>
                </c:pt>
                <c:pt idx="889">
                  <c:v>41605</c:v>
                </c:pt>
                <c:pt idx="890">
                  <c:v>41606</c:v>
                </c:pt>
                <c:pt idx="891">
                  <c:v>41607</c:v>
                </c:pt>
                <c:pt idx="892">
                  <c:v>41610</c:v>
                </c:pt>
                <c:pt idx="893">
                  <c:v>41611</c:v>
                </c:pt>
                <c:pt idx="894">
                  <c:v>41612</c:v>
                </c:pt>
                <c:pt idx="895">
                  <c:v>41613</c:v>
                </c:pt>
                <c:pt idx="896">
                  <c:v>41614</c:v>
                </c:pt>
                <c:pt idx="897">
                  <c:v>41617</c:v>
                </c:pt>
                <c:pt idx="898">
                  <c:v>41618</c:v>
                </c:pt>
                <c:pt idx="899">
                  <c:v>41619</c:v>
                </c:pt>
                <c:pt idx="900">
                  <c:v>41620</c:v>
                </c:pt>
                <c:pt idx="901">
                  <c:v>41621</c:v>
                </c:pt>
                <c:pt idx="902">
                  <c:v>41624</c:v>
                </c:pt>
                <c:pt idx="903">
                  <c:v>41625</c:v>
                </c:pt>
                <c:pt idx="904">
                  <c:v>41626</c:v>
                </c:pt>
                <c:pt idx="905">
                  <c:v>41627</c:v>
                </c:pt>
                <c:pt idx="906">
                  <c:v>41628</c:v>
                </c:pt>
                <c:pt idx="907">
                  <c:v>41631</c:v>
                </c:pt>
                <c:pt idx="908">
                  <c:v>41632</c:v>
                </c:pt>
                <c:pt idx="909">
                  <c:v>41635</c:v>
                </c:pt>
                <c:pt idx="910">
                  <c:v>41638</c:v>
                </c:pt>
                <c:pt idx="911">
                  <c:v>41639</c:v>
                </c:pt>
                <c:pt idx="912">
                  <c:v>41641</c:v>
                </c:pt>
                <c:pt idx="913">
                  <c:v>41642</c:v>
                </c:pt>
                <c:pt idx="914">
                  <c:v>41645</c:v>
                </c:pt>
                <c:pt idx="915">
                  <c:v>41646</c:v>
                </c:pt>
                <c:pt idx="916">
                  <c:v>41647</c:v>
                </c:pt>
                <c:pt idx="917">
                  <c:v>41648</c:v>
                </c:pt>
                <c:pt idx="918">
                  <c:v>41649</c:v>
                </c:pt>
                <c:pt idx="919">
                  <c:v>41652</c:v>
                </c:pt>
                <c:pt idx="920">
                  <c:v>41653</c:v>
                </c:pt>
                <c:pt idx="921">
                  <c:v>41654</c:v>
                </c:pt>
                <c:pt idx="922">
                  <c:v>41655</c:v>
                </c:pt>
                <c:pt idx="923">
                  <c:v>41656</c:v>
                </c:pt>
                <c:pt idx="924">
                  <c:v>41659</c:v>
                </c:pt>
                <c:pt idx="925">
                  <c:v>41660</c:v>
                </c:pt>
                <c:pt idx="926">
                  <c:v>41661</c:v>
                </c:pt>
                <c:pt idx="927">
                  <c:v>41662</c:v>
                </c:pt>
                <c:pt idx="928">
                  <c:v>41663</c:v>
                </c:pt>
                <c:pt idx="929">
                  <c:v>41666</c:v>
                </c:pt>
                <c:pt idx="930">
                  <c:v>41667</c:v>
                </c:pt>
                <c:pt idx="931">
                  <c:v>41668</c:v>
                </c:pt>
                <c:pt idx="932">
                  <c:v>41669</c:v>
                </c:pt>
                <c:pt idx="933">
                  <c:v>41670</c:v>
                </c:pt>
                <c:pt idx="934">
                  <c:v>41673</c:v>
                </c:pt>
                <c:pt idx="935">
                  <c:v>41674</c:v>
                </c:pt>
                <c:pt idx="936">
                  <c:v>41675</c:v>
                </c:pt>
                <c:pt idx="937">
                  <c:v>41676</c:v>
                </c:pt>
                <c:pt idx="938">
                  <c:v>41677</c:v>
                </c:pt>
                <c:pt idx="939">
                  <c:v>41680</c:v>
                </c:pt>
                <c:pt idx="940">
                  <c:v>41681</c:v>
                </c:pt>
                <c:pt idx="941">
                  <c:v>41682</c:v>
                </c:pt>
                <c:pt idx="942">
                  <c:v>41683</c:v>
                </c:pt>
                <c:pt idx="943">
                  <c:v>41684</c:v>
                </c:pt>
                <c:pt idx="944">
                  <c:v>41687</c:v>
                </c:pt>
                <c:pt idx="945">
                  <c:v>41688</c:v>
                </c:pt>
                <c:pt idx="946">
                  <c:v>41689</c:v>
                </c:pt>
                <c:pt idx="947">
                  <c:v>41690</c:v>
                </c:pt>
                <c:pt idx="948">
                  <c:v>41691</c:v>
                </c:pt>
                <c:pt idx="949">
                  <c:v>41694</c:v>
                </c:pt>
                <c:pt idx="950">
                  <c:v>41695</c:v>
                </c:pt>
                <c:pt idx="951">
                  <c:v>41696</c:v>
                </c:pt>
                <c:pt idx="952">
                  <c:v>41697</c:v>
                </c:pt>
                <c:pt idx="953">
                  <c:v>41698</c:v>
                </c:pt>
                <c:pt idx="954">
                  <c:v>41701</c:v>
                </c:pt>
                <c:pt idx="955">
                  <c:v>41702</c:v>
                </c:pt>
                <c:pt idx="956">
                  <c:v>41703</c:v>
                </c:pt>
                <c:pt idx="957">
                  <c:v>41704</c:v>
                </c:pt>
                <c:pt idx="958">
                  <c:v>41705</c:v>
                </c:pt>
                <c:pt idx="959">
                  <c:v>41708</c:v>
                </c:pt>
                <c:pt idx="960">
                  <c:v>41709</c:v>
                </c:pt>
                <c:pt idx="961">
                  <c:v>41710</c:v>
                </c:pt>
                <c:pt idx="962">
                  <c:v>41711</c:v>
                </c:pt>
                <c:pt idx="963">
                  <c:v>41712</c:v>
                </c:pt>
                <c:pt idx="964">
                  <c:v>41715</c:v>
                </c:pt>
                <c:pt idx="965">
                  <c:v>41716</c:v>
                </c:pt>
                <c:pt idx="966">
                  <c:v>41717</c:v>
                </c:pt>
                <c:pt idx="967">
                  <c:v>41718</c:v>
                </c:pt>
                <c:pt idx="968">
                  <c:v>41719</c:v>
                </c:pt>
                <c:pt idx="969">
                  <c:v>41722</c:v>
                </c:pt>
                <c:pt idx="970">
                  <c:v>41723</c:v>
                </c:pt>
                <c:pt idx="971">
                  <c:v>41724</c:v>
                </c:pt>
                <c:pt idx="972">
                  <c:v>41725</c:v>
                </c:pt>
                <c:pt idx="973">
                  <c:v>41726</c:v>
                </c:pt>
                <c:pt idx="974">
                  <c:v>41729</c:v>
                </c:pt>
                <c:pt idx="975">
                  <c:v>41730</c:v>
                </c:pt>
                <c:pt idx="976">
                  <c:v>41731</c:v>
                </c:pt>
                <c:pt idx="977">
                  <c:v>41732</c:v>
                </c:pt>
                <c:pt idx="978">
                  <c:v>41733</c:v>
                </c:pt>
                <c:pt idx="979">
                  <c:v>41736</c:v>
                </c:pt>
                <c:pt idx="980">
                  <c:v>41737</c:v>
                </c:pt>
                <c:pt idx="981">
                  <c:v>41738</c:v>
                </c:pt>
                <c:pt idx="982">
                  <c:v>41739</c:v>
                </c:pt>
                <c:pt idx="983">
                  <c:v>41740</c:v>
                </c:pt>
                <c:pt idx="984">
                  <c:v>41743</c:v>
                </c:pt>
                <c:pt idx="985">
                  <c:v>41744</c:v>
                </c:pt>
                <c:pt idx="986">
                  <c:v>41745</c:v>
                </c:pt>
                <c:pt idx="987">
                  <c:v>41746</c:v>
                </c:pt>
                <c:pt idx="988">
                  <c:v>41751</c:v>
                </c:pt>
                <c:pt idx="989">
                  <c:v>41752</c:v>
                </c:pt>
                <c:pt idx="990">
                  <c:v>41753</c:v>
                </c:pt>
                <c:pt idx="991">
                  <c:v>41754</c:v>
                </c:pt>
                <c:pt idx="992">
                  <c:v>41757</c:v>
                </c:pt>
                <c:pt idx="993">
                  <c:v>41758</c:v>
                </c:pt>
                <c:pt idx="994">
                  <c:v>41759</c:v>
                </c:pt>
                <c:pt idx="995">
                  <c:v>41760</c:v>
                </c:pt>
                <c:pt idx="996">
                  <c:v>41761</c:v>
                </c:pt>
                <c:pt idx="997">
                  <c:v>41765</c:v>
                </c:pt>
                <c:pt idx="998">
                  <c:v>41766</c:v>
                </c:pt>
                <c:pt idx="999">
                  <c:v>41767</c:v>
                </c:pt>
                <c:pt idx="1000">
                  <c:v>41768</c:v>
                </c:pt>
                <c:pt idx="1001">
                  <c:v>41771</c:v>
                </c:pt>
                <c:pt idx="1002">
                  <c:v>41772</c:v>
                </c:pt>
                <c:pt idx="1003">
                  <c:v>41773</c:v>
                </c:pt>
                <c:pt idx="1004">
                  <c:v>41774</c:v>
                </c:pt>
                <c:pt idx="1005">
                  <c:v>41775</c:v>
                </c:pt>
                <c:pt idx="1006">
                  <c:v>41778</c:v>
                </c:pt>
                <c:pt idx="1007">
                  <c:v>41779</c:v>
                </c:pt>
                <c:pt idx="1008">
                  <c:v>41780</c:v>
                </c:pt>
                <c:pt idx="1009">
                  <c:v>41781</c:v>
                </c:pt>
                <c:pt idx="1010">
                  <c:v>41782</c:v>
                </c:pt>
                <c:pt idx="1011">
                  <c:v>41786</c:v>
                </c:pt>
                <c:pt idx="1012">
                  <c:v>41787</c:v>
                </c:pt>
                <c:pt idx="1013">
                  <c:v>41788</c:v>
                </c:pt>
                <c:pt idx="1014">
                  <c:v>41789</c:v>
                </c:pt>
                <c:pt idx="1015">
                  <c:v>41792</c:v>
                </c:pt>
                <c:pt idx="1016">
                  <c:v>41793</c:v>
                </c:pt>
                <c:pt idx="1017">
                  <c:v>41794</c:v>
                </c:pt>
                <c:pt idx="1018">
                  <c:v>41795</c:v>
                </c:pt>
                <c:pt idx="1019">
                  <c:v>41796</c:v>
                </c:pt>
                <c:pt idx="1020">
                  <c:v>41799</c:v>
                </c:pt>
                <c:pt idx="1021">
                  <c:v>41800</c:v>
                </c:pt>
                <c:pt idx="1022">
                  <c:v>41801</c:v>
                </c:pt>
                <c:pt idx="1023">
                  <c:v>41802</c:v>
                </c:pt>
                <c:pt idx="1024">
                  <c:v>41803</c:v>
                </c:pt>
                <c:pt idx="1025">
                  <c:v>41806</c:v>
                </c:pt>
                <c:pt idx="1026">
                  <c:v>41807</c:v>
                </c:pt>
                <c:pt idx="1027">
                  <c:v>41808</c:v>
                </c:pt>
                <c:pt idx="1028">
                  <c:v>41809</c:v>
                </c:pt>
                <c:pt idx="1029">
                  <c:v>41810</c:v>
                </c:pt>
                <c:pt idx="1030">
                  <c:v>41813</c:v>
                </c:pt>
                <c:pt idx="1031">
                  <c:v>41814</c:v>
                </c:pt>
                <c:pt idx="1032">
                  <c:v>41815</c:v>
                </c:pt>
                <c:pt idx="1033">
                  <c:v>41816</c:v>
                </c:pt>
                <c:pt idx="1034">
                  <c:v>41817</c:v>
                </c:pt>
                <c:pt idx="1035">
                  <c:v>41820</c:v>
                </c:pt>
                <c:pt idx="1036">
                  <c:v>41821</c:v>
                </c:pt>
                <c:pt idx="1037">
                  <c:v>41822</c:v>
                </c:pt>
                <c:pt idx="1038">
                  <c:v>41823</c:v>
                </c:pt>
                <c:pt idx="1039">
                  <c:v>41824</c:v>
                </c:pt>
                <c:pt idx="1040">
                  <c:v>41827</c:v>
                </c:pt>
                <c:pt idx="1041">
                  <c:v>41828</c:v>
                </c:pt>
                <c:pt idx="1042">
                  <c:v>41829</c:v>
                </c:pt>
                <c:pt idx="1043">
                  <c:v>41830</c:v>
                </c:pt>
                <c:pt idx="1044">
                  <c:v>41831</c:v>
                </c:pt>
                <c:pt idx="1045">
                  <c:v>41834</c:v>
                </c:pt>
                <c:pt idx="1046">
                  <c:v>41835</c:v>
                </c:pt>
                <c:pt idx="1047">
                  <c:v>41836</c:v>
                </c:pt>
                <c:pt idx="1048">
                  <c:v>41837</c:v>
                </c:pt>
                <c:pt idx="1049">
                  <c:v>41838</c:v>
                </c:pt>
                <c:pt idx="1050">
                  <c:v>41841</c:v>
                </c:pt>
                <c:pt idx="1051">
                  <c:v>41842</c:v>
                </c:pt>
                <c:pt idx="1052">
                  <c:v>41843</c:v>
                </c:pt>
                <c:pt idx="1053">
                  <c:v>41844</c:v>
                </c:pt>
                <c:pt idx="1054">
                  <c:v>41845</c:v>
                </c:pt>
                <c:pt idx="1055">
                  <c:v>41848</c:v>
                </c:pt>
                <c:pt idx="1056">
                  <c:v>41849</c:v>
                </c:pt>
                <c:pt idx="1057">
                  <c:v>41850</c:v>
                </c:pt>
                <c:pt idx="1058">
                  <c:v>41851</c:v>
                </c:pt>
                <c:pt idx="1059">
                  <c:v>41852</c:v>
                </c:pt>
                <c:pt idx="1060">
                  <c:v>41855</c:v>
                </c:pt>
                <c:pt idx="1061">
                  <c:v>41856</c:v>
                </c:pt>
                <c:pt idx="1062">
                  <c:v>41857</c:v>
                </c:pt>
                <c:pt idx="1063">
                  <c:v>41858</c:v>
                </c:pt>
                <c:pt idx="1064">
                  <c:v>41859</c:v>
                </c:pt>
                <c:pt idx="1065">
                  <c:v>41862</c:v>
                </c:pt>
                <c:pt idx="1066">
                  <c:v>41863</c:v>
                </c:pt>
                <c:pt idx="1067">
                  <c:v>41864</c:v>
                </c:pt>
                <c:pt idx="1068">
                  <c:v>41865</c:v>
                </c:pt>
                <c:pt idx="1069">
                  <c:v>41866</c:v>
                </c:pt>
                <c:pt idx="1070">
                  <c:v>41869</c:v>
                </c:pt>
                <c:pt idx="1071">
                  <c:v>41870</c:v>
                </c:pt>
                <c:pt idx="1072">
                  <c:v>41871</c:v>
                </c:pt>
                <c:pt idx="1073">
                  <c:v>41872</c:v>
                </c:pt>
                <c:pt idx="1074">
                  <c:v>41873</c:v>
                </c:pt>
                <c:pt idx="1075">
                  <c:v>41877</c:v>
                </c:pt>
                <c:pt idx="1076">
                  <c:v>41878</c:v>
                </c:pt>
                <c:pt idx="1077">
                  <c:v>41879</c:v>
                </c:pt>
                <c:pt idx="1078">
                  <c:v>41880</c:v>
                </c:pt>
                <c:pt idx="1079">
                  <c:v>41883</c:v>
                </c:pt>
                <c:pt idx="1080">
                  <c:v>41884</c:v>
                </c:pt>
                <c:pt idx="1081">
                  <c:v>41885</c:v>
                </c:pt>
                <c:pt idx="1082">
                  <c:v>41886</c:v>
                </c:pt>
                <c:pt idx="1083">
                  <c:v>41887</c:v>
                </c:pt>
                <c:pt idx="1084">
                  <c:v>41890</c:v>
                </c:pt>
                <c:pt idx="1085">
                  <c:v>41891</c:v>
                </c:pt>
                <c:pt idx="1086">
                  <c:v>41892</c:v>
                </c:pt>
                <c:pt idx="1087">
                  <c:v>41893</c:v>
                </c:pt>
                <c:pt idx="1088">
                  <c:v>41894</c:v>
                </c:pt>
                <c:pt idx="1089">
                  <c:v>41897</c:v>
                </c:pt>
                <c:pt idx="1090">
                  <c:v>41898</c:v>
                </c:pt>
                <c:pt idx="1091">
                  <c:v>41899</c:v>
                </c:pt>
                <c:pt idx="1092">
                  <c:v>41900</c:v>
                </c:pt>
                <c:pt idx="1093">
                  <c:v>41901</c:v>
                </c:pt>
                <c:pt idx="1094">
                  <c:v>41904</c:v>
                </c:pt>
                <c:pt idx="1095">
                  <c:v>41905</c:v>
                </c:pt>
                <c:pt idx="1096">
                  <c:v>41906</c:v>
                </c:pt>
                <c:pt idx="1097">
                  <c:v>41907</c:v>
                </c:pt>
                <c:pt idx="1098">
                  <c:v>41908</c:v>
                </c:pt>
                <c:pt idx="1099">
                  <c:v>41911</c:v>
                </c:pt>
                <c:pt idx="1100">
                  <c:v>41912</c:v>
                </c:pt>
                <c:pt idx="1101">
                  <c:v>41913</c:v>
                </c:pt>
                <c:pt idx="1102">
                  <c:v>41914</c:v>
                </c:pt>
                <c:pt idx="1103">
                  <c:v>41915</c:v>
                </c:pt>
                <c:pt idx="1104">
                  <c:v>41918</c:v>
                </c:pt>
                <c:pt idx="1105">
                  <c:v>41919</c:v>
                </c:pt>
                <c:pt idx="1106">
                  <c:v>41920</c:v>
                </c:pt>
                <c:pt idx="1107">
                  <c:v>41921</c:v>
                </c:pt>
                <c:pt idx="1108">
                  <c:v>41922</c:v>
                </c:pt>
                <c:pt idx="1109">
                  <c:v>41925</c:v>
                </c:pt>
                <c:pt idx="1110">
                  <c:v>41926</c:v>
                </c:pt>
                <c:pt idx="1111">
                  <c:v>41927</c:v>
                </c:pt>
                <c:pt idx="1112">
                  <c:v>41928</c:v>
                </c:pt>
                <c:pt idx="1113">
                  <c:v>41929</c:v>
                </c:pt>
                <c:pt idx="1114">
                  <c:v>41932</c:v>
                </c:pt>
                <c:pt idx="1115">
                  <c:v>41933</c:v>
                </c:pt>
                <c:pt idx="1116">
                  <c:v>41934</c:v>
                </c:pt>
                <c:pt idx="1117">
                  <c:v>41935</c:v>
                </c:pt>
                <c:pt idx="1118">
                  <c:v>41936</c:v>
                </c:pt>
                <c:pt idx="1119">
                  <c:v>41939</c:v>
                </c:pt>
                <c:pt idx="1120">
                  <c:v>41940</c:v>
                </c:pt>
                <c:pt idx="1121">
                  <c:v>41941</c:v>
                </c:pt>
                <c:pt idx="1122">
                  <c:v>41942</c:v>
                </c:pt>
                <c:pt idx="1123">
                  <c:v>41943</c:v>
                </c:pt>
                <c:pt idx="1124">
                  <c:v>41946</c:v>
                </c:pt>
                <c:pt idx="1125">
                  <c:v>41947</c:v>
                </c:pt>
                <c:pt idx="1126">
                  <c:v>41948</c:v>
                </c:pt>
                <c:pt idx="1127">
                  <c:v>41949</c:v>
                </c:pt>
                <c:pt idx="1128">
                  <c:v>41950</c:v>
                </c:pt>
                <c:pt idx="1129">
                  <c:v>41953</c:v>
                </c:pt>
                <c:pt idx="1130">
                  <c:v>41954</c:v>
                </c:pt>
                <c:pt idx="1131">
                  <c:v>41955</c:v>
                </c:pt>
                <c:pt idx="1132">
                  <c:v>41956</c:v>
                </c:pt>
                <c:pt idx="1133">
                  <c:v>41957</c:v>
                </c:pt>
                <c:pt idx="1134">
                  <c:v>41960</c:v>
                </c:pt>
                <c:pt idx="1135">
                  <c:v>41961</c:v>
                </c:pt>
                <c:pt idx="1136">
                  <c:v>41962</c:v>
                </c:pt>
                <c:pt idx="1137">
                  <c:v>41963</c:v>
                </c:pt>
                <c:pt idx="1138">
                  <c:v>41964</c:v>
                </c:pt>
                <c:pt idx="1139">
                  <c:v>41967</c:v>
                </c:pt>
                <c:pt idx="1140">
                  <c:v>41968</c:v>
                </c:pt>
                <c:pt idx="1141">
                  <c:v>41969</c:v>
                </c:pt>
                <c:pt idx="1142">
                  <c:v>41970</c:v>
                </c:pt>
                <c:pt idx="1143">
                  <c:v>41971</c:v>
                </c:pt>
                <c:pt idx="1144">
                  <c:v>41974</c:v>
                </c:pt>
                <c:pt idx="1145">
                  <c:v>41975</c:v>
                </c:pt>
                <c:pt idx="1146">
                  <c:v>41976</c:v>
                </c:pt>
                <c:pt idx="1147">
                  <c:v>41977</c:v>
                </c:pt>
                <c:pt idx="1148">
                  <c:v>41978</c:v>
                </c:pt>
                <c:pt idx="1149">
                  <c:v>41981</c:v>
                </c:pt>
                <c:pt idx="1150">
                  <c:v>41982</c:v>
                </c:pt>
                <c:pt idx="1151">
                  <c:v>41983</c:v>
                </c:pt>
                <c:pt idx="1152">
                  <c:v>41984</c:v>
                </c:pt>
                <c:pt idx="1153">
                  <c:v>41985</c:v>
                </c:pt>
                <c:pt idx="1154">
                  <c:v>41988</c:v>
                </c:pt>
                <c:pt idx="1155">
                  <c:v>41989</c:v>
                </c:pt>
                <c:pt idx="1156">
                  <c:v>41990</c:v>
                </c:pt>
                <c:pt idx="1157">
                  <c:v>41991</c:v>
                </c:pt>
                <c:pt idx="1158">
                  <c:v>41992</c:v>
                </c:pt>
                <c:pt idx="1159">
                  <c:v>41995</c:v>
                </c:pt>
                <c:pt idx="1160">
                  <c:v>41996</c:v>
                </c:pt>
                <c:pt idx="1161">
                  <c:v>41997</c:v>
                </c:pt>
                <c:pt idx="1162">
                  <c:v>42002</c:v>
                </c:pt>
                <c:pt idx="1163">
                  <c:v>42003</c:v>
                </c:pt>
                <c:pt idx="1164">
                  <c:v>42004</c:v>
                </c:pt>
                <c:pt idx="1165">
                  <c:v>42006</c:v>
                </c:pt>
                <c:pt idx="1166">
                  <c:v>42009</c:v>
                </c:pt>
                <c:pt idx="1167">
                  <c:v>42010</c:v>
                </c:pt>
                <c:pt idx="1168">
                  <c:v>42011</c:v>
                </c:pt>
                <c:pt idx="1169">
                  <c:v>42012</c:v>
                </c:pt>
                <c:pt idx="1170">
                  <c:v>42013</c:v>
                </c:pt>
                <c:pt idx="1171">
                  <c:v>42016</c:v>
                </c:pt>
                <c:pt idx="1172">
                  <c:v>42017</c:v>
                </c:pt>
                <c:pt idx="1173">
                  <c:v>42018</c:v>
                </c:pt>
                <c:pt idx="1174">
                  <c:v>42019</c:v>
                </c:pt>
                <c:pt idx="1175">
                  <c:v>42020</c:v>
                </c:pt>
                <c:pt idx="1176">
                  <c:v>42023</c:v>
                </c:pt>
                <c:pt idx="1177">
                  <c:v>42024</c:v>
                </c:pt>
                <c:pt idx="1178">
                  <c:v>42025</c:v>
                </c:pt>
                <c:pt idx="1179">
                  <c:v>42026</c:v>
                </c:pt>
                <c:pt idx="1180">
                  <c:v>42027</c:v>
                </c:pt>
                <c:pt idx="1181">
                  <c:v>42030</c:v>
                </c:pt>
                <c:pt idx="1182">
                  <c:v>42031</c:v>
                </c:pt>
                <c:pt idx="1183">
                  <c:v>42032</c:v>
                </c:pt>
                <c:pt idx="1184">
                  <c:v>42033</c:v>
                </c:pt>
                <c:pt idx="1185">
                  <c:v>42034</c:v>
                </c:pt>
                <c:pt idx="1186">
                  <c:v>42037</c:v>
                </c:pt>
                <c:pt idx="1187">
                  <c:v>42038</c:v>
                </c:pt>
                <c:pt idx="1188">
                  <c:v>42039</c:v>
                </c:pt>
                <c:pt idx="1189">
                  <c:v>42040</c:v>
                </c:pt>
                <c:pt idx="1190">
                  <c:v>42041</c:v>
                </c:pt>
                <c:pt idx="1191">
                  <c:v>42044</c:v>
                </c:pt>
                <c:pt idx="1192">
                  <c:v>42045</c:v>
                </c:pt>
                <c:pt idx="1193">
                  <c:v>42046</c:v>
                </c:pt>
                <c:pt idx="1194">
                  <c:v>42047</c:v>
                </c:pt>
                <c:pt idx="1195">
                  <c:v>42048</c:v>
                </c:pt>
                <c:pt idx="1196">
                  <c:v>42051</c:v>
                </c:pt>
                <c:pt idx="1197">
                  <c:v>42052</c:v>
                </c:pt>
                <c:pt idx="1198">
                  <c:v>42053</c:v>
                </c:pt>
                <c:pt idx="1199">
                  <c:v>42054</c:v>
                </c:pt>
                <c:pt idx="1200">
                  <c:v>42055</c:v>
                </c:pt>
                <c:pt idx="1201">
                  <c:v>42058</c:v>
                </c:pt>
                <c:pt idx="1202">
                  <c:v>42059</c:v>
                </c:pt>
                <c:pt idx="1203">
                  <c:v>42060</c:v>
                </c:pt>
                <c:pt idx="1204">
                  <c:v>42061</c:v>
                </c:pt>
                <c:pt idx="1205">
                  <c:v>42062</c:v>
                </c:pt>
                <c:pt idx="1206">
                  <c:v>42065</c:v>
                </c:pt>
                <c:pt idx="1207">
                  <c:v>42066</c:v>
                </c:pt>
                <c:pt idx="1208">
                  <c:v>42067</c:v>
                </c:pt>
                <c:pt idx="1209">
                  <c:v>42068</c:v>
                </c:pt>
                <c:pt idx="1210">
                  <c:v>42069</c:v>
                </c:pt>
                <c:pt idx="1211">
                  <c:v>42072</c:v>
                </c:pt>
                <c:pt idx="1212">
                  <c:v>42073</c:v>
                </c:pt>
                <c:pt idx="1213">
                  <c:v>42074</c:v>
                </c:pt>
                <c:pt idx="1214">
                  <c:v>42075</c:v>
                </c:pt>
                <c:pt idx="1215">
                  <c:v>42076</c:v>
                </c:pt>
                <c:pt idx="1216">
                  <c:v>42079</c:v>
                </c:pt>
                <c:pt idx="1217">
                  <c:v>42080</c:v>
                </c:pt>
                <c:pt idx="1218">
                  <c:v>42081</c:v>
                </c:pt>
                <c:pt idx="1219">
                  <c:v>42082</c:v>
                </c:pt>
                <c:pt idx="1220">
                  <c:v>42083</c:v>
                </c:pt>
                <c:pt idx="1221">
                  <c:v>42086</c:v>
                </c:pt>
                <c:pt idx="1222">
                  <c:v>42087</c:v>
                </c:pt>
                <c:pt idx="1223">
                  <c:v>42088</c:v>
                </c:pt>
                <c:pt idx="1224">
                  <c:v>42089</c:v>
                </c:pt>
                <c:pt idx="1225">
                  <c:v>42090</c:v>
                </c:pt>
                <c:pt idx="1226">
                  <c:v>42093</c:v>
                </c:pt>
                <c:pt idx="1227">
                  <c:v>42094</c:v>
                </c:pt>
                <c:pt idx="1228">
                  <c:v>42095</c:v>
                </c:pt>
                <c:pt idx="1229">
                  <c:v>42096</c:v>
                </c:pt>
                <c:pt idx="1230">
                  <c:v>42101</c:v>
                </c:pt>
                <c:pt idx="1231">
                  <c:v>42102</c:v>
                </c:pt>
                <c:pt idx="1232">
                  <c:v>42103</c:v>
                </c:pt>
                <c:pt idx="1233">
                  <c:v>42104</c:v>
                </c:pt>
                <c:pt idx="1234">
                  <c:v>42107</c:v>
                </c:pt>
                <c:pt idx="1235">
                  <c:v>42108</c:v>
                </c:pt>
                <c:pt idx="1236">
                  <c:v>42109</c:v>
                </c:pt>
                <c:pt idx="1237">
                  <c:v>42110</c:v>
                </c:pt>
                <c:pt idx="1238">
                  <c:v>42111</c:v>
                </c:pt>
                <c:pt idx="1239">
                  <c:v>42114</c:v>
                </c:pt>
                <c:pt idx="1240">
                  <c:v>42115</c:v>
                </c:pt>
                <c:pt idx="1241">
                  <c:v>42116</c:v>
                </c:pt>
                <c:pt idx="1242">
                  <c:v>42117</c:v>
                </c:pt>
                <c:pt idx="1243">
                  <c:v>42118</c:v>
                </c:pt>
                <c:pt idx="1244">
                  <c:v>42121</c:v>
                </c:pt>
                <c:pt idx="1245">
                  <c:v>42122</c:v>
                </c:pt>
                <c:pt idx="1246">
                  <c:v>42123</c:v>
                </c:pt>
                <c:pt idx="1247">
                  <c:v>42124</c:v>
                </c:pt>
                <c:pt idx="1248">
                  <c:v>42125</c:v>
                </c:pt>
                <c:pt idx="1249">
                  <c:v>42129</c:v>
                </c:pt>
                <c:pt idx="1250">
                  <c:v>42130</c:v>
                </c:pt>
                <c:pt idx="1251">
                  <c:v>42131</c:v>
                </c:pt>
                <c:pt idx="1252">
                  <c:v>42132</c:v>
                </c:pt>
                <c:pt idx="1253">
                  <c:v>42135</c:v>
                </c:pt>
                <c:pt idx="1254">
                  <c:v>42136</c:v>
                </c:pt>
                <c:pt idx="1255">
                  <c:v>42137</c:v>
                </c:pt>
                <c:pt idx="1256">
                  <c:v>42138</c:v>
                </c:pt>
                <c:pt idx="1257">
                  <c:v>42139</c:v>
                </c:pt>
                <c:pt idx="1258">
                  <c:v>42142</c:v>
                </c:pt>
                <c:pt idx="1259">
                  <c:v>42143</c:v>
                </c:pt>
                <c:pt idx="1260">
                  <c:v>42144</c:v>
                </c:pt>
                <c:pt idx="1261">
                  <c:v>42145</c:v>
                </c:pt>
                <c:pt idx="1262">
                  <c:v>42146</c:v>
                </c:pt>
                <c:pt idx="1263">
                  <c:v>42150</c:v>
                </c:pt>
                <c:pt idx="1264">
                  <c:v>42151</c:v>
                </c:pt>
                <c:pt idx="1265">
                  <c:v>42152</c:v>
                </c:pt>
                <c:pt idx="1266">
                  <c:v>42153</c:v>
                </c:pt>
                <c:pt idx="1267">
                  <c:v>42156</c:v>
                </c:pt>
                <c:pt idx="1268">
                  <c:v>42157</c:v>
                </c:pt>
                <c:pt idx="1269">
                  <c:v>42158</c:v>
                </c:pt>
                <c:pt idx="1270">
                  <c:v>42159</c:v>
                </c:pt>
                <c:pt idx="1271">
                  <c:v>42160</c:v>
                </c:pt>
                <c:pt idx="1272">
                  <c:v>42163</c:v>
                </c:pt>
                <c:pt idx="1273">
                  <c:v>42164</c:v>
                </c:pt>
                <c:pt idx="1274">
                  <c:v>42165</c:v>
                </c:pt>
                <c:pt idx="1275">
                  <c:v>42166</c:v>
                </c:pt>
                <c:pt idx="1276">
                  <c:v>42167</c:v>
                </c:pt>
                <c:pt idx="1277">
                  <c:v>42170</c:v>
                </c:pt>
                <c:pt idx="1278">
                  <c:v>42171</c:v>
                </c:pt>
                <c:pt idx="1279">
                  <c:v>42172</c:v>
                </c:pt>
                <c:pt idx="1280">
                  <c:v>42173</c:v>
                </c:pt>
                <c:pt idx="1281">
                  <c:v>42174</c:v>
                </c:pt>
                <c:pt idx="1282">
                  <c:v>42177</c:v>
                </c:pt>
                <c:pt idx="1283">
                  <c:v>42178</c:v>
                </c:pt>
                <c:pt idx="1284">
                  <c:v>42179</c:v>
                </c:pt>
                <c:pt idx="1285">
                  <c:v>42180</c:v>
                </c:pt>
                <c:pt idx="1286">
                  <c:v>42181</c:v>
                </c:pt>
                <c:pt idx="1287">
                  <c:v>42184</c:v>
                </c:pt>
                <c:pt idx="1288">
                  <c:v>42185</c:v>
                </c:pt>
                <c:pt idx="1289">
                  <c:v>42186</c:v>
                </c:pt>
                <c:pt idx="1290">
                  <c:v>42187</c:v>
                </c:pt>
                <c:pt idx="1291">
                  <c:v>42188</c:v>
                </c:pt>
                <c:pt idx="1292">
                  <c:v>42191</c:v>
                </c:pt>
                <c:pt idx="1293">
                  <c:v>42192</c:v>
                </c:pt>
                <c:pt idx="1294">
                  <c:v>42193</c:v>
                </c:pt>
                <c:pt idx="1295">
                  <c:v>42194</c:v>
                </c:pt>
                <c:pt idx="1296">
                  <c:v>42195</c:v>
                </c:pt>
                <c:pt idx="1297">
                  <c:v>42198</c:v>
                </c:pt>
                <c:pt idx="1298">
                  <c:v>42199</c:v>
                </c:pt>
                <c:pt idx="1299">
                  <c:v>42200</c:v>
                </c:pt>
                <c:pt idx="1300">
                  <c:v>42201</c:v>
                </c:pt>
                <c:pt idx="1301">
                  <c:v>42202</c:v>
                </c:pt>
                <c:pt idx="1302">
                  <c:v>42205</c:v>
                </c:pt>
                <c:pt idx="1303">
                  <c:v>42206</c:v>
                </c:pt>
                <c:pt idx="1304">
                  <c:v>42207</c:v>
                </c:pt>
                <c:pt idx="1305">
                  <c:v>42208</c:v>
                </c:pt>
                <c:pt idx="1306">
                  <c:v>42209</c:v>
                </c:pt>
                <c:pt idx="1307">
                  <c:v>42212</c:v>
                </c:pt>
                <c:pt idx="1308">
                  <c:v>42213</c:v>
                </c:pt>
                <c:pt idx="1309">
                  <c:v>42214</c:v>
                </c:pt>
                <c:pt idx="1310">
                  <c:v>42215</c:v>
                </c:pt>
                <c:pt idx="1311">
                  <c:v>42216</c:v>
                </c:pt>
                <c:pt idx="1312">
                  <c:v>42219</c:v>
                </c:pt>
                <c:pt idx="1313">
                  <c:v>42220</c:v>
                </c:pt>
                <c:pt idx="1314">
                  <c:v>42221</c:v>
                </c:pt>
                <c:pt idx="1315">
                  <c:v>42222</c:v>
                </c:pt>
                <c:pt idx="1316">
                  <c:v>42223</c:v>
                </c:pt>
                <c:pt idx="1317">
                  <c:v>42226</c:v>
                </c:pt>
                <c:pt idx="1318">
                  <c:v>42227</c:v>
                </c:pt>
                <c:pt idx="1319">
                  <c:v>42228</c:v>
                </c:pt>
                <c:pt idx="1320">
                  <c:v>42229</c:v>
                </c:pt>
                <c:pt idx="1321">
                  <c:v>42230</c:v>
                </c:pt>
                <c:pt idx="1322">
                  <c:v>42233</c:v>
                </c:pt>
                <c:pt idx="1323">
                  <c:v>42234</c:v>
                </c:pt>
                <c:pt idx="1324">
                  <c:v>42235</c:v>
                </c:pt>
                <c:pt idx="1325">
                  <c:v>42236</c:v>
                </c:pt>
                <c:pt idx="1326">
                  <c:v>42237</c:v>
                </c:pt>
                <c:pt idx="1327">
                  <c:v>42240</c:v>
                </c:pt>
                <c:pt idx="1328">
                  <c:v>42241</c:v>
                </c:pt>
                <c:pt idx="1329">
                  <c:v>42242</c:v>
                </c:pt>
                <c:pt idx="1330">
                  <c:v>42243</c:v>
                </c:pt>
                <c:pt idx="1331">
                  <c:v>42244</c:v>
                </c:pt>
                <c:pt idx="1332">
                  <c:v>42248</c:v>
                </c:pt>
                <c:pt idx="1333">
                  <c:v>42249</c:v>
                </c:pt>
                <c:pt idx="1334">
                  <c:v>42250</c:v>
                </c:pt>
                <c:pt idx="1335">
                  <c:v>42251</c:v>
                </c:pt>
                <c:pt idx="1336">
                  <c:v>42254</c:v>
                </c:pt>
                <c:pt idx="1337">
                  <c:v>42255</c:v>
                </c:pt>
                <c:pt idx="1338">
                  <c:v>42256</c:v>
                </c:pt>
                <c:pt idx="1339">
                  <c:v>42257</c:v>
                </c:pt>
                <c:pt idx="1340">
                  <c:v>42258</c:v>
                </c:pt>
                <c:pt idx="1341">
                  <c:v>42261</c:v>
                </c:pt>
                <c:pt idx="1342">
                  <c:v>42262</c:v>
                </c:pt>
                <c:pt idx="1343">
                  <c:v>42263</c:v>
                </c:pt>
                <c:pt idx="1344">
                  <c:v>42264</c:v>
                </c:pt>
                <c:pt idx="1345">
                  <c:v>42265</c:v>
                </c:pt>
                <c:pt idx="1346">
                  <c:v>42268</c:v>
                </c:pt>
                <c:pt idx="1347">
                  <c:v>42269</c:v>
                </c:pt>
                <c:pt idx="1348">
                  <c:v>42270</c:v>
                </c:pt>
                <c:pt idx="1349">
                  <c:v>42271</c:v>
                </c:pt>
                <c:pt idx="1350">
                  <c:v>42272</c:v>
                </c:pt>
                <c:pt idx="1351">
                  <c:v>42275</c:v>
                </c:pt>
                <c:pt idx="1352">
                  <c:v>42276</c:v>
                </c:pt>
                <c:pt idx="1353">
                  <c:v>42277</c:v>
                </c:pt>
                <c:pt idx="1354">
                  <c:v>42278</c:v>
                </c:pt>
                <c:pt idx="1355">
                  <c:v>42279</c:v>
                </c:pt>
                <c:pt idx="1356">
                  <c:v>42282</c:v>
                </c:pt>
                <c:pt idx="1357">
                  <c:v>42283</c:v>
                </c:pt>
                <c:pt idx="1358">
                  <c:v>42284</c:v>
                </c:pt>
                <c:pt idx="1359">
                  <c:v>42285</c:v>
                </c:pt>
                <c:pt idx="1360">
                  <c:v>42286</c:v>
                </c:pt>
                <c:pt idx="1361">
                  <c:v>42289</c:v>
                </c:pt>
                <c:pt idx="1362">
                  <c:v>42290</c:v>
                </c:pt>
                <c:pt idx="1363">
                  <c:v>42291</c:v>
                </c:pt>
                <c:pt idx="1364">
                  <c:v>42292</c:v>
                </c:pt>
                <c:pt idx="1365">
                  <c:v>42293</c:v>
                </c:pt>
                <c:pt idx="1366">
                  <c:v>42296</c:v>
                </c:pt>
                <c:pt idx="1367">
                  <c:v>42297</c:v>
                </c:pt>
                <c:pt idx="1368">
                  <c:v>42298</c:v>
                </c:pt>
                <c:pt idx="1369">
                  <c:v>42299</c:v>
                </c:pt>
                <c:pt idx="1370">
                  <c:v>42300</c:v>
                </c:pt>
                <c:pt idx="1371">
                  <c:v>42303</c:v>
                </c:pt>
                <c:pt idx="1372">
                  <c:v>42304</c:v>
                </c:pt>
                <c:pt idx="1373">
                  <c:v>42305</c:v>
                </c:pt>
                <c:pt idx="1374">
                  <c:v>42306</c:v>
                </c:pt>
                <c:pt idx="1375">
                  <c:v>42307</c:v>
                </c:pt>
                <c:pt idx="1376">
                  <c:v>42310</c:v>
                </c:pt>
                <c:pt idx="1377">
                  <c:v>42311</c:v>
                </c:pt>
                <c:pt idx="1378">
                  <c:v>42312</c:v>
                </c:pt>
                <c:pt idx="1379">
                  <c:v>42313</c:v>
                </c:pt>
                <c:pt idx="1380">
                  <c:v>42314</c:v>
                </c:pt>
                <c:pt idx="1381">
                  <c:v>42317</c:v>
                </c:pt>
                <c:pt idx="1382">
                  <c:v>42318</c:v>
                </c:pt>
                <c:pt idx="1383">
                  <c:v>42319</c:v>
                </c:pt>
                <c:pt idx="1384">
                  <c:v>42320</c:v>
                </c:pt>
                <c:pt idx="1385">
                  <c:v>42321</c:v>
                </c:pt>
                <c:pt idx="1386">
                  <c:v>42324</c:v>
                </c:pt>
                <c:pt idx="1387">
                  <c:v>42325</c:v>
                </c:pt>
                <c:pt idx="1388">
                  <c:v>42326</c:v>
                </c:pt>
                <c:pt idx="1389">
                  <c:v>42327</c:v>
                </c:pt>
                <c:pt idx="1390">
                  <c:v>42328</c:v>
                </c:pt>
                <c:pt idx="1391">
                  <c:v>42331</c:v>
                </c:pt>
                <c:pt idx="1392">
                  <c:v>42332</c:v>
                </c:pt>
                <c:pt idx="1393">
                  <c:v>42333</c:v>
                </c:pt>
                <c:pt idx="1394">
                  <c:v>42334</c:v>
                </c:pt>
                <c:pt idx="1395">
                  <c:v>42335</c:v>
                </c:pt>
                <c:pt idx="1396">
                  <c:v>42338</c:v>
                </c:pt>
                <c:pt idx="1397">
                  <c:v>42339</c:v>
                </c:pt>
                <c:pt idx="1398">
                  <c:v>42340</c:v>
                </c:pt>
                <c:pt idx="1399">
                  <c:v>42341</c:v>
                </c:pt>
                <c:pt idx="1400">
                  <c:v>42342</c:v>
                </c:pt>
                <c:pt idx="1401">
                  <c:v>42345</c:v>
                </c:pt>
                <c:pt idx="1402">
                  <c:v>42346</c:v>
                </c:pt>
                <c:pt idx="1403">
                  <c:v>42347</c:v>
                </c:pt>
                <c:pt idx="1404">
                  <c:v>42348</c:v>
                </c:pt>
                <c:pt idx="1405">
                  <c:v>42349</c:v>
                </c:pt>
                <c:pt idx="1406">
                  <c:v>42352</c:v>
                </c:pt>
                <c:pt idx="1407">
                  <c:v>42353</c:v>
                </c:pt>
                <c:pt idx="1408">
                  <c:v>42354</c:v>
                </c:pt>
                <c:pt idx="1409">
                  <c:v>42355</c:v>
                </c:pt>
                <c:pt idx="1410">
                  <c:v>42356</c:v>
                </c:pt>
                <c:pt idx="1411">
                  <c:v>42359</c:v>
                </c:pt>
                <c:pt idx="1412">
                  <c:v>42360</c:v>
                </c:pt>
                <c:pt idx="1413">
                  <c:v>42361</c:v>
                </c:pt>
                <c:pt idx="1414">
                  <c:v>42362</c:v>
                </c:pt>
                <c:pt idx="1415">
                  <c:v>42367</c:v>
                </c:pt>
                <c:pt idx="1416">
                  <c:v>42368</c:v>
                </c:pt>
                <c:pt idx="1417">
                  <c:v>42369</c:v>
                </c:pt>
                <c:pt idx="1418">
                  <c:v>42373</c:v>
                </c:pt>
                <c:pt idx="1419">
                  <c:v>42374</c:v>
                </c:pt>
                <c:pt idx="1420">
                  <c:v>42375</c:v>
                </c:pt>
                <c:pt idx="1421">
                  <c:v>42376</c:v>
                </c:pt>
                <c:pt idx="1422">
                  <c:v>42377</c:v>
                </c:pt>
                <c:pt idx="1423">
                  <c:v>42380</c:v>
                </c:pt>
                <c:pt idx="1424">
                  <c:v>42381</c:v>
                </c:pt>
                <c:pt idx="1425">
                  <c:v>42382</c:v>
                </c:pt>
                <c:pt idx="1426">
                  <c:v>42383</c:v>
                </c:pt>
                <c:pt idx="1427">
                  <c:v>42384</c:v>
                </c:pt>
                <c:pt idx="1428">
                  <c:v>42387</c:v>
                </c:pt>
                <c:pt idx="1429">
                  <c:v>42388</c:v>
                </c:pt>
                <c:pt idx="1430">
                  <c:v>42389</c:v>
                </c:pt>
                <c:pt idx="1431">
                  <c:v>42390</c:v>
                </c:pt>
                <c:pt idx="1432">
                  <c:v>42391</c:v>
                </c:pt>
                <c:pt idx="1433">
                  <c:v>42394</c:v>
                </c:pt>
                <c:pt idx="1434">
                  <c:v>42395</c:v>
                </c:pt>
                <c:pt idx="1435">
                  <c:v>42396</c:v>
                </c:pt>
                <c:pt idx="1436">
                  <c:v>42397</c:v>
                </c:pt>
                <c:pt idx="1437">
                  <c:v>42398</c:v>
                </c:pt>
                <c:pt idx="1438">
                  <c:v>42401</c:v>
                </c:pt>
                <c:pt idx="1439">
                  <c:v>42402</c:v>
                </c:pt>
                <c:pt idx="1440">
                  <c:v>42403</c:v>
                </c:pt>
                <c:pt idx="1441">
                  <c:v>42404</c:v>
                </c:pt>
                <c:pt idx="1442">
                  <c:v>42405</c:v>
                </c:pt>
                <c:pt idx="1443">
                  <c:v>42408</c:v>
                </c:pt>
                <c:pt idx="1444">
                  <c:v>42409</c:v>
                </c:pt>
                <c:pt idx="1445">
                  <c:v>42410</c:v>
                </c:pt>
                <c:pt idx="1446">
                  <c:v>42411</c:v>
                </c:pt>
                <c:pt idx="1447">
                  <c:v>42412</c:v>
                </c:pt>
                <c:pt idx="1448">
                  <c:v>42415</c:v>
                </c:pt>
                <c:pt idx="1449">
                  <c:v>42416</c:v>
                </c:pt>
                <c:pt idx="1450">
                  <c:v>42417</c:v>
                </c:pt>
                <c:pt idx="1451">
                  <c:v>42418</c:v>
                </c:pt>
                <c:pt idx="1452">
                  <c:v>42419</c:v>
                </c:pt>
                <c:pt idx="1453">
                  <c:v>42422</c:v>
                </c:pt>
                <c:pt idx="1454">
                  <c:v>42423</c:v>
                </c:pt>
                <c:pt idx="1455">
                  <c:v>42424</c:v>
                </c:pt>
                <c:pt idx="1456">
                  <c:v>42425</c:v>
                </c:pt>
                <c:pt idx="1457">
                  <c:v>42426</c:v>
                </c:pt>
                <c:pt idx="1458">
                  <c:v>42429</c:v>
                </c:pt>
                <c:pt idx="1459">
                  <c:v>42430</c:v>
                </c:pt>
                <c:pt idx="1460">
                  <c:v>42431</c:v>
                </c:pt>
                <c:pt idx="1461">
                  <c:v>42432</c:v>
                </c:pt>
                <c:pt idx="1462">
                  <c:v>42433</c:v>
                </c:pt>
                <c:pt idx="1463">
                  <c:v>42436</c:v>
                </c:pt>
                <c:pt idx="1464">
                  <c:v>42437</c:v>
                </c:pt>
                <c:pt idx="1465">
                  <c:v>42438</c:v>
                </c:pt>
                <c:pt idx="1466">
                  <c:v>42439</c:v>
                </c:pt>
                <c:pt idx="1467">
                  <c:v>42440</c:v>
                </c:pt>
                <c:pt idx="1468">
                  <c:v>42443</c:v>
                </c:pt>
                <c:pt idx="1469">
                  <c:v>42444</c:v>
                </c:pt>
                <c:pt idx="1470">
                  <c:v>42445</c:v>
                </c:pt>
                <c:pt idx="1471">
                  <c:v>42446</c:v>
                </c:pt>
                <c:pt idx="1472">
                  <c:v>42447</c:v>
                </c:pt>
                <c:pt idx="1473">
                  <c:v>42450</c:v>
                </c:pt>
                <c:pt idx="1474">
                  <c:v>42451</c:v>
                </c:pt>
                <c:pt idx="1475">
                  <c:v>42452</c:v>
                </c:pt>
                <c:pt idx="1476">
                  <c:v>42453</c:v>
                </c:pt>
                <c:pt idx="1477">
                  <c:v>42458</c:v>
                </c:pt>
                <c:pt idx="1478">
                  <c:v>42459</c:v>
                </c:pt>
                <c:pt idx="1479">
                  <c:v>42460</c:v>
                </c:pt>
                <c:pt idx="1480">
                  <c:v>42461</c:v>
                </c:pt>
                <c:pt idx="1481">
                  <c:v>42464</c:v>
                </c:pt>
                <c:pt idx="1482">
                  <c:v>42465</c:v>
                </c:pt>
                <c:pt idx="1483">
                  <c:v>42466</c:v>
                </c:pt>
                <c:pt idx="1484">
                  <c:v>42467</c:v>
                </c:pt>
                <c:pt idx="1485">
                  <c:v>42468</c:v>
                </c:pt>
                <c:pt idx="1486">
                  <c:v>42471</c:v>
                </c:pt>
                <c:pt idx="1487">
                  <c:v>42472</c:v>
                </c:pt>
                <c:pt idx="1488">
                  <c:v>42473</c:v>
                </c:pt>
                <c:pt idx="1489">
                  <c:v>42474</c:v>
                </c:pt>
                <c:pt idx="1490">
                  <c:v>42475</c:v>
                </c:pt>
                <c:pt idx="1491">
                  <c:v>42478</c:v>
                </c:pt>
                <c:pt idx="1492">
                  <c:v>42479</c:v>
                </c:pt>
                <c:pt idx="1493">
                  <c:v>42480</c:v>
                </c:pt>
                <c:pt idx="1494">
                  <c:v>42481</c:v>
                </c:pt>
                <c:pt idx="1495">
                  <c:v>42482</c:v>
                </c:pt>
                <c:pt idx="1496">
                  <c:v>42485</c:v>
                </c:pt>
                <c:pt idx="1497">
                  <c:v>42486</c:v>
                </c:pt>
                <c:pt idx="1498">
                  <c:v>42487</c:v>
                </c:pt>
                <c:pt idx="1499">
                  <c:v>42488</c:v>
                </c:pt>
                <c:pt idx="1500">
                  <c:v>42489</c:v>
                </c:pt>
                <c:pt idx="1501">
                  <c:v>42493</c:v>
                </c:pt>
                <c:pt idx="1502">
                  <c:v>42494</c:v>
                </c:pt>
                <c:pt idx="1503">
                  <c:v>42495</c:v>
                </c:pt>
                <c:pt idx="1504">
                  <c:v>42496</c:v>
                </c:pt>
                <c:pt idx="1505">
                  <c:v>42499</c:v>
                </c:pt>
                <c:pt idx="1506">
                  <c:v>42500</c:v>
                </c:pt>
                <c:pt idx="1507">
                  <c:v>42501</c:v>
                </c:pt>
                <c:pt idx="1508">
                  <c:v>42502</c:v>
                </c:pt>
                <c:pt idx="1509">
                  <c:v>42503</c:v>
                </c:pt>
                <c:pt idx="1510">
                  <c:v>42506</c:v>
                </c:pt>
                <c:pt idx="1511">
                  <c:v>42507</c:v>
                </c:pt>
                <c:pt idx="1512">
                  <c:v>42508</c:v>
                </c:pt>
                <c:pt idx="1513">
                  <c:v>42509</c:v>
                </c:pt>
                <c:pt idx="1514">
                  <c:v>42510</c:v>
                </c:pt>
                <c:pt idx="1515">
                  <c:v>42513</c:v>
                </c:pt>
                <c:pt idx="1516">
                  <c:v>42514</c:v>
                </c:pt>
                <c:pt idx="1517">
                  <c:v>42515</c:v>
                </c:pt>
                <c:pt idx="1518">
                  <c:v>42516</c:v>
                </c:pt>
                <c:pt idx="1519">
                  <c:v>42517</c:v>
                </c:pt>
                <c:pt idx="1520">
                  <c:v>42521</c:v>
                </c:pt>
                <c:pt idx="1521">
                  <c:v>42522</c:v>
                </c:pt>
                <c:pt idx="1522">
                  <c:v>42523</c:v>
                </c:pt>
                <c:pt idx="1523">
                  <c:v>42524</c:v>
                </c:pt>
                <c:pt idx="1524">
                  <c:v>42527</c:v>
                </c:pt>
                <c:pt idx="1525">
                  <c:v>42528</c:v>
                </c:pt>
                <c:pt idx="1526">
                  <c:v>42529</c:v>
                </c:pt>
                <c:pt idx="1527">
                  <c:v>42530</c:v>
                </c:pt>
                <c:pt idx="1528">
                  <c:v>42531</c:v>
                </c:pt>
                <c:pt idx="1529">
                  <c:v>42534</c:v>
                </c:pt>
                <c:pt idx="1530">
                  <c:v>42535</c:v>
                </c:pt>
                <c:pt idx="1531">
                  <c:v>42536</c:v>
                </c:pt>
                <c:pt idx="1532">
                  <c:v>42537</c:v>
                </c:pt>
                <c:pt idx="1533">
                  <c:v>42538</c:v>
                </c:pt>
                <c:pt idx="1534">
                  <c:v>42541</c:v>
                </c:pt>
                <c:pt idx="1535">
                  <c:v>42542</c:v>
                </c:pt>
                <c:pt idx="1536">
                  <c:v>42543</c:v>
                </c:pt>
                <c:pt idx="1537">
                  <c:v>42544</c:v>
                </c:pt>
                <c:pt idx="1538">
                  <c:v>42545</c:v>
                </c:pt>
                <c:pt idx="1539">
                  <c:v>42548</c:v>
                </c:pt>
                <c:pt idx="1540">
                  <c:v>42549</c:v>
                </c:pt>
                <c:pt idx="1541">
                  <c:v>42550</c:v>
                </c:pt>
                <c:pt idx="1542">
                  <c:v>42551</c:v>
                </c:pt>
                <c:pt idx="1543">
                  <c:v>42552</c:v>
                </c:pt>
                <c:pt idx="1544">
                  <c:v>42555</c:v>
                </c:pt>
                <c:pt idx="1545">
                  <c:v>42556</c:v>
                </c:pt>
                <c:pt idx="1546">
                  <c:v>42557</c:v>
                </c:pt>
                <c:pt idx="1547">
                  <c:v>42558</c:v>
                </c:pt>
                <c:pt idx="1548">
                  <c:v>42559</c:v>
                </c:pt>
                <c:pt idx="1549">
                  <c:v>42562</c:v>
                </c:pt>
                <c:pt idx="1550">
                  <c:v>42563</c:v>
                </c:pt>
                <c:pt idx="1551">
                  <c:v>42564</c:v>
                </c:pt>
                <c:pt idx="1552">
                  <c:v>42565</c:v>
                </c:pt>
                <c:pt idx="1553">
                  <c:v>42566</c:v>
                </c:pt>
                <c:pt idx="1554">
                  <c:v>42569</c:v>
                </c:pt>
                <c:pt idx="1555">
                  <c:v>42570</c:v>
                </c:pt>
                <c:pt idx="1556">
                  <c:v>42571</c:v>
                </c:pt>
                <c:pt idx="1557">
                  <c:v>42572</c:v>
                </c:pt>
                <c:pt idx="1558">
                  <c:v>42573</c:v>
                </c:pt>
                <c:pt idx="1559">
                  <c:v>42576</c:v>
                </c:pt>
                <c:pt idx="1560">
                  <c:v>42577</c:v>
                </c:pt>
                <c:pt idx="1561">
                  <c:v>42578</c:v>
                </c:pt>
                <c:pt idx="1562">
                  <c:v>42579</c:v>
                </c:pt>
                <c:pt idx="1563">
                  <c:v>42580</c:v>
                </c:pt>
                <c:pt idx="1564">
                  <c:v>42583</c:v>
                </c:pt>
                <c:pt idx="1565">
                  <c:v>42584</c:v>
                </c:pt>
                <c:pt idx="1566">
                  <c:v>42585</c:v>
                </c:pt>
                <c:pt idx="1567">
                  <c:v>42586</c:v>
                </c:pt>
                <c:pt idx="1568">
                  <c:v>42587</c:v>
                </c:pt>
                <c:pt idx="1569">
                  <c:v>42590</c:v>
                </c:pt>
                <c:pt idx="1570">
                  <c:v>42591</c:v>
                </c:pt>
                <c:pt idx="1571">
                  <c:v>42592</c:v>
                </c:pt>
                <c:pt idx="1572">
                  <c:v>42593</c:v>
                </c:pt>
                <c:pt idx="1573">
                  <c:v>42594</c:v>
                </c:pt>
                <c:pt idx="1574">
                  <c:v>42597</c:v>
                </c:pt>
                <c:pt idx="1575">
                  <c:v>42598</c:v>
                </c:pt>
                <c:pt idx="1576">
                  <c:v>42599</c:v>
                </c:pt>
                <c:pt idx="1577">
                  <c:v>42600</c:v>
                </c:pt>
                <c:pt idx="1578">
                  <c:v>42601</c:v>
                </c:pt>
                <c:pt idx="1579">
                  <c:v>42604</c:v>
                </c:pt>
                <c:pt idx="1580">
                  <c:v>42605</c:v>
                </c:pt>
                <c:pt idx="1581">
                  <c:v>42606</c:v>
                </c:pt>
                <c:pt idx="1582">
                  <c:v>42607</c:v>
                </c:pt>
                <c:pt idx="1583">
                  <c:v>42608</c:v>
                </c:pt>
                <c:pt idx="1584">
                  <c:v>42612</c:v>
                </c:pt>
                <c:pt idx="1585">
                  <c:v>42613</c:v>
                </c:pt>
                <c:pt idx="1586">
                  <c:v>42614</c:v>
                </c:pt>
                <c:pt idx="1587">
                  <c:v>42615</c:v>
                </c:pt>
                <c:pt idx="1588">
                  <c:v>42618</c:v>
                </c:pt>
                <c:pt idx="1589">
                  <c:v>42619</c:v>
                </c:pt>
                <c:pt idx="1590">
                  <c:v>42620</c:v>
                </c:pt>
                <c:pt idx="1591">
                  <c:v>42621</c:v>
                </c:pt>
                <c:pt idx="1592">
                  <c:v>42622</c:v>
                </c:pt>
                <c:pt idx="1593">
                  <c:v>42625</c:v>
                </c:pt>
                <c:pt idx="1594">
                  <c:v>42626</c:v>
                </c:pt>
                <c:pt idx="1595">
                  <c:v>42627</c:v>
                </c:pt>
                <c:pt idx="1596">
                  <c:v>42628</c:v>
                </c:pt>
                <c:pt idx="1597">
                  <c:v>42629</c:v>
                </c:pt>
                <c:pt idx="1598">
                  <c:v>42632</c:v>
                </c:pt>
                <c:pt idx="1599">
                  <c:v>42633</c:v>
                </c:pt>
                <c:pt idx="1600">
                  <c:v>42634</c:v>
                </c:pt>
                <c:pt idx="1601">
                  <c:v>42635</c:v>
                </c:pt>
                <c:pt idx="1602">
                  <c:v>42636</c:v>
                </c:pt>
                <c:pt idx="1603">
                  <c:v>42639</c:v>
                </c:pt>
                <c:pt idx="1604">
                  <c:v>42640</c:v>
                </c:pt>
                <c:pt idx="1605">
                  <c:v>42641</c:v>
                </c:pt>
                <c:pt idx="1606">
                  <c:v>42642</c:v>
                </c:pt>
                <c:pt idx="1607">
                  <c:v>42643</c:v>
                </c:pt>
                <c:pt idx="1608">
                  <c:v>42646</c:v>
                </c:pt>
                <c:pt idx="1609">
                  <c:v>42647</c:v>
                </c:pt>
                <c:pt idx="1610">
                  <c:v>42648</c:v>
                </c:pt>
                <c:pt idx="1611">
                  <c:v>42649</c:v>
                </c:pt>
                <c:pt idx="1612">
                  <c:v>42650</c:v>
                </c:pt>
                <c:pt idx="1613">
                  <c:v>42653</c:v>
                </c:pt>
                <c:pt idx="1614">
                  <c:v>42654</c:v>
                </c:pt>
                <c:pt idx="1615">
                  <c:v>42655</c:v>
                </c:pt>
                <c:pt idx="1616">
                  <c:v>42656</c:v>
                </c:pt>
                <c:pt idx="1617">
                  <c:v>42657</c:v>
                </c:pt>
                <c:pt idx="1618">
                  <c:v>42660</c:v>
                </c:pt>
                <c:pt idx="1619">
                  <c:v>42661</c:v>
                </c:pt>
                <c:pt idx="1620">
                  <c:v>42662</c:v>
                </c:pt>
                <c:pt idx="1621">
                  <c:v>42663</c:v>
                </c:pt>
                <c:pt idx="1622">
                  <c:v>42664</c:v>
                </c:pt>
                <c:pt idx="1623">
                  <c:v>42667</c:v>
                </c:pt>
                <c:pt idx="1624">
                  <c:v>42668</c:v>
                </c:pt>
                <c:pt idx="1625">
                  <c:v>42669</c:v>
                </c:pt>
                <c:pt idx="1626">
                  <c:v>42670</c:v>
                </c:pt>
                <c:pt idx="1627">
                  <c:v>42671</c:v>
                </c:pt>
                <c:pt idx="1628">
                  <c:v>42674</c:v>
                </c:pt>
                <c:pt idx="1629">
                  <c:v>42675</c:v>
                </c:pt>
                <c:pt idx="1630">
                  <c:v>42676</c:v>
                </c:pt>
                <c:pt idx="1631">
                  <c:v>42677</c:v>
                </c:pt>
                <c:pt idx="1632">
                  <c:v>42678</c:v>
                </c:pt>
                <c:pt idx="1633">
                  <c:v>42681</c:v>
                </c:pt>
                <c:pt idx="1634">
                  <c:v>42682</c:v>
                </c:pt>
                <c:pt idx="1635">
                  <c:v>42683</c:v>
                </c:pt>
                <c:pt idx="1636">
                  <c:v>42684</c:v>
                </c:pt>
                <c:pt idx="1637">
                  <c:v>42685</c:v>
                </c:pt>
                <c:pt idx="1638">
                  <c:v>42688</c:v>
                </c:pt>
                <c:pt idx="1639">
                  <c:v>42689</c:v>
                </c:pt>
                <c:pt idx="1640">
                  <c:v>42690</c:v>
                </c:pt>
                <c:pt idx="1641">
                  <c:v>42691</c:v>
                </c:pt>
                <c:pt idx="1642">
                  <c:v>42692</c:v>
                </c:pt>
                <c:pt idx="1643">
                  <c:v>42695</c:v>
                </c:pt>
                <c:pt idx="1644">
                  <c:v>42696</c:v>
                </c:pt>
                <c:pt idx="1645">
                  <c:v>42697</c:v>
                </c:pt>
                <c:pt idx="1646">
                  <c:v>42698</c:v>
                </c:pt>
                <c:pt idx="1647">
                  <c:v>42699</c:v>
                </c:pt>
                <c:pt idx="1648">
                  <c:v>42702</c:v>
                </c:pt>
                <c:pt idx="1649">
                  <c:v>42703</c:v>
                </c:pt>
                <c:pt idx="1650">
                  <c:v>42704</c:v>
                </c:pt>
                <c:pt idx="1651">
                  <c:v>42705</c:v>
                </c:pt>
                <c:pt idx="1652">
                  <c:v>42706</c:v>
                </c:pt>
                <c:pt idx="1653">
                  <c:v>42709</c:v>
                </c:pt>
                <c:pt idx="1654">
                  <c:v>42710</c:v>
                </c:pt>
                <c:pt idx="1655">
                  <c:v>42711</c:v>
                </c:pt>
                <c:pt idx="1656">
                  <c:v>42712</c:v>
                </c:pt>
                <c:pt idx="1657">
                  <c:v>42713</c:v>
                </c:pt>
                <c:pt idx="1658">
                  <c:v>42716</c:v>
                </c:pt>
                <c:pt idx="1659">
                  <c:v>42717</c:v>
                </c:pt>
                <c:pt idx="1660">
                  <c:v>42718</c:v>
                </c:pt>
                <c:pt idx="1661">
                  <c:v>42719</c:v>
                </c:pt>
                <c:pt idx="1662">
                  <c:v>42720</c:v>
                </c:pt>
                <c:pt idx="1663">
                  <c:v>42723</c:v>
                </c:pt>
                <c:pt idx="1664">
                  <c:v>42724</c:v>
                </c:pt>
                <c:pt idx="1665">
                  <c:v>42725</c:v>
                </c:pt>
                <c:pt idx="1666">
                  <c:v>42726</c:v>
                </c:pt>
                <c:pt idx="1667">
                  <c:v>42727</c:v>
                </c:pt>
                <c:pt idx="1668">
                  <c:v>42732</c:v>
                </c:pt>
                <c:pt idx="1669">
                  <c:v>42733</c:v>
                </c:pt>
                <c:pt idx="1670">
                  <c:v>42734</c:v>
                </c:pt>
                <c:pt idx="1671">
                  <c:v>42738</c:v>
                </c:pt>
                <c:pt idx="1672">
                  <c:v>42739</c:v>
                </c:pt>
                <c:pt idx="1673">
                  <c:v>42740</c:v>
                </c:pt>
                <c:pt idx="1674">
                  <c:v>42741</c:v>
                </c:pt>
                <c:pt idx="1675">
                  <c:v>42744</c:v>
                </c:pt>
                <c:pt idx="1676">
                  <c:v>42745</c:v>
                </c:pt>
                <c:pt idx="1677">
                  <c:v>42746</c:v>
                </c:pt>
                <c:pt idx="1678">
                  <c:v>42747</c:v>
                </c:pt>
                <c:pt idx="1679">
                  <c:v>42748</c:v>
                </c:pt>
                <c:pt idx="1680">
                  <c:v>42751</c:v>
                </c:pt>
                <c:pt idx="1681">
                  <c:v>42752</c:v>
                </c:pt>
                <c:pt idx="1682">
                  <c:v>42753</c:v>
                </c:pt>
                <c:pt idx="1683">
                  <c:v>42754</c:v>
                </c:pt>
                <c:pt idx="1684">
                  <c:v>42755</c:v>
                </c:pt>
                <c:pt idx="1685">
                  <c:v>42758</c:v>
                </c:pt>
                <c:pt idx="1686">
                  <c:v>42759</c:v>
                </c:pt>
                <c:pt idx="1687">
                  <c:v>42760</c:v>
                </c:pt>
                <c:pt idx="1688">
                  <c:v>42761</c:v>
                </c:pt>
                <c:pt idx="1689">
                  <c:v>42762</c:v>
                </c:pt>
                <c:pt idx="1690">
                  <c:v>42765</c:v>
                </c:pt>
                <c:pt idx="1691">
                  <c:v>42766</c:v>
                </c:pt>
                <c:pt idx="1692">
                  <c:v>42767</c:v>
                </c:pt>
                <c:pt idx="1693">
                  <c:v>42768</c:v>
                </c:pt>
                <c:pt idx="1694">
                  <c:v>42769</c:v>
                </c:pt>
                <c:pt idx="1695">
                  <c:v>42772</c:v>
                </c:pt>
                <c:pt idx="1696">
                  <c:v>42773</c:v>
                </c:pt>
                <c:pt idx="1697">
                  <c:v>42774</c:v>
                </c:pt>
                <c:pt idx="1698">
                  <c:v>42775</c:v>
                </c:pt>
                <c:pt idx="1699">
                  <c:v>42776</c:v>
                </c:pt>
                <c:pt idx="1700">
                  <c:v>42779</c:v>
                </c:pt>
                <c:pt idx="1701">
                  <c:v>42780</c:v>
                </c:pt>
                <c:pt idx="1702">
                  <c:v>42781</c:v>
                </c:pt>
                <c:pt idx="1703">
                  <c:v>42782</c:v>
                </c:pt>
                <c:pt idx="1704">
                  <c:v>42783</c:v>
                </c:pt>
                <c:pt idx="1705">
                  <c:v>42786</c:v>
                </c:pt>
                <c:pt idx="1706">
                  <c:v>42787</c:v>
                </c:pt>
                <c:pt idx="1707">
                  <c:v>42788</c:v>
                </c:pt>
                <c:pt idx="1708">
                  <c:v>42789</c:v>
                </c:pt>
                <c:pt idx="1709">
                  <c:v>42790</c:v>
                </c:pt>
                <c:pt idx="1710">
                  <c:v>42793</c:v>
                </c:pt>
                <c:pt idx="1711">
                  <c:v>42794</c:v>
                </c:pt>
                <c:pt idx="1712">
                  <c:v>42795</c:v>
                </c:pt>
                <c:pt idx="1713">
                  <c:v>42796</c:v>
                </c:pt>
                <c:pt idx="1714">
                  <c:v>42797</c:v>
                </c:pt>
                <c:pt idx="1715">
                  <c:v>42800</c:v>
                </c:pt>
                <c:pt idx="1716">
                  <c:v>42801</c:v>
                </c:pt>
                <c:pt idx="1717">
                  <c:v>42802</c:v>
                </c:pt>
                <c:pt idx="1718">
                  <c:v>42803</c:v>
                </c:pt>
                <c:pt idx="1719">
                  <c:v>42804</c:v>
                </c:pt>
                <c:pt idx="1720">
                  <c:v>42807</c:v>
                </c:pt>
                <c:pt idx="1721">
                  <c:v>42808</c:v>
                </c:pt>
                <c:pt idx="1722">
                  <c:v>42809</c:v>
                </c:pt>
                <c:pt idx="1723">
                  <c:v>42810</c:v>
                </c:pt>
                <c:pt idx="1724">
                  <c:v>42811</c:v>
                </c:pt>
                <c:pt idx="1725">
                  <c:v>42814</c:v>
                </c:pt>
                <c:pt idx="1726">
                  <c:v>42815</c:v>
                </c:pt>
                <c:pt idx="1727">
                  <c:v>42816</c:v>
                </c:pt>
                <c:pt idx="1728">
                  <c:v>42817</c:v>
                </c:pt>
                <c:pt idx="1729">
                  <c:v>42818</c:v>
                </c:pt>
                <c:pt idx="1730">
                  <c:v>42821</c:v>
                </c:pt>
                <c:pt idx="1731">
                  <c:v>42822</c:v>
                </c:pt>
                <c:pt idx="1732">
                  <c:v>42823</c:v>
                </c:pt>
                <c:pt idx="1733">
                  <c:v>42824</c:v>
                </c:pt>
                <c:pt idx="1734">
                  <c:v>42825</c:v>
                </c:pt>
                <c:pt idx="1735">
                  <c:v>42828</c:v>
                </c:pt>
                <c:pt idx="1736">
                  <c:v>42829</c:v>
                </c:pt>
                <c:pt idx="1737">
                  <c:v>42830</c:v>
                </c:pt>
                <c:pt idx="1738">
                  <c:v>42831</c:v>
                </c:pt>
                <c:pt idx="1739">
                  <c:v>42832</c:v>
                </c:pt>
                <c:pt idx="1740">
                  <c:v>42835</c:v>
                </c:pt>
                <c:pt idx="1741">
                  <c:v>42836</c:v>
                </c:pt>
                <c:pt idx="1742">
                  <c:v>42837</c:v>
                </c:pt>
                <c:pt idx="1743">
                  <c:v>42838</c:v>
                </c:pt>
                <c:pt idx="1744">
                  <c:v>42843</c:v>
                </c:pt>
                <c:pt idx="1745">
                  <c:v>42844</c:v>
                </c:pt>
                <c:pt idx="1746">
                  <c:v>42845</c:v>
                </c:pt>
                <c:pt idx="1747">
                  <c:v>42846</c:v>
                </c:pt>
                <c:pt idx="1748">
                  <c:v>42849</c:v>
                </c:pt>
                <c:pt idx="1749">
                  <c:v>42850</c:v>
                </c:pt>
                <c:pt idx="1750">
                  <c:v>42851</c:v>
                </c:pt>
                <c:pt idx="1751">
                  <c:v>42852</c:v>
                </c:pt>
                <c:pt idx="1752">
                  <c:v>42853</c:v>
                </c:pt>
                <c:pt idx="1753">
                  <c:v>42857</c:v>
                </c:pt>
                <c:pt idx="1754">
                  <c:v>42858</c:v>
                </c:pt>
                <c:pt idx="1755">
                  <c:v>42859</c:v>
                </c:pt>
                <c:pt idx="1756">
                  <c:v>42860</c:v>
                </c:pt>
                <c:pt idx="1757">
                  <c:v>42863</c:v>
                </c:pt>
                <c:pt idx="1758">
                  <c:v>42864</c:v>
                </c:pt>
                <c:pt idx="1759">
                  <c:v>42865</c:v>
                </c:pt>
                <c:pt idx="1760">
                  <c:v>42866</c:v>
                </c:pt>
                <c:pt idx="1761">
                  <c:v>42867</c:v>
                </c:pt>
                <c:pt idx="1762">
                  <c:v>42870</c:v>
                </c:pt>
                <c:pt idx="1763">
                  <c:v>42871</c:v>
                </c:pt>
                <c:pt idx="1764">
                  <c:v>42872</c:v>
                </c:pt>
                <c:pt idx="1765">
                  <c:v>42873</c:v>
                </c:pt>
                <c:pt idx="1766">
                  <c:v>42874</c:v>
                </c:pt>
                <c:pt idx="1767">
                  <c:v>42877</c:v>
                </c:pt>
                <c:pt idx="1768">
                  <c:v>42878</c:v>
                </c:pt>
                <c:pt idx="1769">
                  <c:v>42879</c:v>
                </c:pt>
                <c:pt idx="1770">
                  <c:v>42880</c:v>
                </c:pt>
                <c:pt idx="1771">
                  <c:v>42881</c:v>
                </c:pt>
                <c:pt idx="1772">
                  <c:v>42885</c:v>
                </c:pt>
                <c:pt idx="1773">
                  <c:v>42886</c:v>
                </c:pt>
                <c:pt idx="1774">
                  <c:v>42887</c:v>
                </c:pt>
                <c:pt idx="1775">
                  <c:v>42888</c:v>
                </c:pt>
                <c:pt idx="1776">
                  <c:v>42891</c:v>
                </c:pt>
                <c:pt idx="1777">
                  <c:v>42892</c:v>
                </c:pt>
                <c:pt idx="1778">
                  <c:v>42893</c:v>
                </c:pt>
                <c:pt idx="1779">
                  <c:v>42894</c:v>
                </c:pt>
                <c:pt idx="1780">
                  <c:v>42895</c:v>
                </c:pt>
                <c:pt idx="1781">
                  <c:v>42898</c:v>
                </c:pt>
                <c:pt idx="1782">
                  <c:v>42899</c:v>
                </c:pt>
                <c:pt idx="1783">
                  <c:v>42900</c:v>
                </c:pt>
                <c:pt idx="1784">
                  <c:v>42901</c:v>
                </c:pt>
                <c:pt idx="1785">
                  <c:v>42902</c:v>
                </c:pt>
                <c:pt idx="1786">
                  <c:v>42905</c:v>
                </c:pt>
                <c:pt idx="1787">
                  <c:v>42906</c:v>
                </c:pt>
                <c:pt idx="1788">
                  <c:v>42907</c:v>
                </c:pt>
                <c:pt idx="1789">
                  <c:v>42908</c:v>
                </c:pt>
                <c:pt idx="1790">
                  <c:v>42909</c:v>
                </c:pt>
                <c:pt idx="1791">
                  <c:v>42912</c:v>
                </c:pt>
                <c:pt idx="1792">
                  <c:v>42913</c:v>
                </c:pt>
                <c:pt idx="1793">
                  <c:v>42914</c:v>
                </c:pt>
                <c:pt idx="1794">
                  <c:v>42915</c:v>
                </c:pt>
                <c:pt idx="1795">
                  <c:v>42916</c:v>
                </c:pt>
                <c:pt idx="1796">
                  <c:v>42919</c:v>
                </c:pt>
                <c:pt idx="1797">
                  <c:v>42920</c:v>
                </c:pt>
                <c:pt idx="1798">
                  <c:v>42921</c:v>
                </c:pt>
                <c:pt idx="1799">
                  <c:v>42922</c:v>
                </c:pt>
                <c:pt idx="1800">
                  <c:v>42923</c:v>
                </c:pt>
                <c:pt idx="1801">
                  <c:v>42926</c:v>
                </c:pt>
                <c:pt idx="1802">
                  <c:v>42927</c:v>
                </c:pt>
                <c:pt idx="1803">
                  <c:v>42928</c:v>
                </c:pt>
                <c:pt idx="1804">
                  <c:v>42929</c:v>
                </c:pt>
                <c:pt idx="1805">
                  <c:v>42930</c:v>
                </c:pt>
                <c:pt idx="1806">
                  <c:v>42933</c:v>
                </c:pt>
                <c:pt idx="1807">
                  <c:v>42934</c:v>
                </c:pt>
                <c:pt idx="1808">
                  <c:v>42935</c:v>
                </c:pt>
                <c:pt idx="1809">
                  <c:v>42936</c:v>
                </c:pt>
                <c:pt idx="1810">
                  <c:v>42937</c:v>
                </c:pt>
                <c:pt idx="1811">
                  <c:v>42940</c:v>
                </c:pt>
                <c:pt idx="1812">
                  <c:v>42941</c:v>
                </c:pt>
                <c:pt idx="1813">
                  <c:v>42942</c:v>
                </c:pt>
                <c:pt idx="1814">
                  <c:v>42943</c:v>
                </c:pt>
                <c:pt idx="1815">
                  <c:v>42944</c:v>
                </c:pt>
                <c:pt idx="1816">
                  <c:v>42947</c:v>
                </c:pt>
                <c:pt idx="1817">
                  <c:v>42948</c:v>
                </c:pt>
                <c:pt idx="1818">
                  <c:v>42949</c:v>
                </c:pt>
                <c:pt idx="1819">
                  <c:v>42950</c:v>
                </c:pt>
                <c:pt idx="1820">
                  <c:v>42951</c:v>
                </c:pt>
                <c:pt idx="1821">
                  <c:v>42954</c:v>
                </c:pt>
                <c:pt idx="1822">
                  <c:v>42955</c:v>
                </c:pt>
                <c:pt idx="1823">
                  <c:v>42956</c:v>
                </c:pt>
                <c:pt idx="1824">
                  <c:v>42957</c:v>
                </c:pt>
                <c:pt idx="1825">
                  <c:v>42958</c:v>
                </c:pt>
                <c:pt idx="1826">
                  <c:v>42961</c:v>
                </c:pt>
                <c:pt idx="1827">
                  <c:v>42962</c:v>
                </c:pt>
                <c:pt idx="1828">
                  <c:v>42963</c:v>
                </c:pt>
                <c:pt idx="1829">
                  <c:v>42964</c:v>
                </c:pt>
                <c:pt idx="1830">
                  <c:v>42965</c:v>
                </c:pt>
                <c:pt idx="1831">
                  <c:v>42968</c:v>
                </c:pt>
                <c:pt idx="1832">
                  <c:v>42969</c:v>
                </c:pt>
                <c:pt idx="1833">
                  <c:v>42970</c:v>
                </c:pt>
                <c:pt idx="1834">
                  <c:v>42971</c:v>
                </c:pt>
                <c:pt idx="1835">
                  <c:v>42972</c:v>
                </c:pt>
                <c:pt idx="1836">
                  <c:v>42976</c:v>
                </c:pt>
                <c:pt idx="1837">
                  <c:v>42977</c:v>
                </c:pt>
                <c:pt idx="1838">
                  <c:v>42978</c:v>
                </c:pt>
                <c:pt idx="1839">
                  <c:v>42979</c:v>
                </c:pt>
                <c:pt idx="1840">
                  <c:v>42982</c:v>
                </c:pt>
                <c:pt idx="1841">
                  <c:v>42983</c:v>
                </c:pt>
                <c:pt idx="1842">
                  <c:v>42984</c:v>
                </c:pt>
                <c:pt idx="1843">
                  <c:v>42985</c:v>
                </c:pt>
                <c:pt idx="1844">
                  <c:v>42986</c:v>
                </c:pt>
                <c:pt idx="1845">
                  <c:v>42989</c:v>
                </c:pt>
                <c:pt idx="1846">
                  <c:v>42990</c:v>
                </c:pt>
                <c:pt idx="1847">
                  <c:v>42991</c:v>
                </c:pt>
                <c:pt idx="1848">
                  <c:v>42992</c:v>
                </c:pt>
                <c:pt idx="1849">
                  <c:v>42993</c:v>
                </c:pt>
                <c:pt idx="1850">
                  <c:v>42996</c:v>
                </c:pt>
                <c:pt idx="1851">
                  <c:v>42997</c:v>
                </c:pt>
                <c:pt idx="1852">
                  <c:v>42998</c:v>
                </c:pt>
                <c:pt idx="1853">
                  <c:v>42999</c:v>
                </c:pt>
                <c:pt idx="1854">
                  <c:v>43000</c:v>
                </c:pt>
                <c:pt idx="1855">
                  <c:v>43003</c:v>
                </c:pt>
                <c:pt idx="1856">
                  <c:v>43004</c:v>
                </c:pt>
                <c:pt idx="1857">
                  <c:v>43005</c:v>
                </c:pt>
                <c:pt idx="1858">
                  <c:v>43006</c:v>
                </c:pt>
                <c:pt idx="1859">
                  <c:v>43007</c:v>
                </c:pt>
                <c:pt idx="1860">
                  <c:v>43010</c:v>
                </c:pt>
                <c:pt idx="1861">
                  <c:v>43011</c:v>
                </c:pt>
                <c:pt idx="1862">
                  <c:v>43012</c:v>
                </c:pt>
                <c:pt idx="1863">
                  <c:v>43013</c:v>
                </c:pt>
                <c:pt idx="1864">
                  <c:v>43014</c:v>
                </c:pt>
                <c:pt idx="1865">
                  <c:v>43017</c:v>
                </c:pt>
                <c:pt idx="1866">
                  <c:v>43018</c:v>
                </c:pt>
                <c:pt idx="1867">
                  <c:v>43019</c:v>
                </c:pt>
                <c:pt idx="1868">
                  <c:v>43020</c:v>
                </c:pt>
                <c:pt idx="1869">
                  <c:v>43021</c:v>
                </c:pt>
                <c:pt idx="1870">
                  <c:v>43024</c:v>
                </c:pt>
                <c:pt idx="1871">
                  <c:v>43025</c:v>
                </c:pt>
                <c:pt idx="1872">
                  <c:v>43026</c:v>
                </c:pt>
                <c:pt idx="1873">
                  <c:v>43027</c:v>
                </c:pt>
                <c:pt idx="1874">
                  <c:v>43028</c:v>
                </c:pt>
                <c:pt idx="1875">
                  <c:v>43031</c:v>
                </c:pt>
                <c:pt idx="1876">
                  <c:v>43032</c:v>
                </c:pt>
                <c:pt idx="1877">
                  <c:v>43033</c:v>
                </c:pt>
                <c:pt idx="1878">
                  <c:v>43034</c:v>
                </c:pt>
                <c:pt idx="1879">
                  <c:v>43035</c:v>
                </c:pt>
                <c:pt idx="1880">
                  <c:v>43038</c:v>
                </c:pt>
                <c:pt idx="1881">
                  <c:v>43039</c:v>
                </c:pt>
                <c:pt idx="1882">
                  <c:v>43040</c:v>
                </c:pt>
                <c:pt idx="1883">
                  <c:v>43041</c:v>
                </c:pt>
                <c:pt idx="1884">
                  <c:v>43042</c:v>
                </c:pt>
                <c:pt idx="1885">
                  <c:v>43045</c:v>
                </c:pt>
                <c:pt idx="1886">
                  <c:v>43046</c:v>
                </c:pt>
                <c:pt idx="1887">
                  <c:v>43047</c:v>
                </c:pt>
                <c:pt idx="1888">
                  <c:v>43048</c:v>
                </c:pt>
                <c:pt idx="1889">
                  <c:v>43049</c:v>
                </c:pt>
                <c:pt idx="1890">
                  <c:v>43052</c:v>
                </c:pt>
                <c:pt idx="1891">
                  <c:v>43053</c:v>
                </c:pt>
                <c:pt idx="1892">
                  <c:v>43054</c:v>
                </c:pt>
                <c:pt idx="1893">
                  <c:v>43055</c:v>
                </c:pt>
                <c:pt idx="1894">
                  <c:v>43056</c:v>
                </c:pt>
                <c:pt idx="1895">
                  <c:v>43059</c:v>
                </c:pt>
                <c:pt idx="1896">
                  <c:v>43060</c:v>
                </c:pt>
                <c:pt idx="1897">
                  <c:v>43061</c:v>
                </c:pt>
                <c:pt idx="1898">
                  <c:v>43062</c:v>
                </c:pt>
                <c:pt idx="1899">
                  <c:v>43063</c:v>
                </c:pt>
                <c:pt idx="1900">
                  <c:v>43066</c:v>
                </c:pt>
                <c:pt idx="1901">
                  <c:v>43067</c:v>
                </c:pt>
                <c:pt idx="1902">
                  <c:v>43068</c:v>
                </c:pt>
                <c:pt idx="1903">
                  <c:v>43069</c:v>
                </c:pt>
                <c:pt idx="1904">
                  <c:v>43070</c:v>
                </c:pt>
                <c:pt idx="1905">
                  <c:v>43073</c:v>
                </c:pt>
                <c:pt idx="1906">
                  <c:v>43074</c:v>
                </c:pt>
                <c:pt idx="1907">
                  <c:v>43075</c:v>
                </c:pt>
                <c:pt idx="1908">
                  <c:v>43076</c:v>
                </c:pt>
                <c:pt idx="1909">
                  <c:v>43077</c:v>
                </c:pt>
                <c:pt idx="1910">
                  <c:v>43080</c:v>
                </c:pt>
                <c:pt idx="1911">
                  <c:v>43081</c:v>
                </c:pt>
                <c:pt idx="1912">
                  <c:v>43082</c:v>
                </c:pt>
                <c:pt idx="1913">
                  <c:v>43083</c:v>
                </c:pt>
                <c:pt idx="1914">
                  <c:v>43084</c:v>
                </c:pt>
                <c:pt idx="1915">
                  <c:v>43087</c:v>
                </c:pt>
                <c:pt idx="1916">
                  <c:v>43088</c:v>
                </c:pt>
                <c:pt idx="1917">
                  <c:v>43089</c:v>
                </c:pt>
                <c:pt idx="1918">
                  <c:v>43090</c:v>
                </c:pt>
                <c:pt idx="1919">
                  <c:v>43091</c:v>
                </c:pt>
                <c:pt idx="1920">
                  <c:v>43096</c:v>
                </c:pt>
                <c:pt idx="1921">
                  <c:v>43097</c:v>
                </c:pt>
                <c:pt idx="1922">
                  <c:v>43098</c:v>
                </c:pt>
                <c:pt idx="1923">
                  <c:v>43102</c:v>
                </c:pt>
                <c:pt idx="1924">
                  <c:v>43103</c:v>
                </c:pt>
                <c:pt idx="1925">
                  <c:v>43104</c:v>
                </c:pt>
                <c:pt idx="1926">
                  <c:v>43105</c:v>
                </c:pt>
                <c:pt idx="1927">
                  <c:v>43108</c:v>
                </c:pt>
                <c:pt idx="1928">
                  <c:v>43109</c:v>
                </c:pt>
                <c:pt idx="1929">
                  <c:v>43110</c:v>
                </c:pt>
                <c:pt idx="1930">
                  <c:v>43111</c:v>
                </c:pt>
                <c:pt idx="1931">
                  <c:v>43112</c:v>
                </c:pt>
                <c:pt idx="1932">
                  <c:v>43115</c:v>
                </c:pt>
                <c:pt idx="1933">
                  <c:v>43116</c:v>
                </c:pt>
                <c:pt idx="1934">
                  <c:v>43117</c:v>
                </c:pt>
                <c:pt idx="1935">
                  <c:v>43118</c:v>
                </c:pt>
                <c:pt idx="1936">
                  <c:v>43119</c:v>
                </c:pt>
                <c:pt idx="1937">
                  <c:v>43122</c:v>
                </c:pt>
                <c:pt idx="1938">
                  <c:v>43123</c:v>
                </c:pt>
                <c:pt idx="1939">
                  <c:v>43124</c:v>
                </c:pt>
                <c:pt idx="1940">
                  <c:v>43125</c:v>
                </c:pt>
                <c:pt idx="1941">
                  <c:v>43126</c:v>
                </c:pt>
                <c:pt idx="1942">
                  <c:v>43129</c:v>
                </c:pt>
                <c:pt idx="1943">
                  <c:v>43130</c:v>
                </c:pt>
                <c:pt idx="1944">
                  <c:v>43131</c:v>
                </c:pt>
                <c:pt idx="1945">
                  <c:v>43132</c:v>
                </c:pt>
                <c:pt idx="1946">
                  <c:v>43133</c:v>
                </c:pt>
                <c:pt idx="1947">
                  <c:v>43136</c:v>
                </c:pt>
                <c:pt idx="1948">
                  <c:v>43137</c:v>
                </c:pt>
                <c:pt idx="1949">
                  <c:v>43138</c:v>
                </c:pt>
                <c:pt idx="1950">
                  <c:v>43139</c:v>
                </c:pt>
                <c:pt idx="1951">
                  <c:v>43140</c:v>
                </c:pt>
                <c:pt idx="1952">
                  <c:v>43143</c:v>
                </c:pt>
                <c:pt idx="1953">
                  <c:v>43144</c:v>
                </c:pt>
                <c:pt idx="1954">
                  <c:v>43145</c:v>
                </c:pt>
                <c:pt idx="1955">
                  <c:v>43146</c:v>
                </c:pt>
                <c:pt idx="1956">
                  <c:v>43147</c:v>
                </c:pt>
                <c:pt idx="1957">
                  <c:v>43150</c:v>
                </c:pt>
                <c:pt idx="1958">
                  <c:v>43151</c:v>
                </c:pt>
                <c:pt idx="1959">
                  <c:v>43152</c:v>
                </c:pt>
                <c:pt idx="1960">
                  <c:v>43153</c:v>
                </c:pt>
                <c:pt idx="1961">
                  <c:v>43154</c:v>
                </c:pt>
                <c:pt idx="1962">
                  <c:v>43157</c:v>
                </c:pt>
                <c:pt idx="1963">
                  <c:v>43158</c:v>
                </c:pt>
                <c:pt idx="1964">
                  <c:v>43159</c:v>
                </c:pt>
                <c:pt idx="1965">
                  <c:v>43160</c:v>
                </c:pt>
                <c:pt idx="1966">
                  <c:v>43161</c:v>
                </c:pt>
                <c:pt idx="1967">
                  <c:v>43164</c:v>
                </c:pt>
                <c:pt idx="1968">
                  <c:v>43165</c:v>
                </c:pt>
                <c:pt idx="1969">
                  <c:v>43166</c:v>
                </c:pt>
                <c:pt idx="1970">
                  <c:v>43167</c:v>
                </c:pt>
                <c:pt idx="1971">
                  <c:v>43168</c:v>
                </c:pt>
                <c:pt idx="1972">
                  <c:v>43171</c:v>
                </c:pt>
                <c:pt idx="1973">
                  <c:v>43172</c:v>
                </c:pt>
                <c:pt idx="1974">
                  <c:v>43173</c:v>
                </c:pt>
                <c:pt idx="1975">
                  <c:v>43174</c:v>
                </c:pt>
                <c:pt idx="1976">
                  <c:v>43175</c:v>
                </c:pt>
                <c:pt idx="1977">
                  <c:v>43178</c:v>
                </c:pt>
                <c:pt idx="1978">
                  <c:v>43179</c:v>
                </c:pt>
                <c:pt idx="1979">
                  <c:v>43180</c:v>
                </c:pt>
                <c:pt idx="1980">
                  <c:v>43181</c:v>
                </c:pt>
                <c:pt idx="1981">
                  <c:v>43182</c:v>
                </c:pt>
                <c:pt idx="1982">
                  <c:v>43185</c:v>
                </c:pt>
                <c:pt idx="1983">
                  <c:v>43186</c:v>
                </c:pt>
                <c:pt idx="1984">
                  <c:v>43187</c:v>
                </c:pt>
                <c:pt idx="1985">
                  <c:v>43188</c:v>
                </c:pt>
                <c:pt idx="1986">
                  <c:v>43193</c:v>
                </c:pt>
                <c:pt idx="1987">
                  <c:v>43194</c:v>
                </c:pt>
                <c:pt idx="1988">
                  <c:v>43195</c:v>
                </c:pt>
                <c:pt idx="1989">
                  <c:v>43196</c:v>
                </c:pt>
                <c:pt idx="1990">
                  <c:v>43199</c:v>
                </c:pt>
                <c:pt idx="1991">
                  <c:v>43200</c:v>
                </c:pt>
                <c:pt idx="1992">
                  <c:v>43201</c:v>
                </c:pt>
                <c:pt idx="1993">
                  <c:v>43202</c:v>
                </c:pt>
                <c:pt idx="1994">
                  <c:v>43203</c:v>
                </c:pt>
                <c:pt idx="1995">
                  <c:v>43206</c:v>
                </c:pt>
                <c:pt idx="1996">
                  <c:v>43207</c:v>
                </c:pt>
                <c:pt idx="1997">
                  <c:v>43208</c:v>
                </c:pt>
                <c:pt idx="1998">
                  <c:v>43209</c:v>
                </c:pt>
                <c:pt idx="1999">
                  <c:v>43210</c:v>
                </c:pt>
                <c:pt idx="2000">
                  <c:v>43213</c:v>
                </c:pt>
                <c:pt idx="2001">
                  <c:v>43214</c:v>
                </c:pt>
                <c:pt idx="2002">
                  <c:v>43215</c:v>
                </c:pt>
                <c:pt idx="2003">
                  <c:v>43216</c:v>
                </c:pt>
                <c:pt idx="2004">
                  <c:v>43217</c:v>
                </c:pt>
                <c:pt idx="2005">
                  <c:v>43220</c:v>
                </c:pt>
                <c:pt idx="2006">
                  <c:v>43221</c:v>
                </c:pt>
                <c:pt idx="2007">
                  <c:v>43222</c:v>
                </c:pt>
                <c:pt idx="2008">
                  <c:v>43223</c:v>
                </c:pt>
                <c:pt idx="2009">
                  <c:v>43224</c:v>
                </c:pt>
                <c:pt idx="2010">
                  <c:v>43228</c:v>
                </c:pt>
                <c:pt idx="2011">
                  <c:v>43229</c:v>
                </c:pt>
                <c:pt idx="2012">
                  <c:v>43230</c:v>
                </c:pt>
                <c:pt idx="2013">
                  <c:v>43231</c:v>
                </c:pt>
                <c:pt idx="2014">
                  <c:v>43234</c:v>
                </c:pt>
                <c:pt idx="2015">
                  <c:v>43235</c:v>
                </c:pt>
                <c:pt idx="2016">
                  <c:v>43236</c:v>
                </c:pt>
                <c:pt idx="2017">
                  <c:v>43237</c:v>
                </c:pt>
                <c:pt idx="2018">
                  <c:v>43238</c:v>
                </c:pt>
                <c:pt idx="2019">
                  <c:v>43241</c:v>
                </c:pt>
                <c:pt idx="2020">
                  <c:v>43242</c:v>
                </c:pt>
                <c:pt idx="2021">
                  <c:v>43243</c:v>
                </c:pt>
                <c:pt idx="2022">
                  <c:v>43244</c:v>
                </c:pt>
                <c:pt idx="2023">
                  <c:v>43245</c:v>
                </c:pt>
                <c:pt idx="2024">
                  <c:v>43249</c:v>
                </c:pt>
                <c:pt idx="2025">
                  <c:v>43250</c:v>
                </c:pt>
                <c:pt idx="2026">
                  <c:v>43251</c:v>
                </c:pt>
                <c:pt idx="2027">
                  <c:v>43252</c:v>
                </c:pt>
                <c:pt idx="2028">
                  <c:v>43255</c:v>
                </c:pt>
                <c:pt idx="2029">
                  <c:v>43256</c:v>
                </c:pt>
                <c:pt idx="2030">
                  <c:v>43257</c:v>
                </c:pt>
                <c:pt idx="2031">
                  <c:v>43258</c:v>
                </c:pt>
                <c:pt idx="2032">
                  <c:v>43259</c:v>
                </c:pt>
                <c:pt idx="2033">
                  <c:v>43262</c:v>
                </c:pt>
                <c:pt idx="2034">
                  <c:v>43263</c:v>
                </c:pt>
                <c:pt idx="2035">
                  <c:v>43264</c:v>
                </c:pt>
                <c:pt idx="2036">
                  <c:v>43265</c:v>
                </c:pt>
                <c:pt idx="2037">
                  <c:v>43266</c:v>
                </c:pt>
                <c:pt idx="2038">
                  <c:v>43269</c:v>
                </c:pt>
                <c:pt idx="2039">
                  <c:v>43270</c:v>
                </c:pt>
                <c:pt idx="2040">
                  <c:v>43271</c:v>
                </c:pt>
                <c:pt idx="2041">
                  <c:v>43272</c:v>
                </c:pt>
                <c:pt idx="2042">
                  <c:v>43273</c:v>
                </c:pt>
                <c:pt idx="2043">
                  <c:v>43276</c:v>
                </c:pt>
                <c:pt idx="2044">
                  <c:v>43277</c:v>
                </c:pt>
                <c:pt idx="2045">
                  <c:v>43278</c:v>
                </c:pt>
                <c:pt idx="2046">
                  <c:v>43279</c:v>
                </c:pt>
                <c:pt idx="2047">
                  <c:v>43280</c:v>
                </c:pt>
                <c:pt idx="2048">
                  <c:v>43283</c:v>
                </c:pt>
                <c:pt idx="2049">
                  <c:v>43284</c:v>
                </c:pt>
                <c:pt idx="2050">
                  <c:v>43285</c:v>
                </c:pt>
                <c:pt idx="2051">
                  <c:v>43286</c:v>
                </c:pt>
                <c:pt idx="2052">
                  <c:v>43287</c:v>
                </c:pt>
                <c:pt idx="2053">
                  <c:v>43290</c:v>
                </c:pt>
                <c:pt idx="2054">
                  <c:v>43291</c:v>
                </c:pt>
                <c:pt idx="2055">
                  <c:v>43292</c:v>
                </c:pt>
                <c:pt idx="2056">
                  <c:v>43293</c:v>
                </c:pt>
                <c:pt idx="2057">
                  <c:v>43294</c:v>
                </c:pt>
                <c:pt idx="2058">
                  <c:v>43297</c:v>
                </c:pt>
                <c:pt idx="2059">
                  <c:v>43298</c:v>
                </c:pt>
                <c:pt idx="2060">
                  <c:v>43299</c:v>
                </c:pt>
                <c:pt idx="2061">
                  <c:v>43300</c:v>
                </c:pt>
                <c:pt idx="2062">
                  <c:v>43301</c:v>
                </c:pt>
                <c:pt idx="2063">
                  <c:v>43304</c:v>
                </c:pt>
                <c:pt idx="2064">
                  <c:v>43305</c:v>
                </c:pt>
                <c:pt idx="2065">
                  <c:v>43306</c:v>
                </c:pt>
                <c:pt idx="2066">
                  <c:v>43307</c:v>
                </c:pt>
                <c:pt idx="2067">
                  <c:v>43308</c:v>
                </c:pt>
                <c:pt idx="2068">
                  <c:v>43311</c:v>
                </c:pt>
                <c:pt idx="2069">
                  <c:v>43312</c:v>
                </c:pt>
                <c:pt idx="2070">
                  <c:v>43313</c:v>
                </c:pt>
                <c:pt idx="2071">
                  <c:v>43314</c:v>
                </c:pt>
                <c:pt idx="2072">
                  <c:v>43315</c:v>
                </c:pt>
                <c:pt idx="2073">
                  <c:v>43318</c:v>
                </c:pt>
                <c:pt idx="2074">
                  <c:v>43319</c:v>
                </c:pt>
                <c:pt idx="2075">
                  <c:v>43320</c:v>
                </c:pt>
                <c:pt idx="2076">
                  <c:v>43321</c:v>
                </c:pt>
                <c:pt idx="2077">
                  <c:v>43322</c:v>
                </c:pt>
                <c:pt idx="2078">
                  <c:v>43325</c:v>
                </c:pt>
                <c:pt idx="2079">
                  <c:v>43326</c:v>
                </c:pt>
                <c:pt idx="2080">
                  <c:v>43327</c:v>
                </c:pt>
                <c:pt idx="2081">
                  <c:v>43328</c:v>
                </c:pt>
                <c:pt idx="2082">
                  <c:v>43329</c:v>
                </c:pt>
                <c:pt idx="2083">
                  <c:v>43332</c:v>
                </c:pt>
                <c:pt idx="2084">
                  <c:v>43333</c:v>
                </c:pt>
                <c:pt idx="2085">
                  <c:v>43334</c:v>
                </c:pt>
                <c:pt idx="2086">
                  <c:v>43335</c:v>
                </c:pt>
                <c:pt idx="2087">
                  <c:v>43336</c:v>
                </c:pt>
                <c:pt idx="2088">
                  <c:v>43340</c:v>
                </c:pt>
                <c:pt idx="2089">
                  <c:v>43341</c:v>
                </c:pt>
                <c:pt idx="2090">
                  <c:v>43342</c:v>
                </c:pt>
                <c:pt idx="2091">
                  <c:v>43343</c:v>
                </c:pt>
                <c:pt idx="2092">
                  <c:v>43346</c:v>
                </c:pt>
                <c:pt idx="2093">
                  <c:v>43347</c:v>
                </c:pt>
                <c:pt idx="2094">
                  <c:v>43348</c:v>
                </c:pt>
                <c:pt idx="2095">
                  <c:v>43349</c:v>
                </c:pt>
                <c:pt idx="2096">
                  <c:v>43350</c:v>
                </c:pt>
                <c:pt idx="2097">
                  <c:v>43353</c:v>
                </c:pt>
                <c:pt idx="2098">
                  <c:v>43354</c:v>
                </c:pt>
                <c:pt idx="2099">
                  <c:v>43355</c:v>
                </c:pt>
                <c:pt idx="2100">
                  <c:v>43356</c:v>
                </c:pt>
                <c:pt idx="2101">
                  <c:v>43357</c:v>
                </c:pt>
                <c:pt idx="2102">
                  <c:v>43360</c:v>
                </c:pt>
                <c:pt idx="2103">
                  <c:v>43361</c:v>
                </c:pt>
                <c:pt idx="2104">
                  <c:v>43362</c:v>
                </c:pt>
                <c:pt idx="2105">
                  <c:v>43363</c:v>
                </c:pt>
                <c:pt idx="2106">
                  <c:v>43364</c:v>
                </c:pt>
                <c:pt idx="2107">
                  <c:v>43367</c:v>
                </c:pt>
                <c:pt idx="2108">
                  <c:v>43368</c:v>
                </c:pt>
                <c:pt idx="2109">
                  <c:v>43369</c:v>
                </c:pt>
                <c:pt idx="2110">
                  <c:v>43370</c:v>
                </c:pt>
                <c:pt idx="2111">
                  <c:v>43371</c:v>
                </c:pt>
                <c:pt idx="2112">
                  <c:v>43374</c:v>
                </c:pt>
                <c:pt idx="2113">
                  <c:v>43375</c:v>
                </c:pt>
                <c:pt idx="2114">
                  <c:v>43376</c:v>
                </c:pt>
                <c:pt idx="2115">
                  <c:v>43377</c:v>
                </c:pt>
                <c:pt idx="2116">
                  <c:v>43378</c:v>
                </c:pt>
                <c:pt idx="2117">
                  <c:v>43381</c:v>
                </c:pt>
                <c:pt idx="2118">
                  <c:v>43382</c:v>
                </c:pt>
                <c:pt idx="2119">
                  <c:v>43383</c:v>
                </c:pt>
                <c:pt idx="2120">
                  <c:v>43384</c:v>
                </c:pt>
                <c:pt idx="2121">
                  <c:v>43385</c:v>
                </c:pt>
                <c:pt idx="2122">
                  <c:v>43388</c:v>
                </c:pt>
                <c:pt idx="2123">
                  <c:v>43389</c:v>
                </c:pt>
                <c:pt idx="2124">
                  <c:v>43390</c:v>
                </c:pt>
                <c:pt idx="2125">
                  <c:v>43391</c:v>
                </c:pt>
                <c:pt idx="2126">
                  <c:v>43392</c:v>
                </c:pt>
                <c:pt idx="2127">
                  <c:v>43395</c:v>
                </c:pt>
                <c:pt idx="2128">
                  <c:v>43396</c:v>
                </c:pt>
                <c:pt idx="2129">
                  <c:v>43397</c:v>
                </c:pt>
                <c:pt idx="2130">
                  <c:v>43398</c:v>
                </c:pt>
                <c:pt idx="2131">
                  <c:v>43399</c:v>
                </c:pt>
                <c:pt idx="2132">
                  <c:v>43402</c:v>
                </c:pt>
                <c:pt idx="2133">
                  <c:v>43403</c:v>
                </c:pt>
                <c:pt idx="2134">
                  <c:v>43404</c:v>
                </c:pt>
                <c:pt idx="2135">
                  <c:v>43405</c:v>
                </c:pt>
                <c:pt idx="2136">
                  <c:v>43406</c:v>
                </c:pt>
                <c:pt idx="2137">
                  <c:v>43409</c:v>
                </c:pt>
                <c:pt idx="2138">
                  <c:v>43410</c:v>
                </c:pt>
                <c:pt idx="2139">
                  <c:v>43411</c:v>
                </c:pt>
                <c:pt idx="2140">
                  <c:v>43412</c:v>
                </c:pt>
                <c:pt idx="2141">
                  <c:v>43413</c:v>
                </c:pt>
                <c:pt idx="2142">
                  <c:v>43416</c:v>
                </c:pt>
                <c:pt idx="2143">
                  <c:v>43417</c:v>
                </c:pt>
                <c:pt idx="2144">
                  <c:v>43418</c:v>
                </c:pt>
                <c:pt idx="2145">
                  <c:v>43419</c:v>
                </c:pt>
                <c:pt idx="2146">
                  <c:v>43420</c:v>
                </c:pt>
                <c:pt idx="2147">
                  <c:v>43423</c:v>
                </c:pt>
                <c:pt idx="2148">
                  <c:v>43424</c:v>
                </c:pt>
                <c:pt idx="2149">
                  <c:v>43425</c:v>
                </c:pt>
                <c:pt idx="2150">
                  <c:v>43426</c:v>
                </c:pt>
                <c:pt idx="2151">
                  <c:v>43427</c:v>
                </c:pt>
                <c:pt idx="2152">
                  <c:v>43430</c:v>
                </c:pt>
                <c:pt idx="2153">
                  <c:v>43431</c:v>
                </c:pt>
                <c:pt idx="2154">
                  <c:v>43432</c:v>
                </c:pt>
                <c:pt idx="2155">
                  <c:v>43433</c:v>
                </c:pt>
                <c:pt idx="2156">
                  <c:v>43434</c:v>
                </c:pt>
                <c:pt idx="2157">
                  <c:v>43437</c:v>
                </c:pt>
                <c:pt idx="2158">
                  <c:v>43438</c:v>
                </c:pt>
                <c:pt idx="2159">
                  <c:v>43439</c:v>
                </c:pt>
                <c:pt idx="2160">
                  <c:v>43440</c:v>
                </c:pt>
                <c:pt idx="2161">
                  <c:v>43441</c:v>
                </c:pt>
                <c:pt idx="2162">
                  <c:v>43444</c:v>
                </c:pt>
                <c:pt idx="2163">
                  <c:v>43445</c:v>
                </c:pt>
                <c:pt idx="2164">
                  <c:v>43446</c:v>
                </c:pt>
                <c:pt idx="2165">
                  <c:v>43447</c:v>
                </c:pt>
                <c:pt idx="2166">
                  <c:v>43448</c:v>
                </c:pt>
                <c:pt idx="2167">
                  <c:v>43451</c:v>
                </c:pt>
                <c:pt idx="2168">
                  <c:v>43452</c:v>
                </c:pt>
                <c:pt idx="2169">
                  <c:v>43453</c:v>
                </c:pt>
                <c:pt idx="2170">
                  <c:v>43454</c:v>
                </c:pt>
                <c:pt idx="2171">
                  <c:v>43455</c:v>
                </c:pt>
                <c:pt idx="2172">
                  <c:v>43458</c:v>
                </c:pt>
                <c:pt idx="2173">
                  <c:v>43461</c:v>
                </c:pt>
                <c:pt idx="2174">
                  <c:v>43462</c:v>
                </c:pt>
                <c:pt idx="2175">
                  <c:v>43465</c:v>
                </c:pt>
                <c:pt idx="2176">
                  <c:v>43467</c:v>
                </c:pt>
                <c:pt idx="2177">
                  <c:v>43468</c:v>
                </c:pt>
                <c:pt idx="2178">
                  <c:v>43469</c:v>
                </c:pt>
                <c:pt idx="2179">
                  <c:v>43472</c:v>
                </c:pt>
                <c:pt idx="2180">
                  <c:v>43473</c:v>
                </c:pt>
                <c:pt idx="2181">
                  <c:v>43474</c:v>
                </c:pt>
                <c:pt idx="2182">
                  <c:v>43475</c:v>
                </c:pt>
                <c:pt idx="2183">
                  <c:v>43476</c:v>
                </c:pt>
                <c:pt idx="2184">
                  <c:v>43479</c:v>
                </c:pt>
                <c:pt idx="2185">
                  <c:v>43480</c:v>
                </c:pt>
                <c:pt idx="2186">
                  <c:v>43481</c:v>
                </c:pt>
                <c:pt idx="2187">
                  <c:v>43482</c:v>
                </c:pt>
                <c:pt idx="2188">
                  <c:v>43483</c:v>
                </c:pt>
                <c:pt idx="2189">
                  <c:v>43486</c:v>
                </c:pt>
                <c:pt idx="2190">
                  <c:v>43487</c:v>
                </c:pt>
                <c:pt idx="2191">
                  <c:v>43488</c:v>
                </c:pt>
                <c:pt idx="2192">
                  <c:v>43489</c:v>
                </c:pt>
                <c:pt idx="2193">
                  <c:v>43490</c:v>
                </c:pt>
                <c:pt idx="2194">
                  <c:v>43493</c:v>
                </c:pt>
                <c:pt idx="2195">
                  <c:v>43494</c:v>
                </c:pt>
                <c:pt idx="2196">
                  <c:v>43495</c:v>
                </c:pt>
                <c:pt idx="2197">
                  <c:v>43496</c:v>
                </c:pt>
                <c:pt idx="2198">
                  <c:v>43497</c:v>
                </c:pt>
                <c:pt idx="2199">
                  <c:v>43500</c:v>
                </c:pt>
                <c:pt idx="2200">
                  <c:v>43501</c:v>
                </c:pt>
                <c:pt idx="2201">
                  <c:v>43502</c:v>
                </c:pt>
                <c:pt idx="2202">
                  <c:v>43503</c:v>
                </c:pt>
                <c:pt idx="2203">
                  <c:v>43504</c:v>
                </c:pt>
                <c:pt idx="2204">
                  <c:v>43507</c:v>
                </c:pt>
                <c:pt idx="2205">
                  <c:v>43508</c:v>
                </c:pt>
                <c:pt idx="2206">
                  <c:v>43509</c:v>
                </c:pt>
                <c:pt idx="2207">
                  <c:v>43510</c:v>
                </c:pt>
                <c:pt idx="2208">
                  <c:v>43511</c:v>
                </c:pt>
                <c:pt idx="2209">
                  <c:v>43514</c:v>
                </c:pt>
                <c:pt idx="2210">
                  <c:v>43515</c:v>
                </c:pt>
                <c:pt idx="2211">
                  <c:v>43516</c:v>
                </c:pt>
                <c:pt idx="2212">
                  <c:v>43517</c:v>
                </c:pt>
                <c:pt idx="2213">
                  <c:v>43518</c:v>
                </c:pt>
                <c:pt idx="2214">
                  <c:v>43521</c:v>
                </c:pt>
                <c:pt idx="2215">
                  <c:v>43522</c:v>
                </c:pt>
                <c:pt idx="2216">
                  <c:v>43523</c:v>
                </c:pt>
                <c:pt idx="2217">
                  <c:v>43524</c:v>
                </c:pt>
                <c:pt idx="2218">
                  <c:v>43525</c:v>
                </c:pt>
                <c:pt idx="2219">
                  <c:v>43528</c:v>
                </c:pt>
                <c:pt idx="2220">
                  <c:v>43529</c:v>
                </c:pt>
                <c:pt idx="2221">
                  <c:v>43530</c:v>
                </c:pt>
                <c:pt idx="2222">
                  <c:v>43531</c:v>
                </c:pt>
                <c:pt idx="2223">
                  <c:v>43532</c:v>
                </c:pt>
                <c:pt idx="2224">
                  <c:v>43535</c:v>
                </c:pt>
                <c:pt idx="2225">
                  <c:v>43536</c:v>
                </c:pt>
                <c:pt idx="2226">
                  <c:v>43537</c:v>
                </c:pt>
                <c:pt idx="2227">
                  <c:v>43538</c:v>
                </c:pt>
                <c:pt idx="2228">
                  <c:v>43539</c:v>
                </c:pt>
                <c:pt idx="2229">
                  <c:v>43542</c:v>
                </c:pt>
                <c:pt idx="2230">
                  <c:v>43543</c:v>
                </c:pt>
                <c:pt idx="2231">
                  <c:v>43544</c:v>
                </c:pt>
                <c:pt idx="2232">
                  <c:v>43545</c:v>
                </c:pt>
                <c:pt idx="2233">
                  <c:v>43546</c:v>
                </c:pt>
                <c:pt idx="2234">
                  <c:v>43549</c:v>
                </c:pt>
                <c:pt idx="2235">
                  <c:v>43550</c:v>
                </c:pt>
                <c:pt idx="2236">
                  <c:v>43551</c:v>
                </c:pt>
                <c:pt idx="2237">
                  <c:v>43552</c:v>
                </c:pt>
                <c:pt idx="2238">
                  <c:v>43553</c:v>
                </c:pt>
                <c:pt idx="2239">
                  <c:v>43556</c:v>
                </c:pt>
                <c:pt idx="2240">
                  <c:v>43557</c:v>
                </c:pt>
                <c:pt idx="2241">
                  <c:v>43558</c:v>
                </c:pt>
                <c:pt idx="2242">
                  <c:v>43559</c:v>
                </c:pt>
                <c:pt idx="2243">
                  <c:v>43560</c:v>
                </c:pt>
                <c:pt idx="2244">
                  <c:v>43563</c:v>
                </c:pt>
                <c:pt idx="2245">
                  <c:v>43564</c:v>
                </c:pt>
                <c:pt idx="2246">
                  <c:v>43565</c:v>
                </c:pt>
                <c:pt idx="2247">
                  <c:v>43566</c:v>
                </c:pt>
                <c:pt idx="2248">
                  <c:v>43567</c:v>
                </c:pt>
                <c:pt idx="2249">
                  <c:v>43570</c:v>
                </c:pt>
                <c:pt idx="2250">
                  <c:v>43571</c:v>
                </c:pt>
                <c:pt idx="2251">
                  <c:v>43572</c:v>
                </c:pt>
                <c:pt idx="2252">
                  <c:v>43573</c:v>
                </c:pt>
                <c:pt idx="2253">
                  <c:v>43578</c:v>
                </c:pt>
                <c:pt idx="2254">
                  <c:v>43579</c:v>
                </c:pt>
                <c:pt idx="2255">
                  <c:v>43580</c:v>
                </c:pt>
                <c:pt idx="2256">
                  <c:v>43581</c:v>
                </c:pt>
                <c:pt idx="2257">
                  <c:v>43584</c:v>
                </c:pt>
                <c:pt idx="2258">
                  <c:v>43585</c:v>
                </c:pt>
                <c:pt idx="2259">
                  <c:v>43586</c:v>
                </c:pt>
                <c:pt idx="2260">
                  <c:v>43587</c:v>
                </c:pt>
                <c:pt idx="2261">
                  <c:v>43588</c:v>
                </c:pt>
                <c:pt idx="2262">
                  <c:v>43592</c:v>
                </c:pt>
                <c:pt idx="2263">
                  <c:v>43593</c:v>
                </c:pt>
                <c:pt idx="2264">
                  <c:v>43594</c:v>
                </c:pt>
                <c:pt idx="2265">
                  <c:v>43595</c:v>
                </c:pt>
                <c:pt idx="2266">
                  <c:v>43598</c:v>
                </c:pt>
                <c:pt idx="2267">
                  <c:v>43599</c:v>
                </c:pt>
                <c:pt idx="2268">
                  <c:v>43600</c:v>
                </c:pt>
                <c:pt idx="2269">
                  <c:v>43601</c:v>
                </c:pt>
                <c:pt idx="2270">
                  <c:v>43602</c:v>
                </c:pt>
                <c:pt idx="2271">
                  <c:v>43605</c:v>
                </c:pt>
                <c:pt idx="2272">
                  <c:v>43606</c:v>
                </c:pt>
                <c:pt idx="2273">
                  <c:v>43607</c:v>
                </c:pt>
                <c:pt idx="2274">
                  <c:v>43608</c:v>
                </c:pt>
                <c:pt idx="2275">
                  <c:v>43609</c:v>
                </c:pt>
                <c:pt idx="2276">
                  <c:v>43613</c:v>
                </c:pt>
                <c:pt idx="2277">
                  <c:v>43614</c:v>
                </c:pt>
                <c:pt idx="2278">
                  <c:v>43615</c:v>
                </c:pt>
                <c:pt idx="2279">
                  <c:v>43616</c:v>
                </c:pt>
                <c:pt idx="2280">
                  <c:v>43619</c:v>
                </c:pt>
                <c:pt idx="2281">
                  <c:v>43620</c:v>
                </c:pt>
                <c:pt idx="2282">
                  <c:v>43621</c:v>
                </c:pt>
                <c:pt idx="2283">
                  <c:v>43622</c:v>
                </c:pt>
                <c:pt idx="2284">
                  <c:v>43623</c:v>
                </c:pt>
                <c:pt idx="2285">
                  <c:v>43626</c:v>
                </c:pt>
                <c:pt idx="2286">
                  <c:v>43627</c:v>
                </c:pt>
                <c:pt idx="2287">
                  <c:v>43628</c:v>
                </c:pt>
                <c:pt idx="2288">
                  <c:v>43629</c:v>
                </c:pt>
                <c:pt idx="2289">
                  <c:v>43630</c:v>
                </c:pt>
                <c:pt idx="2290">
                  <c:v>43633</c:v>
                </c:pt>
                <c:pt idx="2291">
                  <c:v>43634</c:v>
                </c:pt>
                <c:pt idx="2292">
                  <c:v>43635</c:v>
                </c:pt>
                <c:pt idx="2293">
                  <c:v>43636</c:v>
                </c:pt>
                <c:pt idx="2294">
                  <c:v>43637</c:v>
                </c:pt>
                <c:pt idx="2295">
                  <c:v>43640</c:v>
                </c:pt>
                <c:pt idx="2296">
                  <c:v>43641</c:v>
                </c:pt>
                <c:pt idx="2297">
                  <c:v>43642</c:v>
                </c:pt>
                <c:pt idx="2298">
                  <c:v>43643</c:v>
                </c:pt>
                <c:pt idx="2299">
                  <c:v>43644</c:v>
                </c:pt>
                <c:pt idx="2300">
                  <c:v>43647</c:v>
                </c:pt>
                <c:pt idx="2301">
                  <c:v>43648</c:v>
                </c:pt>
                <c:pt idx="2302">
                  <c:v>43649</c:v>
                </c:pt>
                <c:pt idx="2303">
                  <c:v>43650</c:v>
                </c:pt>
                <c:pt idx="2304">
                  <c:v>43651</c:v>
                </c:pt>
                <c:pt idx="2305">
                  <c:v>43654</c:v>
                </c:pt>
                <c:pt idx="2306">
                  <c:v>43655</c:v>
                </c:pt>
                <c:pt idx="2307">
                  <c:v>43656</c:v>
                </c:pt>
                <c:pt idx="2308">
                  <c:v>43657</c:v>
                </c:pt>
                <c:pt idx="2309">
                  <c:v>43658</c:v>
                </c:pt>
                <c:pt idx="2310">
                  <c:v>43661</c:v>
                </c:pt>
                <c:pt idx="2311">
                  <c:v>43662</c:v>
                </c:pt>
                <c:pt idx="2312">
                  <c:v>43663</c:v>
                </c:pt>
                <c:pt idx="2313">
                  <c:v>43664</c:v>
                </c:pt>
                <c:pt idx="2314">
                  <c:v>43665</c:v>
                </c:pt>
                <c:pt idx="2315">
                  <c:v>43668</c:v>
                </c:pt>
                <c:pt idx="2316">
                  <c:v>43669</c:v>
                </c:pt>
                <c:pt idx="2317">
                  <c:v>43670</c:v>
                </c:pt>
                <c:pt idx="2318">
                  <c:v>43671</c:v>
                </c:pt>
                <c:pt idx="2319">
                  <c:v>43672</c:v>
                </c:pt>
                <c:pt idx="2320">
                  <c:v>43675</c:v>
                </c:pt>
                <c:pt idx="2321">
                  <c:v>43676</c:v>
                </c:pt>
                <c:pt idx="2322">
                  <c:v>43677</c:v>
                </c:pt>
                <c:pt idx="2323">
                  <c:v>43678</c:v>
                </c:pt>
                <c:pt idx="2324">
                  <c:v>43679</c:v>
                </c:pt>
                <c:pt idx="2325">
                  <c:v>43682</c:v>
                </c:pt>
                <c:pt idx="2326">
                  <c:v>43683</c:v>
                </c:pt>
                <c:pt idx="2327">
                  <c:v>43684</c:v>
                </c:pt>
                <c:pt idx="2328">
                  <c:v>43685</c:v>
                </c:pt>
                <c:pt idx="2329">
                  <c:v>43686</c:v>
                </c:pt>
                <c:pt idx="2330">
                  <c:v>43689</c:v>
                </c:pt>
                <c:pt idx="2331">
                  <c:v>43690</c:v>
                </c:pt>
                <c:pt idx="2332">
                  <c:v>43691</c:v>
                </c:pt>
                <c:pt idx="2333">
                  <c:v>43692</c:v>
                </c:pt>
                <c:pt idx="2334">
                  <c:v>43693</c:v>
                </c:pt>
                <c:pt idx="2335">
                  <c:v>43696</c:v>
                </c:pt>
                <c:pt idx="2336">
                  <c:v>43697</c:v>
                </c:pt>
                <c:pt idx="2337">
                  <c:v>43698</c:v>
                </c:pt>
                <c:pt idx="2338">
                  <c:v>43699</c:v>
                </c:pt>
                <c:pt idx="2339">
                  <c:v>43700</c:v>
                </c:pt>
                <c:pt idx="2340">
                  <c:v>43704</c:v>
                </c:pt>
                <c:pt idx="2341">
                  <c:v>43705</c:v>
                </c:pt>
                <c:pt idx="2342">
                  <c:v>43706</c:v>
                </c:pt>
                <c:pt idx="2343">
                  <c:v>43707</c:v>
                </c:pt>
                <c:pt idx="2344">
                  <c:v>43710</c:v>
                </c:pt>
                <c:pt idx="2345">
                  <c:v>43711</c:v>
                </c:pt>
                <c:pt idx="2346">
                  <c:v>43712</c:v>
                </c:pt>
                <c:pt idx="2347">
                  <c:v>43713</c:v>
                </c:pt>
                <c:pt idx="2348">
                  <c:v>43714</c:v>
                </c:pt>
                <c:pt idx="2349">
                  <c:v>43717</c:v>
                </c:pt>
                <c:pt idx="2350">
                  <c:v>43718</c:v>
                </c:pt>
                <c:pt idx="2351">
                  <c:v>43719</c:v>
                </c:pt>
                <c:pt idx="2352">
                  <c:v>43720</c:v>
                </c:pt>
                <c:pt idx="2353">
                  <c:v>43721</c:v>
                </c:pt>
                <c:pt idx="2354">
                  <c:v>43724</c:v>
                </c:pt>
                <c:pt idx="2355">
                  <c:v>43725</c:v>
                </c:pt>
                <c:pt idx="2356">
                  <c:v>43726</c:v>
                </c:pt>
                <c:pt idx="2357">
                  <c:v>43727</c:v>
                </c:pt>
                <c:pt idx="2358">
                  <c:v>43728</c:v>
                </c:pt>
                <c:pt idx="2359">
                  <c:v>43731</c:v>
                </c:pt>
                <c:pt idx="2360">
                  <c:v>43732</c:v>
                </c:pt>
                <c:pt idx="2361">
                  <c:v>43733</c:v>
                </c:pt>
                <c:pt idx="2362">
                  <c:v>43734</c:v>
                </c:pt>
                <c:pt idx="2363">
                  <c:v>43735</c:v>
                </c:pt>
                <c:pt idx="2364">
                  <c:v>43738</c:v>
                </c:pt>
                <c:pt idx="2365">
                  <c:v>43739</c:v>
                </c:pt>
                <c:pt idx="2366">
                  <c:v>43740</c:v>
                </c:pt>
                <c:pt idx="2367">
                  <c:v>43741</c:v>
                </c:pt>
                <c:pt idx="2368">
                  <c:v>43742</c:v>
                </c:pt>
                <c:pt idx="2369">
                  <c:v>43745</c:v>
                </c:pt>
                <c:pt idx="2370">
                  <c:v>43746</c:v>
                </c:pt>
                <c:pt idx="2371">
                  <c:v>43747</c:v>
                </c:pt>
                <c:pt idx="2372">
                  <c:v>43748</c:v>
                </c:pt>
                <c:pt idx="2373">
                  <c:v>43749</c:v>
                </c:pt>
                <c:pt idx="2374">
                  <c:v>43752</c:v>
                </c:pt>
                <c:pt idx="2375">
                  <c:v>43753</c:v>
                </c:pt>
                <c:pt idx="2376">
                  <c:v>43754</c:v>
                </c:pt>
                <c:pt idx="2377">
                  <c:v>43755</c:v>
                </c:pt>
                <c:pt idx="2378">
                  <c:v>43756</c:v>
                </c:pt>
                <c:pt idx="2379">
                  <c:v>43759</c:v>
                </c:pt>
                <c:pt idx="2380">
                  <c:v>43760</c:v>
                </c:pt>
                <c:pt idx="2381">
                  <c:v>43761</c:v>
                </c:pt>
                <c:pt idx="2382">
                  <c:v>43762</c:v>
                </c:pt>
                <c:pt idx="2383">
                  <c:v>43763</c:v>
                </c:pt>
                <c:pt idx="2384">
                  <c:v>43766</c:v>
                </c:pt>
                <c:pt idx="2385">
                  <c:v>43767</c:v>
                </c:pt>
                <c:pt idx="2386">
                  <c:v>43768</c:v>
                </c:pt>
                <c:pt idx="2387">
                  <c:v>43769</c:v>
                </c:pt>
                <c:pt idx="2388">
                  <c:v>43770</c:v>
                </c:pt>
                <c:pt idx="2389">
                  <c:v>43773</c:v>
                </c:pt>
                <c:pt idx="2390">
                  <c:v>43774</c:v>
                </c:pt>
                <c:pt idx="2391">
                  <c:v>43775</c:v>
                </c:pt>
                <c:pt idx="2392">
                  <c:v>43776</c:v>
                </c:pt>
                <c:pt idx="2393">
                  <c:v>43777</c:v>
                </c:pt>
                <c:pt idx="2394">
                  <c:v>43780</c:v>
                </c:pt>
                <c:pt idx="2395">
                  <c:v>43781</c:v>
                </c:pt>
                <c:pt idx="2396">
                  <c:v>43782</c:v>
                </c:pt>
                <c:pt idx="2397">
                  <c:v>43783</c:v>
                </c:pt>
                <c:pt idx="2398">
                  <c:v>43784</c:v>
                </c:pt>
                <c:pt idx="2399">
                  <c:v>43787</c:v>
                </c:pt>
                <c:pt idx="2400">
                  <c:v>43788</c:v>
                </c:pt>
                <c:pt idx="2401">
                  <c:v>43789</c:v>
                </c:pt>
                <c:pt idx="2402">
                  <c:v>43790</c:v>
                </c:pt>
                <c:pt idx="2403">
                  <c:v>43791</c:v>
                </c:pt>
                <c:pt idx="2404">
                  <c:v>43794</c:v>
                </c:pt>
                <c:pt idx="2405">
                  <c:v>43795</c:v>
                </c:pt>
                <c:pt idx="2406">
                  <c:v>43796</c:v>
                </c:pt>
                <c:pt idx="2407">
                  <c:v>43797</c:v>
                </c:pt>
                <c:pt idx="2408">
                  <c:v>43798</c:v>
                </c:pt>
                <c:pt idx="2409">
                  <c:v>43801</c:v>
                </c:pt>
                <c:pt idx="2410">
                  <c:v>43802</c:v>
                </c:pt>
                <c:pt idx="2411">
                  <c:v>43803</c:v>
                </c:pt>
                <c:pt idx="2412">
                  <c:v>43804</c:v>
                </c:pt>
                <c:pt idx="2413">
                  <c:v>43805</c:v>
                </c:pt>
                <c:pt idx="2414">
                  <c:v>43808</c:v>
                </c:pt>
                <c:pt idx="2415">
                  <c:v>43809</c:v>
                </c:pt>
                <c:pt idx="2416">
                  <c:v>43810</c:v>
                </c:pt>
                <c:pt idx="2417">
                  <c:v>43811</c:v>
                </c:pt>
                <c:pt idx="2418">
                  <c:v>43812</c:v>
                </c:pt>
                <c:pt idx="2419">
                  <c:v>43815</c:v>
                </c:pt>
                <c:pt idx="2420">
                  <c:v>43816</c:v>
                </c:pt>
                <c:pt idx="2421">
                  <c:v>43817</c:v>
                </c:pt>
                <c:pt idx="2422">
                  <c:v>43818</c:v>
                </c:pt>
                <c:pt idx="2423">
                  <c:v>43819</c:v>
                </c:pt>
                <c:pt idx="2424">
                  <c:v>43822</c:v>
                </c:pt>
                <c:pt idx="2425">
                  <c:v>43823</c:v>
                </c:pt>
                <c:pt idx="2426">
                  <c:v>43826</c:v>
                </c:pt>
                <c:pt idx="2427">
                  <c:v>43829</c:v>
                </c:pt>
                <c:pt idx="2428">
                  <c:v>43830</c:v>
                </c:pt>
                <c:pt idx="2429">
                  <c:v>43832</c:v>
                </c:pt>
                <c:pt idx="2430">
                  <c:v>43833</c:v>
                </c:pt>
                <c:pt idx="2431">
                  <c:v>43836</c:v>
                </c:pt>
                <c:pt idx="2432">
                  <c:v>43837</c:v>
                </c:pt>
                <c:pt idx="2433">
                  <c:v>43838</c:v>
                </c:pt>
                <c:pt idx="2434">
                  <c:v>43839</c:v>
                </c:pt>
                <c:pt idx="2435">
                  <c:v>43840</c:v>
                </c:pt>
                <c:pt idx="2436">
                  <c:v>43843</c:v>
                </c:pt>
                <c:pt idx="2437">
                  <c:v>43844</c:v>
                </c:pt>
                <c:pt idx="2438">
                  <c:v>43845</c:v>
                </c:pt>
                <c:pt idx="2439">
                  <c:v>43846</c:v>
                </c:pt>
                <c:pt idx="2440">
                  <c:v>43847</c:v>
                </c:pt>
                <c:pt idx="2441">
                  <c:v>43850</c:v>
                </c:pt>
                <c:pt idx="2442">
                  <c:v>43851</c:v>
                </c:pt>
                <c:pt idx="2443">
                  <c:v>43852</c:v>
                </c:pt>
                <c:pt idx="2444">
                  <c:v>43853</c:v>
                </c:pt>
                <c:pt idx="2445">
                  <c:v>43854</c:v>
                </c:pt>
                <c:pt idx="2446">
                  <c:v>43857</c:v>
                </c:pt>
                <c:pt idx="2447">
                  <c:v>43858</c:v>
                </c:pt>
                <c:pt idx="2448">
                  <c:v>43859</c:v>
                </c:pt>
                <c:pt idx="2449">
                  <c:v>43860</c:v>
                </c:pt>
                <c:pt idx="2450">
                  <c:v>43861</c:v>
                </c:pt>
                <c:pt idx="2451">
                  <c:v>43864</c:v>
                </c:pt>
                <c:pt idx="2452">
                  <c:v>43865</c:v>
                </c:pt>
                <c:pt idx="2453">
                  <c:v>43866</c:v>
                </c:pt>
                <c:pt idx="2454">
                  <c:v>43867</c:v>
                </c:pt>
                <c:pt idx="2455">
                  <c:v>43868</c:v>
                </c:pt>
                <c:pt idx="2456">
                  <c:v>43871</c:v>
                </c:pt>
                <c:pt idx="2457">
                  <c:v>43872</c:v>
                </c:pt>
                <c:pt idx="2458">
                  <c:v>43873</c:v>
                </c:pt>
                <c:pt idx="2459">
                  <c:v>43874</c:v>
                </c:pt>
                <c:pt idx="2460">
                  <c:v>43875</c:v>
                </c:pt>
                <c:pt idx="2461">
                  <c:v>43878</c:v>
                </c:pt>
                <c:pt idx="2462">
                  <c:v>43879</c:v>
                </c:pt>
                <c:pt idx="2463">
                  <c:v>43880</c:v>
                </c:pt>
                <c:pt idx="2464">
                  <c:v>43881</c:v>
                </c:pt>
                <c:pt idx="2465">
                  <c:v>43882</c:v>
                </c:pt>
                <c:pt idx="2466">
                  <c:v>43885</c:v>
                </c:pt>
                <c:pt idx="2467">
                  <c:v>43886</c:v>
                </c:pt>
                <c:pt idx="2468">
                  <c:v>43887</c:v>
                </c:pt>
                <c:pt idx="2469">
                  <c:v>43888</c:v>
                </c:pt>
                <c:pt idx="2470">
                  <c:v>43889</c:v>
                </c:pt>
                <c:pt idx="2471">
                  <c:v>43892</c:v>
                </c:pt>
                <c:pt idx="2472">
                  <c:v>43893</c:v>
                </c:pt>
                <c:pt idx="2473">
                  <c:v>43894</c:v>
                </c:pt>
                <c:pt idx="2474">
                  <c:v>43895</c:v>
                </c:pt>
                <c:pt idx="2475">
                  <c:v>43896</c:v>
                </c:pt>
                <c:pt idx="2476">
                  <c:v>43899</c:v>
                </c:pt>
                <c:pt idx="2477">
                  <c:v>43900</c:v>
                </c:pt>
                <c:pt idx="2478">
                  <c:v>43901</c:v>
                </c:pt>
                <c:pt idx="2479">
                  <c:v>43902</c:v>
                </c:pt>
                <c:pt idx="2480">
                  <c:v>43903</c:v>
                </c:pt>
                <c:pt idx="2481">
                  <c:v>43906</c:v>
                </c:pt>
                <c:pt idx="2482">
                  <c:v>43907</c:v>
                </c:pt>
                <c:pt idx="2483">
                  <c:v>43908</c:v>
                </c:pt>
                <c:pt idx="2484">
                  <c:v>43909</c:v>
                </c:pt>
                <c:pt idx="2485">
                  <c:v>43910</c:v>
                </c:pt>
                <c:pt idx="2486">
                  <c:v>43913</c:v>
                </c:pt>
                <c:pt idx="2487">
                  <c:v>43914</c:v>
                </c:pt>
                <c:pt idx="2488">
                  <c:v>43915</c:v>
                </c:pt>
                <c:pt idx="2489">
                  <c:v>43916</c:v>
                </c:pt>
                <c:pt idx="2490">
                  <c:v>43917</c:v>
                </c:pt>
                <c:pt idx="2491">
                  <c:v>43920</c:v>
                </c:pt>
                <c:pt idx="2492">
                  <c:v>43921</c:v>
                </c:pt>
                <c:pt idx="2493">
                  <c:v>43922</c:v>
                </c:pt>
                <c:pt idx="2494">
                  <c:v>43923</c:v>
                </c:pt>
                <c:pt idx="2495">
                  <c:v>43924</c:v>
                </c:pt>
                <c:pt idx="2496">
                  <c:v>43927</c:v>
                </c:pt>
                <c:pt idx="2497">
                  <c:v>43928</c:v>
                </c:pt>
                <c:pt idx="2498">
                  <c:v>43929</c:v>
                </c:pt>
                <c:pt idx="2499">
                  <c:v>43930</c:v>
                </c:pt>
                <c:pt idx="2500">
                  <c:v>43935</c:v>
                </c:pt>
                <c:pt idx="2501">
                  <c:v>43936</c:v>
                </c:pt>
                <c:pt idx="2502">
                  <c:v>43937</c:v>
                </c:pt>
                <c:pt idx="2503">
                  <c:v>43938</c:v>
                </c:pt>
                <c:pt idx="2504">
                  <c:v>43941</c:v>
                </c:pt>
                <c:pt idx="2505">
                  <c:v>43942</c:v>
                </c:pt>
                <c:pt idx="2506">
                  <c:v>43943</c:v>
                </c:pt>
                <c:pt idx="2507">
                  <c:v>43944</c:v>
                </c:pt>
                <c:pt idx="2508">
                  <c:v>43945</c:v>
                </c:pt>
                <c:pt idx="2509">
                  <c:v>43948</c:v>
                </c:pt>
                <c:pt idx="2510">
                  <c:v>43949</c:v>
                </c:pt>
                <c:pt idx="2511">
                  <c:v>43950</c:v>
                </c:pt>
                <c:pt idx="2512">
                  <c:v>43951</c:v>
                </c:pt>
                <c:pt idx="2513">
                  <c:v>43952</c:v>
                </c:pt>
                <c:pt idx="2514">
                  <c:v>43955</c:v>
                </c:pt>
                <c:pt idx="2515">
                  <c:v>43956</c:v>
                </c:pt>
                <c:pt idx="2516">
                  <c:v>43957</c:v>
                </c:pt>
                <c:pt idx="2517">
                  <c:v>43958</c:v>
                </c:pt>
                <c:pt idx="2518">
                  <c:v>43962</c:v>
                </c:pt>
                <c:pt idx="2519">
                  <c:v>43963</c:v>
                </c:pt>
                <c:pt idx="2520">
                  <c:v>43964</c:v>
                </c:pt>
                <c:pt idx="2521">
                  <c:v>43965</c:v>
                </c:pt>
                <c:pt idx="2522">
                  <c:v>43966</c:v>
                </c:pt>
                <c:pt idx="2523">
                  <c:v>43969</c:v>
                </c:pt>
                <c:pt idx="2524">
                  <c:v>43970</c:v>
                </c:pt>
                <c:pt idx="2525">
                  <c:v>43971</c:v>
                </c:pt>
                <c:pt idx="2526">
                  <c:v>43972</c:v>
                </c:pt>
              </c:numCache>
            </c:numRef>
          </c:cat>
          <c:val>
            <c:numRef>
              <c:f>'Int Rates'!$F$2:$F$2528</c:f>
              <c:numCache>
                <c:formatCode>General</c:formatCode>
                <c:ptCount val="2527"/>
                <c:pt idx="1165" formatCode="0.00%">
                  <c:v>2.5000000000000001E-3</c:v>
                </c:pt>
                <c:pt idx="1166" formatCode="0.00%">
                  <c:v>2.5000000000000001E-3</c:v>
                </c:pt>
                <c:pt idx="1167" formatCode="0.00%">
                  <c:v>2.5000000000000001E-3</c:v>
                </c:pt>
                <c:pt idx="1168" formatCode="0.00%">
                  <c:v>2.5000000000000001E-3</c:v>
                </c:pt>
                <c:pt idx="1169" formatCode="0.00%">
                  <c:v>2.5000000000000001E-3</c:v>
                </c:pt>
                <c:pt idx="1170" formatCode="0.00%">
                  <c:v>2.5000000000000001E-3</c:v>
                </c:pt>
                <c:pt idx="1171" formatCode="0.00%">
                  <c:v>2.5000000000000001E-3</c:v>
                </c:pt>
                <c:pt idx="1172" formatCode="0.00%">
                  <c:v>2.5000000000000001E-3</c:v>
                </c:pt>
                <c:pt idx="1173" formatCode="0.00%">
                  <c:v>2.5000000000000001E-3</c:v>
                </c:pt>
                <c:pt idx="1174" formatCode="0.00%">
                  <c:v>2.5000000000000001E-3</c:v>
                </c:pt>
                <c:pt idx="1175" formatCode="0.00%">
                  <c:v>2.5000000000000001E-3</c:v>
                </c:pt>
                <c:pt idx="1176" formatCode="0.00%">
                  <c:v>2.5000000000000001E-3</c:v>
                </c:pt>
                <c:pt idx="1177" formatCode="0.00%">
                  <c:v>2.5000000000000001E-3</c:v>
                </c:pt>
                <c:pt idx="1178" formatCode="0.00%">
                  <c:v>2.5000000000000001E-3</c:v>
                </c:pt>
                <c:pt idx="1179" formatCode="0.00%">
                  <c:v>2.5000000000000001E-3</c:v>
                </c:pt>
                <c:pt idx="1180" formatCode="0.00%">
                  <c:v>2.5000000000000001E-3</c:v>
                </c:pt>
                <c:pt idx="1181" formatCode="0.00%">
                  <c:v>2.5000000000000001E-3</c:v>
                </c:pt>
                <c:pt idx="1182" formatCode="0.00%">
                  <c:v>2.5000000000000001E-3</c:v>
                </c:pt>
                <c:pt idx="1183" formatCode="0.00%">
                  <c:v>2.5000000000000001E-3</c:v>
                </c:pt>
                <c:pt idx="1184" formatCode="0.00%">
                  <c:v>2.5000000000000001E-3</c:v>
                </c:pt>
                <c:pt idx="1185" formatCode="0.00%">
                  <c:v>2.5000000000000001E-3</c:v>
                </c:pt>
                <c:pt idx="1186" formatCode="0.00%">
                  <c:v>2.5000000000000001E-3</c:v>
                </c:pt>
                <c:pt idx="1187" formatCode="0.00%">
                  <c:v>2.5000000000000001E-3</c:v>
                </c:pt>
                <c:pt idx="1188" formatCode="0.00%">
                  <c:v>2.5000000000000001E-3</c:v>
                </c:pt>
                <c:pt idx="1189" formatCode="0.00%">
                  <c:v>2.5000000000000001E-3</c:v>
                </c:pt>
                <c:pt idx="1190" formatCode="0.00%">
                  <c:v>2.5000000000000001E-3</c:v>
                </c:pt>
                <c:pt idx="1191" formatCode="0.00%">
                  <c:v>2.5000000000000001E-3</c:v>
                </c:pt>
                <c:pt idx="1192" formatCode="0.00%">
                  <c:v>2.5000000000000001E-3</c:v>
                </c:pt>
                <c:pt idx="1193" formatCode="0.00%">
                  <c:v>2.5000000000000001E-3</c:v>
                </c:pt>
                <c:pt idx="1194" formatCode="0.00%">
                  <c:v>2.5000000000000001E-3</c:v>
                </c:pt>
                <c:pt idx="1195" formatCode="0.00%">
                  <c:v>2.5000000000000001E-3</c:v>
                </c:pt>
                <c:pt idx="1196" formatCode="0.00%">
                  <c:v>2.5000000000000001E-3</c:v>
                </c:pt>
                <c:pt idx="1197" formatCode="0.00%">
                  <c:v>2.5000000000000001E-3</c:v>
                </c:pt>
                <c:pt idx="1198" formatCode="0.00%">
                  <c:v>2.5000000000000001E-3</c:v>
                </c:pt>
                <c:pt idx="1199" formatCode="0.00%">
                  <c:v>2.5000000000000001E-3</c:v>
                </c:pt>
                <c:pt idx="1200" formatCode="0.00%">
                  <c:v>2.5000000000000001E-3</c:v>
                </c:pt>
                <c:pt idx="1201" formatCode="0.00%">
                  <c:v>2.5000000000000001E-3</c:v>
                </c:pt>
                <c:pt idx="1202" formatCode="0.00%">
                  <c:v>2.5000000000000001E-3</c:v>
                </c:pt>
                <c:pt idx="1203" formatCode="0.00%">
                  <c:v>2.5000000000000001E-3</c:v>
                </c:pt>
                <c:pt idx="1204" formatCode="0.00%">
                  <c:v>2.5000000000000001E-3</c:v>
                </c:pt>
                <c:pt idx="1205" formatCode="0.00%">
                  <c:v>2.5000000000000001E-3</c:v>
                </c:pt>
                <c:pt idx="1206" formatCode="0.00%">
                  <c:v>2.5000000000000001E-3</c:v>
                </c:pt>
                <c:pt idx="1207" formatCode="0.00%">
                  <c:v>2.5000000000000001E-3</c:v>
                </c:pt>
                <c:pt idx="1208" formatCode="0.00%">
                  <c:v>2.5000000000000001E-3</c:v>
                </c:pt>
                <c:pt idx="1209" formatCode="0.00%">
                  <c:v>2.5000000000000001E-3</c:v>
                </c:pt>
                <c:pt idx="1210" formatCode="0.00%">
                  <c:v>2.5000000000000001E-3</c:v>
                </c:pt>
                <c:pt idx="1211" formatCode="0.00%">
                  <c:v>2.5000000000000001E-3</c:v>
                </c:pt>
                <c:pt idx="1212" formatCode="0.00%">
                  <c:v>2.5000000000000001E-3</c:v>
                </c:pt>
                <c:pt idx="1213" formatCode="0.00%">
                  <c:v>2.5000000000000001E-3</c:v>
                </c:pt>
                <c:pt idx="1214" formatCode="0.00%">
                  <c:v>2.5000000000000001E-3</c:v>
                </c:pt>
                <c:pt idx="1215" formatCode="0.00%">
                  <c:v>2.5000000000000001E-3</c:v>
                </c:pt>
                <c:pt idx="1216" formatCode="0.00%">
                  <c:v>2.5000000000000001E-3</c:v>
                </c:pt>
                <c:pt idx="1217" formatCode="0.00%">
                  <c:v>2.5000000000000001E-3</c:v>
                </c:pt>
                <c:pt idx="1218" formatCode="0.00%">
                  <c:v>2.5000000000000001E-3</c:v>
                </c:pt>
                <c:pt idx="1219" formatCode="0.00%">
                  <c:v>2.5000000000000001E-3</c:v>
                </c:pt>
                <c:pt idx="1220" formatCode="0.00%">
                  <c:v>2.5000000000000001E-3</c:v>
                </c:pt>
                <c:pt idx="1221" formatCode="0.00%">
                  <c:v>2.5000000000000001E-3</c:v>
                </c:pt>
                <c:pt idx="1222" formatCode="0.00%">
                  <c:v>2.5000000000000001E-3</c:v>
                </c:pt>
                <c:pt idx="1223" formatCode="0.00%">
                  <c:v>2.5000000000000001E-3</c:v>
                </c:pt>
                <c:pt idx="1224" formatCode="0.00%">
                  <c:v>2.5000000000000001E-3</c:v>
                </c:pt>
                <c:pt idx="1225" formatCode="0.00%">
                  <c:v>2.5000000000000001E-3</c:v>
                </c:pt>
                <c:pt idx="1226" formatCode="0.00%">
                  <c:v>2.5000000000000001E-3</c:v>
                </c:pt>
                <c:pt idx="1227" formatCode="0.00%">
                  <c:v>2.5000000000000001E-3</c:v>
                </c:pt>
                <c:pt idx="1228" formatCode="0.00%">
                  <c:v>2.5000000000000001E-3</c:v>
                </c:pt>
                <c:pt idx="1229" formatCode="0.00%">
                  <c:v>2.5000000000000001E-3</c:v>
                </c:pt>
                <c:pt idx="1230" formatCode="0.00%">
                  <c:v>2.5000000000000001E-3</c:v>
                </c:pt>
                <c:pt idx="1231" formatCode="0.00%">
                  <c:v>2.5000000000000001E-3</c:v>
                </c:pt>
                <c:pt idx="1232" formatCode="0.00%">
                  <c:v>2.5000000000000001E-3</c:v>
                </c:pt>
                <c:pt idx="1233" formatCode="0.00%">
                  <c:v>2.5000000000000001E-3</c:v>
                </c:pt>
                <c:pt idx="1234" formatCode="0.00%">
                  <c:v>2.5000000000000001E-3</c:v>
                </c:pt>
                <c:pt idx="1235" formatCode="0.00%">
                  <c:v>2.5000000000000001E-3</c:v>
                </c:pt>
                <c:pt idx="1236" formatCode="0.00%">
                  <c:v>2.5000000000000001E-3</c:v>
                </c:pt>
                <c:pt idx="1237" formatCode="0.00%">
                  <c:v>2.5000000000000001E-3</c:v>
                </c:pt>
                <c:pt idx="1238" formatCode="0.00%">
                  <c:v>2.5000000000000001E-3</c:v>
                </c:pt>
                <c:pt idx="1239" formatCode="0.00%">
                  <c:v>2.5000000000000001E-3</c:v>
                </c:pt>
                <c:pt idx="1240" formatCode="0.00%">
                  <c:v>2.5000000000000001E-3</c:v>
                </c:pt>
                <c:pt idx="1241" formatCode="0.00%">
                  <c:v>2.5000000000000001E-3</c:v>
                </c:pt>
                <c:pt idx="1242" formatCode="0.00%">
                  <c:v>2.5000000000000001E-3</c:v>
                </c:pt>
                <c:pt idx="1243" formatCode="0.00%">
                  <c:v>2.5000000000000001E-3</c:v>
                </c:pt>
                <c:pt idx="1244" formatCode="0.00%">
                  <c:v>2.5000000000000001E-3</c:v>
                </c:pt>
                <c:pt idx="1245" formatCode="0.00%">
                  <c:v>2.5000000000000001E-3</c:v>
                </c:pt>
                <c:pt idx="1246" formatCode="0.00%">
                  <c:v>2.5000000000000001E-3</c:v>
                </c:pt>
                <c:pt idx="1247" formatCode="0.00%">
                  <c:v>2.5000000000000001E-3</c:v>
                </c:pt>
                <c:pt idx="1248" formatCode="0.00%">
                  <c:v>2.5000000000000001E-3</c:v>
                </c:pt>
                <c:pt idx="1249" formatCode="0.00%">
                  <c:v>2.5000000000000001E-3</c:v>
                </c:pt>
                <c:pt idx="1250" formatCode="0.00%">
                  <c:v>2.5000000000000001E-3</c:v>
                </c:pt>
                <c:pt idx="1251" formatCode="0.00%">
                  <c:v>2.5000000000000001E-3</c:v>
                </c:pt>
                <c:pt idx="1252" formatCode="0.00%">
                  <c:v>2.5000000000000001E-3</c:v>
                </c:pt>
                <c:pt idx="1253" formatCode="0.00%">
                  <c:v>2.5000000000000001E-3</c:v>
                </c:pt>
                <c:pt idx="1254" formatCode="0.00%">
                  <c:v>2.5000000000000001E-3</c:v>
                </c:pt>
                <c:pt idx="1255" formatCode="0.00%">
                  <c:v>2.5000000000000001E-3</c:v>
                </c:pt>
                <c:pt idx="1256" formatCode="0.00%">
                  <c:v>2.5000000000000001E-3</c:v>
                </c:pt>
                <c:pt idx="1257" formatCode="0.00%">
                  <c:v>2.5000000000000001E-3</c:v>
                </c:pt>
                <c:pt idx="1258" formatCode="0.00%">
                  <c:v>2.5000000000000001E-3</c:v>
                </c:pt>
                <c:pt idx="1259" formatCode="0.00%">
                  <c:v>2.5000000000000001E-3</c:v>
                </c:pt>
                <c:pt idx="1260" formatCode="0.00%">
                  <c:v>2.5000000000000001E-3</c:v>
                </c:pt>
                <c:pt idx="1261" formatCode="0.00%">
                  <c:v>2.5000000000000001E-3</c:v>
                </c:pt>
                <c:pt idx="1262" formatCode="0.00%">
                  <c:v>2.5000000000000001E-3</c:v>
                </c:pt>
                <c:pt idx="1263" formatCode="0.00%">
                  <c:v>2.5000000000000001E-3</c:v>
                </c:pt>
                <c:pt idx="1264" formatCode="0.00%">
                  <c:v>2.5000000000000001E-3</c:v>
                </c:pt>
                <c:pt idx="1265" formatCode="0.00%">
                  <c:v>2.5000000000000001E-3</c:v>
                </c:pt>
                <c:pt idx="1266" formatCode="0.00%">
                  <c:v>2.5000000000000001E-3</c:v>
                </c:pt>
                <c:pt idx="1267" formatCode="0.00%">
                  <c:v>2.5000000000000001E-3</c:v>
                </c:pt>
                <c:pt idx="1268" formatCode="0.00%">
                  <c:v>2.5000000000000001E-3</c:v>
                </c:pt>
                <c:pt idx="1269" formatCode="0.00%">
                  <c:v>2.5000000000000001E-3</c:v>
                </c:pt>
                <c:pt idx="1270" formatCode="0.00%">
                  <c:v>2.5000000000000001E-3</c:v>
                </c:pt>
                <c:pt idx="1271" formatCode="0.00%">
                  <c:v>2.5000000000000001E-3</c:v>
                </c:pt>
                <c:pt idx="1272" formatCode="0.00%">
                  <c:v>2.5000000000000001E-3</c:v>
                </c:pt>
                <c:pt idx="1273" formatCode="0.00%">
                  <c:v>2.5000000000000001E-3</c:v>
                </c:pt>
                <c:pt idx="1274" formatCode="0.00%">
                  <c:v>2.5000000000000001E-3</c:v>
                </c:pt>
                <c:pt idx="1275" formatCode="0.00%">
                  <c:v>2.5000000000000001E-3</c:v>
                </c:pt>
                <c:pt idx="1276" formatCode="0.00%">
                  <c:v>2.5000000000000001E-3</c:v>
                </c:pt>
                <c:pt idx="1277" formatCode="0.00%">
                  <c:v>2.5000000000000001E-3</c:v>
                </c:pt>
                <c:pt idx="1278" formatCode="0.00%">
                  <c:v>2.5000000000000001E-3</c:v>
                </c:pt>
                <c:pt idx="1279" formatCode="0.00%">
                  <c:v>2.5000000000000001E-3</c:v>
                </c:pt>
                <c:pt idx="1280" formatCode="0.00%">
                  <c:v>2.5000000000000001E-3</c:v>
                </c:pt>
                <c:pt idx="1281" formatCode="0.00%">
                  <c:v>2.5000000000000001E-3</c:v>
                </c:pt>
                <c:pt idx="1282" formatCode="0.00%">
                  <c:v>2.5000000000000001E-3</c:v>
                </c:pt>
                <c:pt idx="1283" formatCode="0.00%">
                  <c:v>2.5000000000000001E-3</c:v>
                </c:pt>
                <c:pt idx="1284" formatCode="0.00%">
                  <c:v>2.5000000000000001E-3</c:v>
                </c:pt>
                <c:pt idx="1285" formatCode="0.00%">
                  <c:v>2.5000000000000001E-3</c:v>
                </c:pt>
                <c:pt idx="1286" formatCode="0.00%">
                  <c:v>2.5000000000000001E-3</c:v>
                </c:pt>
                <c:pt idx="1287" formatCode="0.00%">
                  <c:v>2.5000000000000001E-3</c:v>
                </c:pt>
                <c:pt idx="1288" formatCode="0.00%">
                  <c:v>2.5000000000000001E-3</c:v>
                </c:pt>
                <c:pt idx="1289" formatCode="0.00%">
                  <c:v>2.5000000000000001E-3</c:v>
                </c:pt>
                <c:pt idx="1290" formatCode="0.00%">
                  <c:v>2.5000000000000001E-3</c:v>
                </c:pt>
                <c:pt idx="1291" formatCode="0.00%">
                  <c:v>2.5000000000000001E-3</c:v>
                </c:pt>
                <c:pt idx="1292" formatCode="0.00%">
                  <c:v>2.5000000000000001E-3</c:v>
                </c:pt>
                <c:pt idx="1293" formatCode="0.00%">
                  <c:v>2.5000000000000001E-3</c:v>
                </c:pt>
                <c:pt idx="1294" formatCode="0.00%">
                  <c:v>2.5000000000000001E-3</c:v>
                </c:pt>
                <c:pt idx="1295" formatCode="0.00%">
                  <c:v>2.5000000000000001E-3</c:v>
                </c:pt>
                <c:pt idx="1296" formatCode="0.00%">
                  <c:v>2.5000000000000001E-3</c:v>
                </c:pt>
                <c:pt idx="1297" formatCode="0.00%">
                  <c:v>2.5000000000000001E-3</c:v>
                </c:pt>
                <c:pt idx="1298" formatCode="0.00%">
                  <c:v>2.5000000000000001E-3</c:v>
                </c:pt>
                <c:pt idx="1299" formatCode="0.00%">
                  <c:v>2.5000000000000001E-3</c:v>
                </c:pt>
                <c:pt idx="1300" formatCode="0.00%">
                  <c:v>2.5000000000000001E-3</c:v>
                </c:pt>
                <c:pt idx="1301" formatCode="0.00%">
                  <c:v>2.5000000000000001E-3</c:v>
                </c:pt>
                <c:pt idx="1302" formatCode="0.00%">
                  <c:v>2.5000000000000001E-3</c:v>
                </c:pt>
                <c:pt idx="1303" formatCode="0.00%">
                  <c:v>2.5000000000000001E-3</c:v>
                </c:pt>
                <c:pt idx="1304" formatCode="0.00%">
                  <c:v>2.5000000000000001E-3</c:v>
                </c:pt>
                <c:pt idx="1305" formatCode="0.00%">
                  <c:v>2.5000000000000001E-3</c:v>
                </c:pt>
                <c:pt idx="1306" formatCode="0.00%">
                  <c:v>2.5000000000000001E-3</c:v>
                </c:pt>
                <c:pt idx="1307" formatCode="0.00%">
                  <c:v>2.5000000000000001E-3</c:v>
                </c:pt>
                <c:pt idx="1308" formatCode="0.00%">
                  <c:v>2.5000000000000001E-3</c:v>
                </c:pt>
                <c:pt idx="1309" formatCode="0.00%">
                  <c:v>2.5000000000000001E-3</c:v>
                </c:pt>
                <c:pt idx="1310" formatCode="0.00%">
                  <c:v>2.5000000000000001E-3</c:v>
                </c:pt>
                <c:pt idx="1311" formatCode="0.00%">
                  <c:v>2.5000000000000001E-3</c:v>
                </c:pt>
                <c:pt idx="1312" formatCode="0.00%">
                  <c:v>2.5000000000000001E-3</c:v>
                </c:pt>
                <c:pt idx="1313" formatCode="0.00%">
                  <c:v>2.5000000000000001E-3</c:v>
                </c:pt>
                <c:pt idx="1314" formatCode="0.00%">
                  <c:v>2.5000000000000001E-3</c:v>
                </c:pt>
                <c:pt idx="1315" formatCode="0.00%">
                  <c:v>2.5000000000000001E-3</c:v>
                </c:pt>
                <c:pt idx="1316" formatCode="0.00%">
                  <c:v>2.5000000000000001E-3</c:v>
                </c:pt>
                <c:pt idx="1317" formatCode="0.00%">
                  <c:v>2.5000000000000001E-3</c:v>
                </c:pt>
                <c:pt idx="1318" formatCode="0.00%">
                  <c:v>2.5000000000000001E-3</c:v>
                </c:pt>
                <c:pt idx="1319" formatCode="0.00%">
                  <c:v>2.5000000000000001E-3</c:v>
                </c:pt>
                <c:pt idx="1320" formatCode="0.00%">
                  <c:v>2.5000000000000001E-3</c:v>
                </c:pt>
                <c:pt idx="1321" formatCode="0.00%">
                  <c:v>2.5000000000000001E-3</c:v>
                </c:pt>
                <c:pt idx="1322" formatCode="0.00%">
                  <c:v>2.5000000000000001E-3</c:v>
                </c:pt>
                <c:pt idx="1323" formatCode="0.00%">
                  <c:v>2.5000000000000001E-3</c:v>
                </c:pt>
                <c:pt idx="1324" formatCode="0.00%">
                  <c:v>2.5000000000000001E-3</c:v>
                </c:pt>
                <c:pt idx="1325" formatCode="0.00%">
                  <c:v>2.5000000000000001E-3</c:v>
                </c:pt>
                <c:pt idx="1326" formatCode="0.00%">
                  <c:v>2.5000000000000001E-3</c:v>
                </c:pt>
                <c:pt idx="1327" formatCode="0.00%">
                  <c:v>2.5000000000000001E-3</c:v>
                </c:pt>
                <c:pt idx="1328" formatCode="0.00%">
                  <c:v>2.5000000000000001E-3</c:v>
                </c:pt>
                <c:pt idx="1329" formatCode="0.00%">
                  <c:v>2.5000000000000001E-3</c:v>
                </c:pt>
                <c:pt idx="1330" formatCode="0.00%">
                  <c:v>2.5000000000000001E-3</c:v>
                </c:pt>
                <c:pt idx="1331" formatCode="0.00%">
                  <c:v>2.5000000000000001E-3</c:v>
                </c:pt>
                <c:pt idx="1332" formatCode="0.00%">
                  <c:v>2.5000000000000001E-3</c:v>
                </c:pt>
                <c:pt idx="1333" formatCode="0.00%">
                  <c:v>2.5000000000000001E-3</c:v>
                </c:pt>
                <c:pt idx="1334" formatCode="0.00%">
                  <c:v>2.5000000000000001E-3</c:v>
                </c:pt>
                <c:pt idx="1335" formatCode="0.00%">
                  <c:v>2.5000000000000001E-3</c:v>
                </c:pt>
                <c:pt idx="1336" formatCode="0.00%">
                  <c:v>2.5000000000000001E-3</c:v>
                </c:pt>
                <c:pt idx="1337" formatCode="0.00%">
                  <c:v>2.5000000000000001E-3</c:v>
                </c:pt>
                <c:pt idx="1338" formatCode="0.00%">
                  <c:v>2.5000000000000001E-3</c:v>
                </c:pt>
                <c:pt idx="1339" formatCode="0.00%">
                  <c:v>2.5000000000000001E-3</c:v>
                </c:pt>
                <c:pt idx="1340" formatCode="0.00%">
                  <c:v>2.5000000000000001E-3</c:v>
                </c:pt>
                <c:pt idx="1341" formatCode="0.00%">
                  <c:v>2.5000000000000001E-3</c:v>
                </c:pt>
                <c:pt idx="1342" formatCode="0.00%">
                  <c:v>2.5000000000000001E-3</c:v>
                </c:pt>
                <c:pt idx="1343" formatCode="0.00%">
                  <c:v>2.5000000000000001E-3</c:v>
                </c:pt>
                <c:pt idx="1344" formatCode="0.00%">
                  <c:v>2.5000000000000001E-3</c:v>
                </c:pt>
                <c:pt idx="1345" formatCode="0.00%">
                  <c:v>2.5000000000000001E-3</c:v>
                </c:pt>
                <c:pt idx="1346" formatCode="0.00%">
                  <c:v>2.5000000000000001E-3</c:v>
                </c:pt>
                <c:pt idx="1347" formatCode="0.00%">
                  <c:v>2.5000000000000001E-3</c:v>
                </c:pt>
                <c:pt idx="1348" formatCode="0.00%">
                  <c:v>2.5000000000000001E-3</c:v>
                </c:pt>
                <c:pt idx="1349" formatCode="0.00%">
                  <c:v>2.5000000000000001E-3</c:v>
                </c:pt>
                <c:pt idx="1350" formatCode="0.00%">
                  <c:v>2.5000000000000001E-3</c:v>
                </c:pt>
                <c:pt idx="1351" formatCode="0.00%">
                  <c:v>2.5000000000000001E-3</c:v>
                </c:pt>
                <c:pt idx="1352" formatCode="0.00%">
                  <c:v>2.5000000000000001E-3</c:v>
                </c:pt>
                <c:pt idx="1353" formatCode="0.00%">
                  <c:v>2.5000000000000001E-3</c:v>
                </c:pt>
                <c:pt idx="1354" formatCode="0.00%">
                  <c:v>2.5000000000000001E-3</c:v>
                </c:pt>
                <c:pt idx="1355" formatCode="0.00%">
                  <c:v>2.5000000000000001E-3</c:v>
                </c:pt>
                <c:pt idx="1356" formatCode="0.00%">
                  <c:v>2.5000000000000001E-3</c:v>
                </c:pt>
                <c:pt idx="1357" formatCode="0.00%">
                  <c:v>2.5000000000000001E-3</c:v>
                </c:pt>
                <c:pt idx="1358" formatCode="0.00%">
                  <c:v>2.5000000000000001E-3</c:v>
                </c:pt>
                <c:pt idx="1359" formatCode="0.00%">
                  <c:v>2.5000000000000001E-3</c:v>
                </c:pt>
                <c:pt idx="1360" formatCode="0.00%">
                  <c:v>2.5000000000000001E-3</c:v>
                </c:pt>
                <c:pt idx="1361" formatCode="0.00%">
                  <c:v>2.5000000000000001E-3</c:v>
                </c:pt>
                <c:pt idx="1362" formatCode="0.00%">
                  <c:v>2.5000000000000001E-3</c:v>
                </c:pt>
                <c:pt idx="1363" formatCode="0.00%">
                  <c:v>2.5000000000000001E-3</c:v>
                </c:pt>
                <c:pt idx="1364" formatCode="0.00%">
                  <c:v>2.5000000000000001E-3</c:v>
                </c:pt>
                <c:pt idx="1365" formatCode="0.00%">
                  <c:v>2.5000000000000001E-3</c:v>
                </c:pt>
                <c:pt idx="1366" formatCode="0.00%">
                  <c:v>2.5000000000000001E-3</c:v>
                </c:pt>
                <c:pt idx="1367" formatCode="0.00%">
                  <c:v>2.5000000000000001E-3</c:v>
                </c:pt>
                <c:pt idx="1368" formatCode="0.00%">
                  <c:v>2.5000000000000001E-3</c:v>
                </c:pt>
                <c:pt idx="1369" formatCode="0.00%">
                  <c:v>2.5000000000000001E-3</c:v>
                </c:pt>
                <c:pt idx="1370" formatCode="0.00%">
                  <c:v>2.5000000000000001E-3</c:v>
                </c:pt>
                <c:pt idx="1371" formatCode="0.00%">
                  <c:v>2.5000000000000001E-3</c:v>
                </c:pt>
                <c:pt idx="1372" formatCode="0.00%">
                  <c:v>2.5000000000000001E-3</c:v>
                </c:pt>
                <c:pt idx="1373" formatCode="0.00%">
                  <c:v>2.5000000000000001E-3</c:v>
                </c:pt>
                <c:pt idx="1374" formatCode="0.00%">
                  <c:v>2.5000000000000001E-3</c:v>
                </c:pt>
                <c:pt idx="1375" formatCode="0.00%">
                  <c:v>2.5000000000000001E-3</c:v>
                </c:pt>
                <c:pt idx="1376" formatCode="0.00%">
                  <c:v>2.5000000000000001E-3</c:v>
                </c:pt>
                <c:pt idx="1377" formatCode="0.00%">
                  <c:v>2.5000000000000001E-3</c:v>
                </c:pt>
                <c:pt idx="1378" formatCode="0.00%">
                  <c:v>2.5000000000000001E-3</c:v>
                </c:pt>
                <c:pt idx="1379" formatCode="0.00%">
                  <c:v>2.5000000000000001E-3</c:v>
                </c:pt>
                <c:pt idx="1380" formatCode="0.00%">
                  <c:v>2.5000000000000001E-3</c:v>
                </c:pt>
                <c:pt idx="1381" formatCode="0.00%">
                  <c:v>2.5000000000000001E-3</c:v>
                </c:pt>
                <c:pt idx="1382" formatCode="0.00%">
                  <c:v>2.5000000000000001E-3</c:v>
                </c:pt>
                <c:pt idx="1383" formatCode="0.00%">
                  <c:v>2.5000000000000001E-3</c:v>
                </c:pt>
                <c:pt idx="1384" formatCode="0.00%">
                  <c:v>2.5000000000000001E-3</c:v>
                </c:pt>
                <c:pt idx="1385" formatCode="0.00%">
                  <c:v>2.5000000000000001E-3</c:v>
                </c:pt>
                <c:pt idx="1386" formatCode="0.00%">
                  <c:v>2.5000000000000001E-3</c:v>
                </c:pt>
                <c:pt idx="1387" formatCode="0.00%">
                  <c:v>2.5000000000000001E-3</c:v>
                </c:pt>
                <c:pt idx="1388" formatCode="0.00%">
                  <c:v>2.5000000000000001E-3</c:v>
                </c:pt>
                <c:pt idx="1389" formatCode="0.00%">
                  <c:v>2.5000000000000001E-3</c:v>
                </c:pt>
                <c:pt idx="1390" formatCode="0.00%">
                  <c:v>2.5000000000000001E-3</c:v>
                </c:pt>
                <c:pt idx="1391" formatCode="0.00%">
                  <c:v>2.5000000000000001E-3</c:v>
                </c:pt>
                <c:pt idx="1392" formatCode="0.00%">
                  <c:v>2.5000000000000001E-3</c:v>
                </c:pt>
                <c:pt idx="1393" formatCode="0.00%">
                  <c:v>2.5000000000000001E-3</c:v>
                </c:pt>
                <c:pt idx="1394" formatCode="0.00%">
                  <c:v>2.5000000000000001E-3</c:v>
                </c:pt>
                <c:pt idx="1395" formatCode="0.00%">
                  <c:v>2.5000000000000001E-3</c:v>
                </c:pt>
                <c:pt idx="1396" formatCode="0.00%">
                  <c:v>2.5000000000000001E-3</c:v>
                </c:pt>
                <c:pt idx="1397" formatCode="0.00%">
                  <c:v>2.5000000000000001E-3</c:v>
                </c:pt>
                <c:pt idx="1398" formatCode="0.00%">
                  <c:v>2.5000000000000001E-3</c:v>
                </c:pt>
                <c:pt idx="1399" formatCode="0.00%">
                  <c:v>2.5000000000000001E-3</c:v>
                </c:pt>
                <c:pt idx="1400" formatCode="0.00%">
                  <c:v>2.5000000000000001E-3</c:v>
                </c:pt>
                <c:pt idx="1401" formatCode="0.00%">
                  <c:v>2.5000000000000001E-3</c:v>
                </c:pt>
                <c:pt idx="1402" formatCode="0.00%">
                  <c:v>2.5000000000000001E-3</c:v>
                </c:pt>
                <c:pt idx="1403" formatCode="0.00%">
                  <c:v>2.5000000000000001E-3</c:v>
                </c:pt>
                <c:pt idx="1404" formatCode="0.00%">
                  <c:v>2.5000000000000001E-3</c:v>
                </c:pt>
                <c:pt idx="1405" formatCode="0.00%">
                  <c:v>2.5000000000000001E-3</c:v>
                </c:pt>
                <c:pt idx="1406" formatCode="0.00%">
                  <c:v>2.5000000000000001E-3</c:v>
                </c:pt>
                <c:pt idx="1407" formatCode="0.00%">
                  <c:v>2.5000000000000001E-3</c:v>
                </c:pt>
                <c:pt idx="1408" formatCode="0.00%">
                  <c:v>5.0000000000000001E-3</c:v>
                </c:pt>
                <c:pt idx="1409" formatCode="0.00%">
                  <c:v>5.0000000000000001E-3</c:v>
                </c:pt>
                <c:pt idx="1410" formatCode="0.00%">
                  <c:v>5.0000000000000001E-3</c:v>
                </c:pt>
                <c:pt idx="1411" formatCode="0.00%">
                  <c:v>5.0000000000000001E-3</c:v>
                </c:pt>
                <c:pt idx="1412" formatCode="0.00%">
                  <c:v>5.0000000000000001E-3</c:v>
                </c:pt>
                <c:pt idx="1413" formatCode="0.00%">
                  <c:v>5.0000000000000001E-3</c:v>
                </c:pt>
                <c:pt idx="1414" formatCode="0.00%">
                  <c:v>5.0000000000000001E-3</c:v>
                </c:pt>
                <c:pt idx="1415" formatCode="0.00%">
                  <c:v>5.0000000000000001E-3</c:v>
                </c:pt>
                <c:pt idx="1416" formatCode="0.00%">
                  <c:v>5.0000000000000001E-3</c:v>
                </c:pt>
                <c:pt idx="1417" formatCode="0.00%">
                  <c:v>5.0000000000000001E-3</c:v>
                </c:pt>
                <c:pt idx="1418" formatCode="0.00%">
                  <c:v>5.0000000000000001E-3</c:v>
                </c:pt>
                <c:pt idx="1419" formatCode="0.00%">
                  <c:v>5.0000000000000001E-3</c:v>
                </c:pt>
                <c:pt idx="1420" formatCode="0.00%">
                  <c:v>5.0000000000000001E-3</c:v>
                </c:pt>
                <c:pt idx="1421" formatCode="0.00%">
                  <c:v>5.0000000000000001E-3</c:v>
                </c:pt>
                <c:pt idx="1422" formatCode="0.00%">
                  <c:v>5.0000000000000001E-3</c:v>
                </c:pt>
                <c:pt idx="1423" formatCode="0.00%">
                  <c:v>5.0000000000000001E-3</c:v>
                </c:pt>
                <c:pt idx="1424" formatCode="0.00%">
                  <c:v>5.0000000000000001E-3</c:v>
                </c:pt>
                <c:pt idx="1425" formatCode="0.00%">
                  <c:v>5.0000000000000001E-3</c:v>
                </c:pt>
                <c:pt idx="1426" formatCode="0.00%">
                  <c:v>5.0000000000000001E-3</c:v>
                </c:pt>
                <c:pt idx="1427" formatCode="0.00%">
                  <c:v>5.0000000000000001E-3</c:v>
                </c:pt>
                <c:pt idx="1428" formatCode="0.00%">
                  <c:v>5.0000000000000001E-3</c:v>
                </c:pt>
                <c:pt idx="1429" formatCode="0.00%">
                  <c:v>5.0000000000000001E-3</c:v>
                </c:pt>
                <c:pt idx="1430" formatCode="0.00%">
                  <c:v>5.0000000000000001E-3</c:v>
                </c:pt>
                <c:pt idx="1431" formatCode="0.00%">
                  <c:v>5.0000000000000001E-3</c:v>
                </c:pt>
                <c:pt idx="1432" formatCode="0.00%">
                  <c:v>5.0000000000000001E-3</c:v>
                </c:pt>
                <c:pt idx="1433" formatCode="0.00%">
                  <c:v>5.0000000000000001E-3</c:v>
                </c:pt>
                <c:pt idx="1434" formatCode="0.00%">
                  <c:v>5.0000000000000001E-3</c:v>
                </c:pt>
                <c:pt idx="1435" formatCode="0.00%">
                  <c:v>5.0000000000000001E-3</c:v>
                </c:pt>
                <c:pt idx="1436" formatCode="0.00%">
                  <c:v>5.0000000000000001E-3</c:v>
                </c:pt>
                <c:pt idx="1437" formatCode="0.00%">
                  <c:v>5.0000000000000001E-3</c:v>
                </c:pt>
                <c:pt idx="1438" formatCode="0.00%">
                  <c:v>5.0000000000000001E-3</c:v>
                </c:pt>
                <c:pt idx="1439" formatCode="0.00%">
                  <c:v>5.0000000000000001E-3</c:v>
                </c:pt>
                <c:pt idx="1440" formatCode="0.00%">
                  <c:v>5.0000000000000001E-3</c:v>
                </c:pt>
                <c:pt idx="1441" formatCode="0.00%">
                  <c:v>5.0000000000000001E-3</c:v>
                </c:pt>
                <c:pt idx="1442" formatCode="0.00%">
                  <c:v>5.0000000000000001E-3</c:v>
                </c:pt>
                <c:pt idx="1443" formatCode="0.00%">
                  <c:v>5.0000000000000001E-3</c:v>
                </c:pt>
                <c:pt idx="1444" formatCode="0.00%">
                  <c:v>5.0000000000000001E-3</c:v>
                </c:pt>
                <c:pt idx="1445" formatCode="0.00%">
                  <c:v>5.0000000000000001E-3</c:v>
                </c:pt>
                <c:pt idx="1446" formatCode="0.00%">
                  <c:v>5.0000000000000001E-3</c:v>
                </c:pt>
                <c:pt idx="1447" formatCode="0.00%">
                  <c:v>5.0000000000000001E-3</c:v>
                </c:pt>
                <c:pt idx="1448" formatCode="0.00%">
                  <c:v>5.0000000000000001E-3</c:v>
                </c:pt>
                <c:pt idx="1449" formatCode="0.00%">
                  <c:v>5.0000000000000001E-3</c:v>
                </c:pt>
                <c:pt idx="1450" formatCode="0.00%">
                  <c:v>5.0000000000000001E-3</c:v>
                </c:pt>
                <c:pt idx="1451" formatCode="0.00%">
                  <c:v>5.0000000000000001E-3</c:v>
                </c:pt>
                <c:pt idx="1452" formatCode="0.00%">
                  <c:v>5.0000000000000001E-3</c:v>
                </c:pt>
                <c:pt idx="1453" formatCode="0.00%">
                  <c:v>5.0000000000000001E-3</c:v>
                </c:pt>
                <c:pt idx="1454" formatCode="0.00%">
                  <c:v>5.0000000000000001E-3</c:v>
                </c:pt>
                <c:pt idx="1455" formatCode="0.00%">
                  <c:v>5.0000000000000001E-3</c:v>
                </c:pt>
                <c:pt idx="1456" formatCode="0.00%">
                  <c:v>5.0000000000000001E-3</c:v>
                </c:pt>
                <c:pt idx="1457" formatCode="0.00%">
                  <c:v>5.0000000000000001E-3</c:v>
                </c:pt>
                <c:pt idx="1458" formatCode="0.00%">
                  <c:v>5.0000000000000001E-3</c:v>
                </c:pt>
                <c:pt idx="1459" formatCode="0.00%">
                  <c:v>5.0000000000000001E-3</c:v>
                </c:pt>
                <c:pt idx="1460" formatCode="0.00%">
                  <c:v>5.0000000000000001E-3</c:v>
                </c:pt>
                <c:pt idx="1461" formatCode="0.00%">
                  <c:v>5.0000000000000001E-3</c:v>
                </c:pt>
                <c:pt idx="1462" formatCode="0.00%">
                  <c:v>5.0000000000000001E-3</c:v>
                </c:pt>
                <c:pt idx="1463" formatCode="0.00%">
                  <c:v>5.0000000000000001E-3</c:v>
                </c:pt>
                <c:pt idx="1464" formatCode="0.00%">
                  <c:v>5.0000000000000001E-3</c:v>
                </c:pt>
                <c:pt idx="1465" formatCode="0.00%">
                  <c:v>5.0000000000000001E-3</c:v>
                </c:pt>
                <c:pt idx="1466" formatCode="0.00%">
                  <c:v>5.0000000000000001E-3</c:v>
                </c:pt>
                <c:pt idx="1467" formatCode="0.00%">
                  <c:v>5.0000000000000001E-3</c:v>
                </c:pt>
                <c:pt idx="1468" formatCode="0.00%">
                  <c:v>5.0000000000000001E-3</c:v>
                </c:pt>
                <c:pt idx="1469" formatCode="0.00%">
                  <c:v>5.0000000000000001E-3</c:v>
                </c:pt>
                <c:pt idx="1470" formatCode="0.00%">
                  <c:v>5.0000000000000001E-3</c:v>
                </c:pt>
                <c:pt idx="1471" formatCode="0.00%">
                  <c:v>5.0000000000000001E-3</c:v>
                </c:pt>
                <c:pt idx="1472" formatCode="0.00%">
                  <c:v>5.0000000000000001E-3</c:v>
                </c:pt>
                <c:pt idx="1473" formatCode="0.00%">
                  <c:v>5.0000000000000001E-3</c:v>
                </c:pt>
                <c:pt idx="1474" formatCode="0.00%">
                  <c:v>5.0000000000000001E-3</c:v>
                </c:pt>
                <c:pt idx="1475" formatCode="0.00%">
                  <c:v>5.0000000000000001E-3</c:v>
                </c:pt>
                <c:pt idx="1476" formatCode="0.00%">
                  <c:v>5.0000000000000001E-3</c:v>
                </c:pt>
                <c:pt idx="1477" formatCode="0.00%">
                  <c:v>5.0000000000000001E-3</c:v>
                </c:pt>
                <c:pt idx="1478" formatCode="0.00%">
                  <c:v>5.0000000000000001E-3</c:v>
                </c:pt>
                <c:pt idx="1479" formatCode="0.00%">
                  <c:v>5.0000000000000001E-3</c:v>
                </c:pt>
                <c:pt idx="1480" formatCode="0.00%">
                  <c:v>5.0000000000000001E-3</c:v>
                </c:pt>
                <c:pt idx="1481" formatCode="0.00%">
                  <c:v>5.0000000000000001E-3</c:v>
                </c:pt>
                <c:pt idx="1482" formatCode="0.00%">
                  <c:v>5.0000000000000001E-3</c:v>
                </c:pt>
                <c:pt idx="1483" formatCode="0.00%">
                  <c:v>5.0000000000000001E-3</c:v>
                </c:pt>
                <c:pt idx="1484" formatCode="0.00%">
                  <c:v>5.0000000000000001E-3</c:v>
                </c:pt>
                <c:pt idx="1485" formatCode="0.00%">
                  <c:v>5.0000000000000001E-3</c:v>
                </c:pt>
                <c:pt idx="1486" formatCode="0.00%">
                  <c:v>5.0000000000000001E-3</c:v>
                </c:pt>
                <c:pt idx="1487" formatCode="0.00%">
                  <c:v>5.0000000000000001E-3</c:v>
                </c:pt>
                <c:pt idx="1488" formatCode="0.00%">
                  <c:v>5.0000000000000001E-3</c:v>
                </c:pt>
                <c:pt idx="1489" formatCode="0.00%">
                  <c:v>5.0000000000000001E-3</c:v>
                </c:pt>
                <c:pt idx="1490" formatCode="0.00%">
                  <c:v>5.0000000000000001E-3</c:v>
                </c:pt>
                <c:pt idx="1491" formatCode="0.00%">
                  <c:v>5.0000000000000001E-3</c:v>
                </c:pt>
                <c:pt idx="1492" formatCode="0.00%">
                  <c:v>5.0000000000000001E-3</c:v>
                </c:pt>
                <c:pt idx="1493" formatCode="0.00%">
                  <c:v>5.0000000000000001E-3</c:v>
                </c:pt>
                <c:pt idx="1494" formatCode="0.00%">
                  <c:v>5.0000000000000001E-3</c:v>
                </c:pt>
                <c:pt idx="1495" formatCode="0.00%">
                  <c:v>5.0000000000000001E-3</c:v>
                </c:pt>
                <c:pt idx="1496" formatCode="0.00%">
                  <c:v>5.0000000000000001E-3</c:v>
                </c:pt>
                <c:pt idx="1497" formatCode="0.00%">
                  <c:v>5.0000000000000001E-3</c:v>
                </c:pt>
                <c:pt idx="1498" formatCode="0.00%">
                  <c:v>5.0000000000000001E-3</c:v>
                </c:pt>
                <c:pt idx="1499" formatCode="0.00%">
                  <c:v>5.0000000000000001E-3</c:v>
                </c:pt>
                <c:pt idx="1500" formatCode="0.00%">
                  <c:v>5.0000000000000001E-3</c:v>
                </c:pt>
                <c:pt idx="1501" formatCode="0.00%">
                  <c:v>5.0000000000000001E-3</c:v>
                </c:pt>
                <c:pt idx="1502" formatCode="0.00%">
                  <c:v>5.0000000000000001E-3</c:v>
                </c:pt>
                <c:pt idx="1503" formatCode="0.00%">
                  <c:v>5.0000000000000001E-3</c:v>
                </c:pt>
                <c:pt idx="1504" formatCode="0.00%">
                  <c:v>5.0000000000000001E-3</c:v>
                </c:pt>
                <c:pt idx="1505" formatCode="0.00%">
                  <c:v>5.0000000000000001E-3</c:v>
                </c:pt>
                <c:pt idx="1506" formatCode="0.00%">
                  <c:v>5.0000000000000001E-3</c:v>
                </c:pt>
                <c:pt idx="1507" formatCode="0.00%">
                  <c:v>5.0000000000000001E-3</c:v>
                </c:pt>
                <c:pt idx="1508" formatCode="0.00%">
                  <c:v>5.0000000000000001E-3</c:v>
                </c:pt>
                <c:pt idx="1509" formatCode="0.00%">
                  <c:v>5.0000000000000001E-3</c:v>
                </c:pt>
                <c:pt idx="1510" formatCode="0.00%">
                  <c:v>5.0000000000000001E-3</c:v>
                </c:pt>
                <c:pt idx="1511" formatCode="0.00%">
                  <c:v>5.0000000000000001E-3</c:v>
                </c:pt>
                <c:pt idx="1512" formatCode="0.00%">
                  <c:v>5.0000000000000001E-3</c:v>
                </c:pt>
                <c:pt idx="1513" formatCode="0.00%">
                  <c:v>5.0000000000000001E-3</c:v>
                </c:pt>
                <c:pt idx="1514" formatCode="0.00%">
                  <c:v>5.0000000000000001E-3</c:v>
                </c:pt>
                <c:pt idx="1515" formatCode="0.00%">
                  <c:v>5.0000000000000001E-3</c:v>
                </c:pt>
                <c:pt idx="1516" formatCode="0.00%">
                  <c:v>5.0000000000000001E-3</c:v>
                </c:pt>
                <c:pt idx="1517" formatCode="0.00%">
                  <c:v>5.0000000000000001E-3</c:v>
                </c:pt>
                <c:pt idx="1518" formatCode="0.00%">
                  <c:v>5.0000000000000001E-3</c:v>
                </c:pt>
                <c:pt idx="1519" formatCode="0.00%">
                  <c:v>5.0000000000000001E-3</c:v>
                </c:pt>
                <c:pt idx="1520" formatCode="0.00%">
                  <c:v>5.0000000000000001E-3</c:v>
                </c:pt>
                <c:pt idx="1521" formatCode="0.00%">
                  <c:v>5.0000000000000001E-3</c:v>
                </c:pt>
                <c:pt idx="1522" formatCode="0.00%">
                  <c:v>5.0000000000000001E-3</c:v>
                </c:pt>
                <c:pt idx="1523" formatCode="0.00%">
                  <c:v>5.0000000000000001E-3</c:v>
                </c:pt>
                <c:pt idx="1524" formatCode="0.00%">
                  <c:v>5.0000000000000001E-3</c:v>
                </c:pt>
                <c:pt idx="1525" formatCode="0.00%">
                  <c:v>5.0000000000000001E-3</c:v>
                </c:pt>
                <c:pt idx="1526" formatCode="0.00%">
                  <c:v>5.0000000000000001E-3</c:v>
                </c:pt>
                <c:pt idx="1527" formatCode="0.00%">
                  <c:v>5.0000000000000001E-3</c:v>
                </c:pt>
                <c:pt idx="1528" formatCode="0.00%">
                  <c:v>5.0000000000000001E-3</c:v>
                </c:pt>
                <c:pt idx="1529" formatCode="0.00%">
                  <c:v>5.0000000000000001E-3</c:v>
                </c:pt>
                <c:pt idx="1530" formatCode="0.00%">
                  <c:v>5.0000000000000001E-3</c:v>
                </c:pt>
                <c:pt idx="1531" formatCode="0.00%">
                  <c:v>5.0000000000000001E-3</c:v>
                </c:pt>
                <c:pt idx="1532" formatCode="0.00%">
                  <c:v>5.0000000000000001E-3</c:v>
                </c:pt>
                <c:pt idx="1533" formatCode="0.00%">
                  <c:v>5.0000000000000001E-3</c:v>
                </c:pt>
                <c:pt idx="1534" formatCode="0.00%">
                  <c:v>5.0000000000000001E-3</c:v>
                </c:pt>
                <c:pt idx="1535" formatCode="0.00%">
                  <c:v>5.0000000000000001E-3</c:v>
                </c:pt>
                <c:pt idx="1536" formatCode="0.00%">
                  <c:v>5.0000000000000001E-3</c:v>
                </c:pt>
                <c:pt idx="1537" formatCode="0.00%">
                  <c:v>5.0000000000000001E-3</c:v>
                </c:pt>
                <c:pt idx="1538" formatCode="0.00%">
                  <c:v>5.0000000000000001E-3</c:v>
                </c:pt>
                <c:pt idx="1539" formatCode="0.00%">
                  <c:v>5.0000000000000001E-3</c:v>
                </c:pt>
                <c:pt idx="1540" formatCode="0.00%">
                  <c:v>5.0000000000000001E-3</c:v>
                </c:pt>
                <c:pt idx="1541" formatCode="0.00%">
                  <c:v>5.0000000000000001E-3</c:v>
                </c:pt>
                <c:pt idx="1542" formatCode="0.00%">
                  <c:v>5.0000000000000001E-3</c:v>
                </c:pt>
                <c:pt idx="1543" formatCode="0.00%">
                  <c:v>5.0000000000000001E-3</c:v>
                </c:pt>
                <c:pt idx="1544" formatCode="0.00%">
                  <c:v>5.0000000000000001E-3</c:v>
                </c:pt>
                <c:pt idx="1545" formatCode="0.00%">
                  <c:v>5.0000000000000001E-3</c:v>
                </c:pt>
                <c:pt idx="1546" formatCode="0.00%">
                  <c:v>5.0000000000000001E-3</c:v>
                </c:pt>
                <c:pt idx="1547" formatCode="0.00%">
                  <c:v>5.0000000000000001E-3</c:v>
                </c:pt>
                <c:pt idx="1548" formatCode="0.00%">
                  <c:v>5.0000000000000001E-3</c:v>
                </c:pt>
                <c:pt idx="1549" formatCode="0.00%">
                  <c:v>5.0000000000000001E-3</c:v>
                </c:pt>
                <c:pt idx="1550" formatCode="0.00%">
                  <c:v>5.0000000000000001E-3</c:v>
                </c:pt>
                <c:pt idx="1551" formatCode="0.00%">
                  <c:v>5.0000000000000001E-3</c:v>
                </c:pt>
                <c:pt idx="1552" formatCode="0.00%">
                  <c:v>5.0000000000000001E-3</c:v>
                </c:pt>
                <c:pt idx="1553" formatCode="0.00%">
                  <c:v>5.0000000000000001E-3</c:v>
                </c:pt>
                <c:pt idx="1554" formatCode="0.00%">
                  <c:v>5.0000000000000001E-3</c:v>
                </c:pt>
                <c:pt idx="1555" formatCode="0.00%">
                  <c:v>5.0000000000000001E-3</c:v>
                </c:pt>
                <c:pt idx="1556" formatCode="0.00%">
                  <c:v>5.0000000000000001E-3</c:v>
                </c:pt>
                <c:pt idx="1557" formatCode="0.00%">
                  <c:v>5.0000000000000001E-3</c:v>
                </c:pt>
                <c:pt idx="1558" formatCode="0.00%">
                  <c:v>5.0000000000000001E-3</c:v>
                </c:pt>
                <c:pt idx="1559" formatCode="0.00%">
                  <c:v>5.0000000000000001E-3</c:v>
                </c:pt>
                <c:pt idx="1560" formatCode="0.00%">
                  <c:v>5.0000000000000001E-3</c:v>
                </c:pt>
                <c:pt idx="1561" formatCode="0.00%">
                  <c:v>5.0000000000000001E-3</c:v>
                </c:pt>
                <c:pt idx="1562" formatCode="0.00%">
                  <c:v>5.0000000000000001E-3</c:v>
                </c:pt>
                <c:pt idx="1563" formatCode="0.00%">
                  <c:v>5.0000000000000001E-3</c:v>
                </c:pt>
                <c:pt idx="1564" formatCode="0.00%">
                  <c:v>5.0000000000000001E-3</c:v>
                </c:pt>
                <c:pt idx="1565" formatCode="0.00%">
                  <c:v>5.0000000000000001E-3</c:v>
                </c:pt>
                <c:pt idx="1566" formatCode="0.00%">
                  <c:v>5.0000000000000001E-3</c:v>
                </c:pt>
                <c:pt idx="1567" formatCode="0.00%">
                  <c:v>5.0000000000000001E-3</c:v>
                </c:pt>
                <c:pt idx="1568" formatCode="0.00%">
                  <c:v>5.0000000000000001E-3</c:v>
                </c:pt>
                <c:pt idx="1569" formatCode="0.00%">
                  <c:v>5.0000000000000001E-3</c:v>
                </c:pt>
                <c:pt idx="1570" formatCode="0.00%">
                  <c:v>5.0000000000000001E-3</c:v>
                </c:pt>
                <c:pt idx="1571" formatCode="0.00%">
                  <c:v>5.0000000000000001E-3</c:v>
                </c:pt>
                <c:pt idx="1572" formatCode="0.00%">
                  <c:v>5.0000000000000001E-3</c:v>
                </c:pt>
                <c:pt idx="1573" formatCode="0.00%">
                  <c:v>5.0000000000000001E-3</c:v>
                </c:pt>
                <c:pt idx="1574" formatCode="0.00%">
                  <c:v>5.0000000000000001E-3</c:v>
                </c:pt>
                <c:pt idx="1575" formatCode="0.00%">
                  <c:v>5.0000000000000001E-3</c:v>
                </c:pt>
                <c:pt idx="1576" formatCode="0.00%">
                  <c:v>5.0000000000000001E-3</c:v>
                </c:pt>
                <c:pt idx="1577" formatCode="0.00%">
                  <c:v>5.0000000000000001E-3</c:v>
                </c:pt>
                <c:pt idx="1578" formatCode="0.00%">
                  <c:v>5.0000000000000001E-3</c:v>
                </c:pt>
                <c:pt idx="1579" formatCode="0.00%">
                  <c:v>5.0000000000000001E-3</c:v>
                </c:pt>
                <c:pt idx="1580" formatCode="0.00%">
                  <c:v>5.0000000000000001E-3</c:v>
                </c:pt>
                <c:pt idx="1581" formatCode="0.00%">
                  <c:v>5.0000000000000001E-3</c:v>
                </c:pt>
                <c:pt idx="1582" formatCode="0.00%">
                  <c:v>5.0000000000000001E-3</c:v>
                </c:pt>
                <c:pt idx="1583" formatCode="0.00%">
                  <c:v>5.0000000000000001E-3</c:v>
                </c:pt>
                <c:pt idx="1584" formatCode="0.00%">
                  <c:v>5.0000000000000001E-3</c:v>
                </c:pt>
                <c:pt idx="1585" formatCode="0.00%">
                  <c:v>5.0000000000000001E-3</c:v>
                </c:pt>
                <c:pt idx="1586" formatCode="0.00%">
                  <c:v>5.0000000000000001E-3</c:v>
                </c:pt>
                <c:pt idx="1587" formatCode="0.00%">
                  <c:v>5.0000000000000001E-3</c:v>
                </c:pt>
                <c:pt idx="1588" formatCode="0.00%">
                  <c:v>5.0000000000000001E-3</c:v>
                </c:pt>
                <c:pt idx="1589" formatCode="0.00%">
                  <c:v>5.0000000000000001E-3</c:v>
                </c:pt>
                <c:pt idx="1590" formatCode="0.00%">
                  <c:v>5.0000000000000001E-3</c:v>
                </c:pt>
                <c:pt idx="1591" formatCode="0.00%">
                  <c:v>5.0000000000000001E-3</c:v>
                </c:pt>
                <c:pt idx="1592" formatCode="0.00%">
                  <c:v>5.0000000000000001E-3</c:v>
                </c:pt>
                <c:pt idx="1593" formatCode="0.00%">
                  <c:v>5.0000000000000001E-3</c:v>
                </c:pt>
                <c:pt idx="1594" formatCode="0.00%">
                  <c:v>5.0000000000000001E-3</c:v>
                </c:pt>
                <c:pt idx="1595" formatCode="0.00%">
                  <c:v>5.0000000000000001E-3</c:v>
                </c:pt>
                <c:pt idx="1596" formatCode="0.00%">
                  <c:v>5.0000000000000001E-3</c:v>
                </c:pt>
                <c:pt idx="1597" formatCode="0.00%">
                  <c:v>5.0000000000000001E-3</c:v>
                </c:pt>
                <c:pt idx="1598" formatCode="0.00%">
                  <c:v>5.0000000000000001E-3</c:v>
                </c:pt>
                <c:pt idx="1599" formatCode="0.00%">
                  <c:v>5.0000000000000001E-3</c:v>
                </c:pt>
                <c:pt idx="1600" formatCode="0.00%">
                  <c:v>5.0000000000000001E-3</c:v>
                </c:pt>
                <c:pt idx="1601" formatCode="0.00%">
                  <c:v>5.0000000000000001E-3</c:v>
                </c:pt>
                <c:pt idx="1602" formatCode="0.00%">
                  <c:v>5.0000000000000001E-3</c:v>
                </c:pt>
                <c:pt idx="1603" formatCode="0.00%">
                  <c:v>5.0000000000000001E-3</c:v>
                </c:pt>
                <c:pt idx="1604" formatCode="0.00%">
                  <c:v>5.0000000000000001E-3</c:v>
                </c:pt>
                <c:pt idx="1605" formatCode="0.00%">
                  <c:v>5.0000000000000001E-3</c:v>
                </c:pt>
                <c:pt idx="1606" formatCode="0.00%">
                  <c:v>5.0000000000000001E-3</c:v>
                </c:pt>
                <c:pt idx="1607" formatCode="0.00%">
                  <c:v>5.0000000000000001E-3</c:v>
                </c:pt>
                <c:pt idx="1608" formatCode="0.00%">
                  <c:v>5.0000000000000001E-3</c:v>
                </c:pt>
                <c:pt idx="1609" formatCode="0.00%">
                  <c:v>5.0000000000000001E-3</c:v>
                </c:pt>
                <c:pt idx="1610" formatCode="0.00%">
                  <c:v>5.0000000000000001E-3</c:v>
                </c:pt>
                <c:pt idx="1611" formatCode="0.00%">
                  <c:v>5.0000000000000001E-3</c:v>
                </c:pt>
                <c:pt idx="1612" formatCode="0.00%">
                  <c:v>5.0000000000000001E-3</c:v>
                </c:pt>
                <c:pt idx="1613" formatCode="0.00%">
                  <c:v>5.0000000000000001E-3</c:v>
                </c:pt>
                <c:pt idx="1614" formatCode="0.00%">
                  <c:v>5.0000000000000001E-3</c:v>
                </c:pt>
                <c:pt idx="1615" formatCode="0.00%">
                  <c:v>5.0000000000000001E-3</c:v>
                </c:pt>
                <c:pt idx="1616" formatCode="0.00%">
                  <c:v>5.0000000000000001E-3</c:v>
                </c:pt>
                <c:pt idx="1617" formatCode="0.00%">
                  <c:v>5.0000000000000001E-3</c:v>
                </c:pt>
                <c:pt idx="1618" formatCode="0.00%">
                  <c:v>5.0000000000000001E-3</c:v>
                </c:pt>
                <c:pt idx="1619" formatCode="0.00%">
                  <c:v>5.0000000000000001E-3</c:v>
                </c:pt>
                <c:pt idx="1620" formatCode="0.00%">
                  <c:v>5.0000000000000001E-3</c:v>
                </c:pt>
                <c:pt idx="1621" formatCode="0.00%">
                  <c:v>5.0000000000000001E-3</c:v>
                </c:pt>
                <c:pt idx="1622" formatCode="0.00%">
                  <c:v>5.0000000000000001E-3</c:v>
                </c:pt>
                <c:pt idx="1623" formatCode="0.00%">
                  <c:v>5.0000000000000001E-3</c:v>
                </c:pt>
                <c:pt idx="1624" formatCode="0.00%">
                  <c:v>5.0000000000000001E-3</c:v>
                </c:pt>
                <c:pt idx="1625" formatCode="0.00%">
                  <c:v>5.0000000000000001E-3</c:v>
                </c:pt>
                <c:pt idx="1626" formatCode="0.00%">
                  <c:v>5.0000000000000001E-3</c:v>
                </c:pt>
                <c:pt idx="1627" formatCode="0.00%">
                  <c:v>5.0000000000000001E-3</c:v>
                </c:pt>
                <c:pt idx="1628" formatCode="0.00%">
                  <c:v>5.0000000000000001E-3</c:v>
                </c:pt>
                <c:pt idx="1629" formatCode="0.00%">
                  <c:v>5.0000000000000001E-3</c:v>
                </c:pt>
                <c:pt idx="1630" formatCode="0.00%">
                  <c:v>5.0000000000000001E-3</c:v>
                </c:pt>
                <c:pt idx="1631" formatCode="0.00%">
                  <c:v>5.0000000000000001E-3</c:v>
                </c:pt>
                <c:pt idx="1632" formatCode="0.00%">
                  <c:v>5.0000000000000001E-3</c:v>
                </c:pt>
                <c:pt idx="1633" formatCode="0.00%">
                  <c:v>5.0000000000000001E-3</c:v>
                </c:pt>
                <c:pt idx="1634" formatCode="0.00%">
                  <c:v>5.0000000000000001E-3</c:v>
                </c:pt>
                <c:pt idx="1635" formatCode="0.00%">
                  <c:v>5.0000000000000001E-3</c:v>
                </c:pt>
                <c:pt idx="1636" formatCode="0.00%">
                  <c:v>5.0000000000000001E-3</c:v>
                </c:pt>
                <c:pt idx="1637" formatCode="0.00%">
                  <c:v>5.0000000000000001E-3</c:v>
                </c:pt>
                <c:pt idx="1638" formatCode="0.00%">
                  <c:v>5.0000000000000001E-3</c:v>
                </c:pt>
                <c:pt idx="1639" formatCode="0.00%">
                  <c:v>5.0000000000000001E-3</c:v>
                </c:pt>
                <c:pt idx="1640" formatCode="0.00%">
                  <c:v>5.0000000000000001E-3</c:v>
                </c:pt>
                <c:pt idx="1641" formatCode="0.00%">
                  <c:v>5.0000000000000001E-3</c:v>
                </c:pt>
                <c:pt idx="1642" formatCode="0.00%">
                  <c:v>5.0000000000000001E-3</c:v>
                </c:pt>
                <c:pt idx="1643" formatCode="0.00%">
                  <c:v>5.0000000000000001E-3</c:v>
                </c:pt>
                <c:pt idx="1644" formatCode="0.00%">
                  <c:v>5.0000000000000001E-3</c:v>
                </c:pt>
                <c:pt idx="1645" formatCode="0.00%">
                  <c:v>5.0000000000000001E-3</c:v>
                </c:pt>
                <c:pt idx="1646" formatCode="0.00%">
                  <c:v>5.0000000000000001E-3</c:v>
                </c:pt>
                <c:pt idx="1647" formatCode="0.00%">
                  <c:v>5.0000000000000001E-3</c:v>
                </c:pt>
                <c:pt idx="1648" formatCode="0.00%">
                  <c:v>5.0000000000000001E-3</c:v>
                </c:pt>
                <c:pt idx="1649" formatCode="0.00%">
                  <c:v>5.0000000000000001E-3</c:v>
                </c:pt>
                <c:pt idx="1650" formatCode="0.00%">
                  <c:v>5.0000000000000001E-3</c:v>
                </c:pt>
                <c:pt idx="1651" formatCode="0.00%">
                  <c:v>5.0000000000000001E-3</c:v>
                </c:pt>
                <c:pt idx="1652" formatCode="0.00%">
                  <c:v>5.0000000000000001E-3</c:v>
                </c:pt>
                <c:pt idx="1653" formatCode="0.00%">
                  <c:v>5.0000000000000001E-3</c:v>
                </c:pt>
                <c:pt idx="1654" formatCode="0.00%">
                  <c:v>5.0000000000000001E-3</c:v>
                </c:pt>
                <c:pt idx="1655" formatCode="0.00%">
                  <c:v>5.0000000000000001E-3</c:v>
                </c:pt>
                <c:pt idx="1656" formatCode="0.00%">
                  <c:v>5.0000000000000001E-3</c:v>
                </c:pt>
                <c:pt idx="1657" formatCode="0.00%">
                  <c:v>5.0000000000000001E-3</c:v>
                </c:pt>
                <c:pt idx="1658" formatCode="0.00%">
                  <c:v>5.0000000000000001E-3</c:v>
                </c:pt>
                <c:pt idx="1659" formatCode="0.00%">
                  <c:v>5.0000000000000001E-3</c:v>
                </c:pt>
                <c:pt idx="1660" formatCode="0.00%">
                  <c:v>7.4999999999999997E-3</c:v>
                </c:pt>
                <c:pt idx="1661" formatCode="0.00%">
                  <c:v>7.4999999999999997E-3</c:v>
                </c:pt>
                <c:pt idx="1662" formatCode="0.00%">
                  <c:v>7.4999999999999997E-3</c:v>
                </c:pt>
                <c:pt idx="1663" formatCode="0.00%">
                  <c:v>7.4999999999999997E-3</c:v>
                </c:pt>
                <c:pt idx="1664" formatCode="0.00%">
                  <c:v>7.4999999999999997E-3</c:v>
                </c:pt>
                <c:pt idx="1665" formatCode="0.00%">
                  <c:v>7.4999999999999997E-3</c:v>
                </c:pt>
                <c:pt idx="1666" formatCode="0.00%">
                  <c:v>7.4999999999999997E-3</c:v>
                </c:pt>
                <c:pt idx="1667" formatCode="0.00%">
                  <c:v>7.4999999999999997E-3</c:v>
                </c:pt>
                <c:pt idx="1668" formatCode="0.00%">
                  <c:v>7.4999999999999997E-3</c:v>
                </c:pt>
                <c:pt idx="1669" formatCode="0.00%">
                  <c:v>7.4999999999999997E-3</c:v>
                </c:pt>
                <c:pt idx="1670" formatCode="0.00%">
                  <c:v>7.4999999999999997E-3</c:v>
                </c:pt>
                <c:pt idx="1671" formatCode="0.00%">
                  <c:v>7.4999999999999997E-3</c:v>
                </c:pt>
                <c:pt idx="1672" formatCode="0.00%">
                  <c:v>7.4999999999999997E-3</c:v>
                </c:pt>
                <c:pt idx="1673" formatCode="0.00%">
                  <c:v>7.4999999999999997E-3</c:v>
                </c:pt>
                <c:pt idx="1674" formatCode="0.00%">
                  <c:v>7.4999999999999997E-3</c:v>
                </c:pt>
                <c:pt idx="1675" formatCode="0.00%">
                  <c:v>7.4999999999999997E-3</c:v>
                </c:pt>
                <c:pt idx="1676" formatCode="0.00%">
                  <c:v>7.4999999999999997E-3</c:v>
                </c:pt>
                <c:pt idx="1677" formatCode="0.00%">
                  <c:v>7.4999999999999997E-3</c:v>
                </c:pt>
                <c:pt idx="1678" formatCode="0.00%">
                  <c:v>7.4999999999999997E-3</c:v>
                </c:pt>
                <c:pt idx="1679" formatCode="0.00%">
                  <c:v>7.4999999999999997E-3</c:v>
                </c:pt>
                <c:pt idx="1680" formatCode="0.00%">
                  <c:v>7.4999999999999997E-3</c:v>
                </c:pt>
                <c:pt idx="1681" formatCode="0.00%">
                  <c:v>7.4999999999999997E-3</c:v>
                </c:pt>
                <c:pt idx="1682" formatCode="0.00%">
                  <c:v>7.4999999999999997E-3</c:v>
                </c:pt>
                <c:pt idx="1683" formatCode="0.00%">
                  <c:v>7.4999999999999997E-3</c:v>
                </c:pt>
                <c:pt idx="1684" formatCode="0.00%">
                  <c:v>7.4999999999999997E-3</c:v>
                </c:pt>
                <c:pt idx="1685" formatCode="0.00%">
                  <c:v>7.4999999999999997E-3</c:v>
                </c:pt>
                <c:pt idx="1686" formatCode="0.00%">
                  <c:v>7.4999999999999997E-3</c:v>
                </c:pt>
                <c:pt idx="1687" formatCode="0.00%">
                  <c:v>7.4999999999999997E-3</c:v>
                </c:pt>
                <c:pt idx="1688" formatCode="0.00%">
                  <c:v>7.4999999999999997E-3</c:v>
                </c:pt>
                <c:pt idx="1689" formatCode="0.00%">
                  <c:v>7.4999999999999997E-3</c:v>
                </c:pt>
                <c:pt idx="1690" formatCode="0.00%">
                  <c:v>7.4999999999999997E-3</c:v>
                </c:pt>
                <c:pt idx="1691" formatCode="0.00%">
                  <c:v>7.4999999999999997E-3</c:v>
                </c:pt>
                <c:pt idx="1692" formatCode="0.00%">
                  <c:v>7.4999999999999997E-3</c:v>
                </c:pt>
                <c:pt idx="1693" formatCode="0.00%">
                  <c:v>7.4999999999999997E-3</c:v>
                </c:pt>
                <c:pt idx="1694" formatCode="0.00%">
                  <c:v>7.4999999999999997E-3</c:v>
                </c:pt>
                <c:pt idx="1695" formatCode="0.00%">
                  <c:v>7.4999999999999997E-3</c:v>
                </c:pt>
                <c:pt idx="1696" formatCode="0.00%">
                  <c:v>7.4999999999999997E-3</c:v>
                </c:pt>
                <c:pt idx="1697" formatCode="0.00%">
                  <c:v>7.4999999999999997E-3</c:v>
                </c:pt>
                <c:pt idx="1698" formatCode="0.00%">
                  <c:v>7.4999999999999997E-3</c:v>
                </c:pt>
                <c:pt idx="1699" formatCode="0.00%">
                  <c:v>7.4999999999999997E-3</c:v>
                </c:pt>
                <c:pt idx="1700" formatCode="0.00%">
                  <c:v>7.4999999999999997E-3</c:v>
                </c:pt>
                <c:pt idx="1701" formatCode="0.00%">
                  <c:v>7.4999999999999997E-3</c:v>
                </c:pt>
                <c:pt idx="1702" formatCode="0.00%">
                  <c:v>7.4999999999999997E-3</c:v>
                </c:pt>
                <c:pt idx="1703" formatCode="0.00%">
                  <c:v>7.4999999999999997E-3</c:v>
                </c:pt>
                <c:pt idx="1704" formatCode="0.00%">
                  <c:v>7.4999999999999997E-3</c:v>
                </c:pt>
                <c:pt idx="1705" formatCode="0.00%">
                  <c:v>7.4999999999999997E-3</c:v>
                </c:pt>
                <c:pt idx="1706" formatCode="0.00%">
                  <c:v>7.4999999999999997E-3</c:v>
                </c:pt>
                <c:pt idx="1707" formatCode="0.00%">
                  <c:v>7.4999999999999997E-3</c:v>
                </c:pt>
                <c:pt idx="1708" formatCode="0.00%">
                  <c:v>7.4999999999999997E-3</c:v>
                </c:pt>
                <c:pt idx="1709" formatCode="0.00%">
                  <c:v>7.4999999999999997E-3</c:v>
                </c:pt>
                <c:pt idx="1710" formatCode="0.00%">
                  <c:v>7.4999999999999997E-3</c:v>
                </c:pt>
                <c:pt idx="1711" formatCode="0.00%">
                  <c:v>7.4999999999999997E-3</c:v>
                </c:pt>
                <c:pt idx="1712" formatCode="0.00%">
                  <c:v>7.4999999999999997E-3</c:v>
                </c:pt>
                <c:pt idx="1713" formatCode="0.00%">
                  <c:v>7.4999999999999997E-3</c:v>
                </c:pt>
                <c:pt idx="1714" formatCode="0.00%">
                  <c:v>7.4999999999999997E-3</c:v>
                </c:pt>
                <c:pt idx="1715" formatCode="0.00%">
                  <c:v>7.4999999999999997E-3</c:v>
                </c:pt>
                <c:pt idx="1716" formatCode="0.00%">
                  <c:v>7.4999999999999997E-3</c:v>
                </c:pt>
                <c:pt idx="1717" formatCode="0.00%">
                  <c:v>7.4999999999999997E-3</c:v>
                </c:pt>
                <c:pt idx="1718" formatCode="0.00%">
                  <c:v>7.4999999999999997E-3</c:v>
                </c:pt>
                <c:pt idx="1719" formatCode="0.00%">
                  <c:v>7.4999999999999997E-3</c:v>
                </c:pt>
                <c:pt idx="1720" formatCode="0.00%">
                  <c:v>7.4999999999999997E-3</c:v>
                </c:pt>
                <c:pt idx="1721" formatCode="0.00%">
                  <c:v>7.4999999999999997E-3</c:v>
                </c:pt>
                <c:pt idx="1722" formatCode="0.00%">
                  <c:v>7.4999999999999997E-3</c:v>
                </c:pt>
                <c:pt idx="1723" formatCode="0.00%">
                  <c:v>0.01</c:v>
                </c:pt>
                <c:pt idx="1724" formatCode="0.00%">
                  <c:v>0.01</c:v>
                </c:pt>
                <c:pt idx="1725" formatCode="0.00%">
                  <c:v>0.01</c:v>
                </c:pt>
                <c:pt idx="1726" formatCode="0.00%">
                  <c:v>0.01</c:v>
                </c:pt>
                <c:pt idx="1727" formatCode="0.00%">
                  <c:v>0.01</c:v>
                </c:pt>
                <c:pt idx="1728" formatCode="0.00%">
                  <c:v>0.01</c:v>
                </c:pt>
                <c:pt idx="1729" formatCode="0.00%">
                  <c:v>0.01</c:v>
                </c:pt>
                <c:pt idx="1730" formatCode="0.00%">
                  <c:v>0.01</c:v>
                </c:pt>
                <c:pt idx="1731" formatCode="0.00%">
                  <c:v>0.01</c:v>
                </c:pt>
                <c:pt idx="1732" formatCode="0.00%">
                  <c:v>0.01</c:v>
                </c:pt>
                <c:pt idx="1733" formatCode="0.00%">
                  <c:v>0.01</c:v>
                </c:pt>
                <c:pt idx="1734" formatCode="0.00%">
                  <c:v>0.01</c:v>
                </c:pt>
                <c:pt idx="1735" formatCode="0.00%">
                  <c:v>0.01</c:v>
                </c:pt>
                <c:pt idx="1736" formatCode="0.00%">
                  <c:v>0.01</c:v>
                </c:pt>
                <c:pt idx="1737" formatCode="0.00%">
                  <c:v>0.01</c:v>
                </c:pt>
                <c:pt idx="1738" formatCode="0.00%">
                  <c:v>0.01</c:v>
                </c:pt>
                <c:pt idx="1739" formatCode="0.00%">
                  <c:v>0.01</c:v>
                </c:pt>
                <c:pt idx="1740" formatCode="0.00%">
                  <c:v>0.01</c:v>
                </c:pt>
                <c:pt idx="1741" formatCode="0.00%">
                  <c:v>0.01</c:v>
                </c:pt>
                <c:pt idx="1742" formatCode="0.00%">
                  <c:v>0.01</c:v>
                </c:pt>
                <c:pt idx="1743" formatCode="0.00%">
                  <c:v>0.01</c:v>
                </c:pt>
                <c:pt idx="1744" formatCode="0.00%">
                  <c:v>0.01</c:v>
                </c:pt>
                <c:pt idx="1745" formatCode="0.00%">
                  <c:v>0.01</c:v>
                </c:pt>
                <c:pt idx="1746" formatCode="0.00%">
                  <c:v>0.01</c:v>
                </c:pt>
                <c:pt idx="1747" formatCode="0.00%">
                  <c:v>0.01</c:v>
                </c:pt>
                <c:pt idx="1748" formatCode="0.00%">
                  <c:v>0.01</c:v>
                </c:pt>
                <c:pt idx="1749" formatCode="0.00%">
                  <c:v>0.01</c:v>
                </c:pt>
                <c:pt idx="1750" formatCode="0.00%">
                  <c:v>0.01</c:v>
                </c:pt>
                <c:pt idx="1751" formatCode="0.00%">
                  <c:v>0.01</c:v>
                </c:pt>
                <c:pt idx="1752" formatCode="0.00%">
                  <c:v>0.01</c:v>
                </c:pt>
                <c:pt idx="1753" formatCode="0.00%">
                  <c:v>0.01</c:v>
                </c:pt>
                <c:pt idx="1754" formatCode="0.00%">
                  <c:v>0.01</c:v>
                </c:pt>
                <c:pt idx="1755" formatCode="0.00%">
                  <c:v>0.01</c:v>
                </c:pt>
                <c:pt idx="1756" formatCode="0.00%">
                  <c:v>0.01</c:v>
                </c:pt>
                <c:pt idx="1757" formatCode="0.00%">
                  <c:v>0.01</c:v>
                </c:pt>
                <c:pt idx="1758" formatCode="0.00%">
                  <c:v>0.01</c:v>
                </c:pt>
                <c:pt idx="1759" formatCode="0.00%">
                  <c:v>0.01</c:v>
                </c:pt>
                <c:pt idx="1760" formatCode="0.00%">
                  <c:v>0.01</c:v>
                </c:pt>
                <c:pt idx="1761" formatCode="0.00%">
                  <c:v>0.01</c:v>
                </c:pt>
                <c:pt idx="1762" formatCode="0.00%">
                  <c:v>0.01</c:v>
                </c:pt>
                <c:pt idx="1763" formatCode="0.00%">
                  <c:v>0.01</c:v>
                </c:pt>
                <c:pt idx="1764" formatCode="0.00%">
                  <c:v>0.01</c:v>
                </c:pt>
                <c:pt idx="1765" formatCode="0.00%">
                  <c:v>0.01</c:v>
                </c:pt>
                <c:pt idx="1766" formatCode="0.00%">
                  <c:v>0.01</c:v>
                </c:pt>
                <c:pt idx="1767" formatCode="0.00%">
                  <c:v>0.01</c:v>
                </c:pt>
                <c:pt idx="1768" formatCode="0.00%">
                  <c:v>0.01</c:v>
                </c:pt>
                <c:pt idx="1769" formatCode="0.00%">
                  <c:v>0.01</c:v>
                </c:pt>
                <c:pt idx="1770" formatCode="0.00%">
                  <c:v>0.01</c:v>
                </c:pt>
                <c:pt idx="1771" formatCode="0.00%">
                  <c:v>0.01</c:v>
                </c:pt>
                <c:pt idx="1772" formatCode="0.00%">
                  <c:v>0.01</c:v>
                </c:pt>
                <c:pt idx="1773" formatCode="0.00%">
                  <c:v>0.01</c:v>
                </c:pt>
                <c:pt idx="1774" formatCode="0.00%">
                  <c:v>0.01</c:v>
                </c:pt>
                <c:pt idx="1775" formatCode="0.00%">
                  <c:v>0.01</c:v>
                </c:pt>
                <c:pt idx="1776" formatCode="0.00%">
                  <c:v>0.01</c:v>
                </c:pt>
                <c:pt idx="1777" formatCode="0.00%">
                  <c:v>0.01</c:v>
                </c:pt>
                <c:pt idx="1778" formatCode="0.00%">
                  <c:v>0.01</c:v>
                </c:pt>
                <c:pt idx="1779" formatCode="0.00%">
                  <c:v>0.01</c:v>
                </c:pt>
                <c:pt idx="1780" formatCode="0.00%">
                  <c:v>0.01</c:v>
                </c:pt>
                <c:pt idx="1781" formatCode="0.00%">
                  <c:v>0.01</c:v>
                </c:pt>
                <c:pt idx="1782" formatCode="0.00%">
                  <c:v>0.01</c:v>
                </c:pt>
                <c:pt idx="1783" formatCode="0.00%">
                  <c:v>0.01</c:v>
                </c:pt>
                <c:pt idx="1784" formatCode="0.00%">
                  <c:v>1.2500000000000001E-2</c:v>
                </c:pt>
                <c:pt idx="1785" formatCode="0.00%">
                  <c:v>1.2500000000000001E-2</c:v>
                </c:pt>
                <c:pt idx="1786" formatCode="0.00%">
                  <c:v>1.2500000000000001E-2</c:v>
                </c:pt>
                <c:pt idx="1787" formatCode="0.00%">
                  <c:v>1.2500000000000001E-2</c:v>
                </c:pt>
                <c:pt idx="1788" formatCode="0.00%">
                  <c:v>1.2500000000000001E-2</c:v>
                </c:pt>
                <c:pt idx="1789" formatCode="0.00%">
                  <c:v>1.2500000000000001E-2</c:v>
                </c:pt>
                <c:pt idx="1790" formatCode="0.00%">
                  <c:v>1.2500000000000001E-2</c:v>
                </c:pt>
                <c:pt idx="1791" formatCode="0.00%">
                  <c:v>1.2500000000000001E-2</c:v>
                </c:pt>
                <c:pt idx="1792" formatCode="0.00%">
                  <c:v>1.2500000000000001E-2</c:v>
                </c:pt>
                <c:pt idx="1793" formatCode="0.00%">
                  <c:v>1.2500000000000001E-2</c:v>
                </c:pt>
                <c:pt idx="1794" formatCode="0.00%">
                  <c:v>1.2500000000000001E-2</c:v>
                </c:pt>
                <c:pt idx="1795" formatCode="0.00%">
                  <c:v>1.2500000000000001E-2</c:v>
                </c:pt>
                <c:pt idx="1796" formatCode="0.00%">
                  <c:v>1.2500000000000001E-2</c:v>
                </c:pt>
                <c:pt idx="1797" formatCode="0.00%">
                  <c:v>1.2500000000000001E-2</c:v>
                </c:pt>
                <c:pt idx="1798" formatCode="0.00%">
                  <c:v>1.2500000000000001E-2</c:v>
                </c:pt>
                <c:pt idx="1799" formatCode="0.00%">
                  <c:v>1.2500000000000001E-2</c:v>
                </c:pt>
                <c:pt idx="1800" formatCode="0.00%">
                  <c:v>1.2500000000000001E-2</c:v>
                </c:pt>
                <c:pt idx="1801" formatCode="0.00%">
                  <c:v>1.2500000000000001E-2</c:v>
                </c:pt>
                <c:pt idx="1802" formatCode="0.00%">
                  <c:v>1.2500000000000001E-2</c:v>
                </c:pt>
                <c:pt idx="1803" formatCode="0.00%">
                  <c:v>1.2500000000000001E-2</c:v>
                </c:pt>
                <c:pt idx="1804" formatCode="0.00%">
                  <c:v>1.2500000000000001E-2</c:v>
                </c:pt>
                <c:pt idx="1805" formatCode="0.00%">
                  <c:v>1.2500000000000001E-2</c:v>
                </c:pt>
                <c:pt idx="1806" formatCode="0.00%">
                  <c:v>1.2500000000000001E-2</c:v>
                </c:pt>
                <c:pt idx="1807" formatCode="0.00%">
                  <c:v>1.2500000000000001E-2</c:v>
                </c:pt>
                <c:pt idx="1808" formatCode="0.00%">
                  <c:v>1.2500000000000001E-2</c:v>
                </c:pt>
                <c:pt idx="1809" formatCode="0.00%">
                  <c:v>1.2500000000000001E-2</c:v>
                </c:pt>
                <c:pt idx="1810" formatCode="0.00%">
                  <c:v>1.2500000000000001E-2</c:v>
                </c:pt>
                <c:pt idx="1811" formatCode="0.00%">
                  <c:v>1.2500000000000001E-2</c:v>
                </c:pt>
                <c:pt idx="1812" formatCode="0.00%">
                  <c:v>1.2500000000000001E-2</c:v>
                </c:pt>
                <c:pt idx="1813" formatCode="0.00%">
                  <c:v>1.2500000000000001E-2</c:v>
                </c:pt>
                <c:pt idx="1814" formatCode="0.00%">
                  <c:v>1.2500000000000001E-2</c:v>
                </c:pt>
                <c:pt idx="1815" formatCode="0.00%">
                  <c:v>1.2500000000000001E-2</c:v>
                </c:pt>
                <c:pt idx="1816" formatCode="0.00%">
                  <c:v>1.2500000000000001E-2</c:v>
                </c:pt>
                <c:pt idx="1817" formatCode="0.00%">
                  <c:v>1.2500000000000001E-2</c:v>
                </c:pt>
                <c:pt idx="1818" formatCode="0.00%">
                  <c:v>1.2500000000000001E-2</c:v>
                </c:pt>
                <c:pt idx="1819" formatCode="0.00%">
                  <c:v>1.2500000000000001E-2</c:v>
                </c:pt>
                <c:pt idx="1820" formatCode="0.00%">
                  <c:v>1.2500000000000001E-2</c:v>
                </c:pt>
                <c:pt idx="1821" formatCode="0.00%">
                  <c:v>1.2500000000000001E-2</c:v>
                </c:pt>
                <c:pt idx="1822" formatCode="0.00%">
                  <c:v>1.2500000000000001E-2</c:v>
                </c:pt>
                <c:pt idx="1823" formatCode="0.00%">
                  <c:v>1.2500000000000001E-2</c:v>
                </c:pt>
                <c:pt idx="1824" formatCode="0.00%">
                  <c:v>1.2500000000000001E-2</c:v>
                </c:pt>
                <c:pt idx="1825" formatCode="0.00%">
                  <c:v>1.2500000000000001E-2</c:v>
                </c:pt>
                <c:pt idx="1826" formatCode="0.00%">
                  <c:v>1.2500000000000001E-2</c:v>
                </c:pt>
                <c:pt idx="1827" formatCode="0.00%">
                  <c:v>1.2500000000000001E-2</c:v>
                </c:pt>
                <c:pt idx="1828" formatCode="0.00%">
                  <c:v>1.2500000000000001E-2</c:v>
                </c:pt>
                <c:pt idx="1829" formatCode="0.00%">
                  <c:v>1.2500000000000001E-2</c:v>
                </c:pt>
                <c:pt idx="1830" formatCode="0.00%">
                  <c:v>1.2500000000000001E-2</c:v>
                </c:pt>
                <c:pt idx="1831" formatCode="0.00%">
                  <c:v>1.2500000000000001E-2</c:v>
                </c:pt>
                <c:pt idx="1832" formatCode="0.00%">
                  <c:v>1.2500000000000001E-2</c:v>
                </c:pt>
                <c:pt idx="1833" formatCode="0.00%">
                  <c:v>1.2500000000000001E-2</c:v>
                </c:pt>
                <c:pt idx="1834" formatCode="0.00%">
                  <c:v>1.2500000000000001E-2</c:v>
                </c:pt>
                <c:pt idx="1835" formatCode="0.00%">
                  <c:v>1.2500000000000001E-2</c:v>
                </c:pt>
                <c:pt idx="1836" formatCode="0.00%">
                  <c:v>1.2500000000000001E-2</c:v>
                </c:pt>
                <c:pt idx="1837" formatCode="0.00%">
                  <c:v>1.2500000000000001E-2</c:v>
                </c:pt>
                <c:pt idx="1838" formatCode="0.00%">
                  <c:v>1.2500000000000001E-2</c:v>
                </c:pt>
                <c:pt idx="1839" formatCode="0.00%">
                  <c:v>1.2500000000000001E-2</c:v>
                </c:pt>
                <c:pt idx="1840" formatCode="0.00%">
                  <c:v>1.2500000000000001E-2</c:v>
                </c:pt>
                <c:pt idx="1841" formatCode="0.00%">
                  <c:v>1.2500000000000001E-2</c:v>
                </c:pt>
                <c:pt idx="1842" formatCode="0.00%">
                  <c:v>1.2500000000000001E-2</c:v>
                </c:pt>
                <c:pt idx="1843" formatCode="0.00%">
                  <c:v>1.2500000000000001E-2</c:v>
                </c:pt>
                <c:pt idx="1844" formatCode="0.00%">
                  <c:v>1.2500000000000001E-2</c:v>
                </c:pt>
                <c:pt idx="1845" formatCode="0.00%">
                  <c:v>1.2500000000000001E-2</c:v>
                </c:pt>
                <c:pt idx="1846" formatCode="0.00%">
                  <c:v>1.2500000000000001E-2</c:v>
                </c:pt>
                <c:pt idx="1847" formatCode="0.00%">
                  <c:v>1.2500000000000001E-2</c:v>
                </c:pt>
                <c:pt idx="1848" formatCode="0.00%">
                  <c:v>1.2500000000000001E-2</c:v>
                </c:pt>
                <c:pt idx="1849" formatCode="0.00%">
                  <c:v>1.2500000000000001E-2</c:v>
                </c:pt>
                <c:pt idx="1850" formatCode="0.00%">
                  <c:v>1.2500000000000001E-2</c:v>
                </c:pt>
                <c:pt idx="1851" formatCode="0.00%">
                  <c:v>1.2500000000000001E-2</c:v>
                </c:pt>
                <c:pt idx="1852" formatCode="0.00%">
                  <c:v>1.2500000000000001E-2</c:v>
                </c:pt>
                <c:pt idx="1853" formatCode="0.00%">
                  <c:v>1.2500000000000001E-2</c:v>
                </c:pt>
                <c:pt idx="1854" formatCode="0.00%">
                  <c:v>1.2500000000000001E-2</c:v>
                </c:pt>
                <c:pt idx="1855" formatCode="0.00%">
                  <c:v>1.2500000000000001E-2</c:v>
                </c:pt>
                <c:pt idx="1856" formatCode="0.00%">
                  <c:v>1.2500000000000001E-2</c:v>
                </c:pt>
                <c:pt idx="1857" formatCode="0.00%">
                  <c:v>1.2500000000000001E-2</c:v>
                </c:pt>
                <c:pt idx="1858" formatCode="0.00%">
                  <c:v>1.2500000000000001E-2</c:v>
                </c:pt>
                <c:pt idx="1859" formatCode="0.00%">
                  <c:v>1.2500000000000001E-2</c:v>
                </c:pt>
                <c:pt idx="1860" formatCode="0.00%">
                  <c:v>1.2500000000000001E-2</c:v>
                </c:pt>
                <c:pt idx="1861" formatCode="0.00%">
                  <c:v>1.2500000000000001E-2</c:v>
                </c:pt>
                <c:pt idx="1862" formatCode="0.00%">
                  <c:v>1.2500000000000001E-2</c:v>
                </c:pt>
                <c:pt idx="1863" formatCode="0.00%">
                  <c:v>1.2500000000000001E-2</c:v>
                </c:pt>
                <c:pt idx="1864" formatCode="0.00%">
                  <c:v>1.2500000000000001E-2</c:v>
                </c:pt>
                <c:pt idx="1865" formatCode="0.00%">
                  <c:v>1.2500000000000001E-2</c:v>
                </c:pt>
                <c:pt idx="1866" formatCode="0.00%">
                  <c:v>1.2500000000000001E-2</c:v>
                </c:pt>
                <c:pt idx="1867" formatCode="0.00%">
                  <c:v>1.2500000000000001E-2</c:v>
                </c:pt>
                <c:pt idx="1868" formatCode="0.00%">
                  <c:v>1.2500000000000001E-2</c:v>
                </c:pt>
                <c:pt idx="1869" formatCode="0.00%">
                  <c:v>1.2500000000000001E-2</c:v>
                </c:pt>
                <c:pt idx="1870" formatCode="0.00%">
                  <c:v>1.2500000000000001E-2</c:v>
                </c:pt>
                <c:pt idx="1871" formatCode="0.00%">
                  <c:v>1.2500000000000001E-2</c:v>
                </c:pt>
                <c:pt idx="1872" formatCode="0.00%">
                  <c:v>1.2500000000000001E-2</c:v>
                </c:pt>
                <c:pt idx="1873" formatCode="0.00%">
                  <c:v>1.2500000000000001E-2</c:v>
                </c:pt>
                <c:pt idx="1874" formatCode="0.00%">
                  <c:v>1.2500000000000001E-2</c:v>
                </c:pt>
                <c:pt idx="1875" formatCode="0.00%">
                  <c:v>1.2500000000000001E-2</c:v>
                </c:pt>
                <c:pt idx="1876" formatCode="0.00%">
                  <c:v>1.2500000000000001E-2</c:v>
                </c:pt>
                <c:pt idx="1877" formatCode="0.00%">
                  <c:v>1.2500000000000001E-2</c:v>
                </c:pt>
                <c:pt idx="1878" formatCode="0.00%">
                  <c:v>1.2500000000000001E-2</c:v>
                </c:pt>
                <c:pt idx="1879" formatCode="0.00%">
                  <c:v>1.2500000000000001E-2</c:v>
                </c:pt>
                <c:pt idx="1880" formatCode="0.00%">
                  <c:v>1.2500000000000001E-2</c:v>
                </c:pt>
                <c:pt idx="1881" formatCode="0.00%">
                  <c:v>1.2500000000000001E-2</c:v>
                </c:pt>
                <c:pt idx="1882" formatCode="0.00%">
                  <c:v>1.2500000000000001E-2</c:v>
                </c:pt>
                <c:pt idx="1883" formatCode="0.00%">
                  <c:v>1.2500000000000001E-2</c:v>
                </c:pt>
                <c:pt idx="1884" formatCode="0.00%">
                  <c:v>1.2500000000000001E-2</c:v>
                </c:pt>
                <c:pt idx="1885" formatCode="0.00%">
                  <c:v>1.2500000000000001E-2</c:v>
                </c:pt>
                <c:pt idx="1886" formatCode="0.00%">
                  <c:v>1.2500000000000001E-2</c:v>
                </c:pt>
                <c:pt idx="1887" formatCode="0.00%">
                  <c:v>1.2500000000000001E-2</c:v>
                </c:pt>
                <c:pt idx="1888" formatCode="0.00%">
                  <c:v>1.2500000000000001E-2</c:v>
                </c:pt>
                <c:pt idx="1889" formatCode="0.00%">
                  <c:v>1.2500000000000001E-2</c:v>
                </c:pt>
                <c:pt idx="1890" formatCode="0.00%">
                  <c:v>1.2500000000000001E-2</c:v>
                </c:pt>
                <c:pt idx="1891" formatCode="0.00%">
                  <c:v>1.2500000000000001E-2</c:v>
                </c:pt>
                <c:pt idx="1892" formatCode="0.00%">
                  <c:v>1.2500000000000001E-2</c:v>
                </c:pt>
                <c:pt idx="1893" formatCode="0.00%">
                  <c:v>1.2500000000000001E-2</c:v>
                </c:pt>
                <c:pt idx="1894" formatCode="0.00%">
                  <c:v>1.2500000000000001E-2</c:v>
                </c:pt>
                <c:pt idx="1895" formatCode="0.00%">
                  <c:v>1.2500000000000001E-2</c:v>
                </c:pt>
                <c:pt idx="1896" formatCode="0.00%">
                  <c:v>1.2500000000000001E-2</c:v>
                </c:pt>
                <c:pt idx="1897" formatCode="0.00%">
                  <c:v>1.2500000000000001E-2</c:v>
                </c:pt>
                <c:pt idx="1898" formatCode="0.00%">
                  <c:v>1.2500000000000001E-2</c:v>
                </c:pt>
                <c:pt idx="1899" formatCode="0.00%">
                  <c:v>1.2500000000000001E-2</c:v>
                </c:pt>
                <c:pt idx="1900" formatCode="0.00%">
                  <c:v>1.2500000000000001E-2</c:v>
                </c:pt>
                <c:pt idx="1901" formatCode="0.00%">
                  <c:v>1.2500000000000001E-2</c:v>
                </c:pt>
                <c:pt idx="1902" formatCode="0.00%">
                  <c:v>1.2500000000000001E-2</c:v>
                </c:pt>
                <c:pt idx="1903" formatCode="0.00%">
                  <c:v>1.2500000000000001E-2</c:v>
                </c:pt>
                <c:pt idx="1904" formatCode="0.00%">
                  <c:v>1.2500000000000001E-2</c:v>
                </c:pt>
                <c:pt idx="1905" formatCode="0.00%">
                  <c:v>1.2500000000000001E-2</c:v>
                </c:pt>
                <c:pt idx="1906" formatCode="0.00%">
                  <c:v>1.2500000000000001E-2</c:v>
                </c:pt>
                <c:pt idx="1907" formatCode="0.00%">
                  <c:v>1.2500000000000001E-2</c:v>
                </c:pt>
                <c:pt idx="1908" formatCode="0.00%">
                  <c:v>1.2500000000000001E-2</c:v>
                </c:pt>
                <c:pt idx="1909" formatCode="0.00%">
                  <c:v>1.2500000000000001E-2</c:v>
                </c:pt>
                <c:pt idx="1910" formatCode="0.00%">
                  <c:v>1.2500000000000001E-2</c:v>
                </c:pt>
                <c:pt idx="1911" formatCode="0.00%">
                  <c:v>1.2500000000000001E-2</c:v>
                </c:pt>
                <c:pt idx="1912" formatCode="0.00%">
                  <c:v>1.2500000000000001E-2</c:v>
                </c:pt>
                <c:pt idx="1913" formatCode="0.00%">
                  <c:v>1.4999999999999999E-2</c:v>
                </c:pt>
                <c:pt idx="1914" formatCode="0.00%">
                  <c:v>1.4999999999999999E-2</c:v>
                </c:pt>
                <c:pt idx="1915" formatCode="0.00%">
                  <c:v>1.4999999999999999E-2</c:v>
                </c:pt>
                <c:pt idx="1916" formatCode="0.00%">
                  <c:v>1.4999999999999999E-2</c:v>
                </c:pt>
                <c:pt idx="1917" formatCode="0.00%">
                  <c:v>1.4999999999999999E-2</c:v>
                </c:pt>
                <c:pt idx="1918" formatCode="0.00%">
                  <c:v>1.4999999999999999E-2</c:v>
                </c:pt>
                <c:pt idx="1919" formatCode="0.00%">
                  <c:v>1.4999999999999999E-2</c:v>
                </c:pt>
                <c:pt idx="1920" formatCode="0.00%">
                  <c:v>1.4999999999999999E-2</c:v>
                </c:pt>
                <c:pt idx="1921" formatCode="0.00%">
                  <c:v>1.4999999999999999E-2</c:v>
                </c:pt>
                <c:pt idx="1922" formatCode="0.00%">
                  <c:v>1.4999999999999999E-2</c:v>
                </c:pt>
                <c:pt idx="1923" formatCode="0.00%">
                  <c:v>1.4999999999999999E-2</c:v>
                </c:pt>
                <c:pt idx="1924" formatCode="0.00%">
                  <c:v>1.4999999999999999E-2</c:v>
                </c:pt>
                <c:pt idx="1925" formatCode="0.00%">
                  <c:v>1.4999999999999999E-2</c:v>
                </c:pt>
                <c:pt idx="1926" formatCode="0.00%">
                  <c:v>1.4999999999999999E-2</c:v>
                </c:pt>
                <c:pt idx="1927" formatCode="0.00%">
                  <c:v>1.4999999999999999E-2</c:v>
                </c:pt>
                <c:pt idx="1928" formatCode="0.00%">
                  <c:v>1.4999999999999999E-2</c:v>
                </c:pt>
                <c:pt idx="1929" formatCode="0.00%">
                  <c:v>1.4999999999999999E-2</c:v>
                </c:pt>
                <c:pt idx="1930" formatCode="0.00%">
                  <c:v>1.4999999999999999E-2</c:v>
                </c:pt>
                <c:pt idx="1931" formatCode="0.00%">
                  <c:v>1.4999999999999999E-2</c:v>
                </c:pt>
                <c:pt idx="1932" formatCode="0.00%">
                  <c:v>1.4999999999999999E-2</c:v>
                </c:pt>
                <c:pt idx="1933" formatCode="0.00%">
                  <c:v>1.4999999999999999E-2</c:v>
                </c:pt>
                <c:pt idx="1934" formatCode="0.00%">
                  <c:v>1.4999999999999999E-2</c:v>
                </c:pt>
                <c:pt idx="1935" formatCode="0.00%">
                  <c:v>1.4999999999999999E-2</c:v>
                </c:pt>
                <c:pt idx="1936" formatCode="0.00%">
                  <c:v>1.4999999999999999E-2</c:v>
                </c:pt>
                <c:pt idx="1937" formatCode="0.00%">
                  <c:v>1.4999999999999999E-2</c:v>
                </c:pt>
                <c:pt idx="1938" formatCode="0.00%">
                  <c:v>1.4999999999999999E-2</c:v>
                </c:pt>
                <c:pt idx="1939" formatCode="0.00%">
                  <c:v>1.4999999999999999E-2</c:v>
                </c:pt>
                <c:pt idx="1940" formatCode="0.00%">
                  <c:v>1.4999999999999999E-2</c:v>
                </c:pt>
                <c:pt idx="1941" formatCode="0.00%">
                  <c:v>1.4999999999999999E-2</c:v>
                </c:pt>
                <c:pt idx="1942" formatCode="0.00%">
                  <c:v>1.4999999999999999E-2</c:v>
                </c:pt>
                <c:pt idx="1943" formatCode="0.00%">
                  <c:v>1.4999999999999999E-2</c:v>
                </c:pt>
                <c:pt idx="1944" formatCode="0.00%">
                  <c:v>1.4999999999999999E-2</c:v>
                </c:pt>
                <c:pt idx="1945" formatCode="0.00%">
                  <c:v>1.4999999999999999E-2</c:v>
                </c:pt>
                <c:pt idx="1946" formatCode="0.00%">
                  <c:v>1.4999999999999999E-2</c:v>
                </c:pt>
                <c:pt idx="1947" formatCode="0.00%">
                  <c:v>1.4999999999999999E-2</c:v>
                </c:pt>
                <c:pt idx="1948" formatCode="0.00%">
                  <c:v>1.4999999999999999E-2</c:v>
                </c:pt>
                <c:pt idx="1949" formatCode="0.00%">
                  <c:v>1.4999999999999999E-2</c:v>
                </c:pt>
                <c:pt idx="1950" formatCode="0.00%">
                  <c:v>1.4999999999999999E-2</c:v>
                </c:pt>
                <c:pt idx="1951" formatCode="0.00%">
                  <c:v>1.4999999999999999E-2</c:v>
                </c:pt>
                <c:pt idx="1952" formatCode="0.00%">
                  <c:v>1.4999999999999999E-2</c:v>
                </c:pt>
                <c:pt idx="1953" formatCode="0.00%">
                  <c:v>1.4999999999999999E-2</c:v>
                </c:pt>
                <c:pt idx="1954" formatCode="0.00%">
                  <c:v>1.4999999999999999E-2</c:v>
                </c:pt>
                <c:pt idx="1955" formatCode="0.00%">
                  <c:v>1.4999999999999999E-2</c:v>
                </c:pt>
                <c:pt idx="1956" formatCode="0.00%">
                  <c:v>1.4999999999999999E-2</c:v>
                </c:pt>
                <c:pt idx="1957" formatCode="0.00%">
                  <c:v>1.4999999999999999E-2</c:v>
                </c:pt>
                <c:pt idx="1958" formatCode="0.00%">
                  <c:v>1.4999999999999999E-2</c:v>
                </c:pt>
                <c:pt idx="1959" formatCode="0.00%">
                  <c:v>1.4999999999999999E-2</c:v>
                </c:pt>
                <c:pt idx="1960" formatCode="0.00%">
                  <c:v>1.4999999999999999E-2</c:v>
                </c:pt>
                <c:pt idx="1961" formatCode="0.00%">
                  <c:v>1.4999999999999999E-2</c:v>
                </c:pt>
                <c:pt idx="1962" formatCode="0.00%">
                  <c:v>1.4999999999999999E-2</c:v>
                </c:pt>
                <c:pt idx="1963" formatCode="0.00%">
                  <c:v>1.4999999999999999E-2</c:v>
                </c:pt>
                <c:pt idx="1964" formatCode="0.00%">
                  <c:v>1.4999999999999999E-2</c:v>
                </c:pt>
                <c:pt idx="1965" formatCode="0.00%">
                  <c:v>1.4999999999999999E-2</c:v>
                </c:pt>
                <c:pt idx="1966" formatCode="0.00%">
                  <c:v>1.4999999999999999E-2</c:v>
                </c:pt>
                <c:pt idx="1967" formatCode="0.00%">
                  <c:v>1.4999999999999999E-2</c:v>
                </c:pt>
                <c:pt idx="1968" formatCode="0.00%">
                  <c:v>1.4999999999999999E-2</c:v>
                </c:pt>
                <c:pt idx="1969" formatCode="0.00%">
                  <c:v>1.4999999999999999E-2</c:v>
                </c:pt>
                <c:pt idx="1970" formatCode="0.00%">
                  <c:v>1.4999999999999999E-2</c:v>
                </c:pt>
                <c:pt idx="1971" formatCode="0.00%">
                  <c:v>1.4999999999999999E-2</c:v>
                </c:pt>
                <c:pt idx="1972" formatCode="0.00%">
                  <c:v>1.4999999999999999E-2</c:v>
                </c:pt>
                <c:pt idx="1973" formatCode="0.00%">
                  <c:v>1.4999999999999999E-2</c:v>
                </c:pt>
                <c:pt idx="1974" formatCode="0.00%">
                  <c:v>1.4999999999999999E-2</c:v>
                </c:pt>
                <c:pt idx="1975" formatCode="0.00%">
                  <c:v>1.4999999999999999E-2</c:v>
                </c:pt>
                <c:pt idx="1976" formatCode="0.00%">
                  <c:v>1.4999999999999999E-2</c:v>
                </c:pt>
                <c:pt idx="1977" formatCode="0.00%">
                  <c:v>1.4999999999999999E-2</c:v>
                </c:pt>
                <c:pt idx="1978" formatCode="0.00%">
                  <c:v>1.4999999999999999E-2</c:v>
                </c:pt>
                <c:pt idx="1979" formatCode="0.00%">
                  <c:v>1.4999999999999999E-2</c:v>
                </c:pt>
                <c:pt idx="1980" formatCode="0.00%">
                  <c:v>1.7500000000000002E-2</c:v>
                </c:pt>
                <c:pt idx="1981" formatCode="0.00%">
                  <c:v>1.7500000000000002E-2</c:v>
                </c:pt>
                <c:pt idx="1982" formatCode="0.00%">
                  <c:v>1.7500000000000002E-2</c:v>
                </c:pt>
                <c:pt idx="1983" formatCode="0.00%">
                  <c:v>1.7500000000000002E-2</c:v>
                </c:pt>
                <c:pt idx="1984" formatCode="0.00%">
                  <c:v>1.7500000000000002E-2</c:v>
                </c:pt>
                <c:pt idx="1985" formatCode="0.00%">
                  <c:v>1.7500000000000002E-2</c:v>
                </c:pt>
                <c:pt idx="1986" formatCode="0.00%">
                  <c:v>1.7500000000000002E-2</c:v>
                </c:pt>
                <c:pt idx="1987" formatCode="0.00%">
                  <c:v>1.7500000000000002E-2</c:v>
                </c:pt>
                <c:pt idx="1988" formatCode="0.00%">
                  <c:v>1.7500000000000002E-2</c:v>
                </c:pt>
                <c:pt idx="1989" formatCode="0.00%">
                  <c:v>1.7500000000000002E-2</c:v>
                </c:pt>
                <c:pt idx="1990" formatCode="0.00%">
                  <c:v>1.7500000000000002E-2</c:v>
                </c:pt>
                <c:pt idx="1991" formatCode="0.00%">
                  <c:v>1.7500000000000002E-2</c:v>
                </c:pt>
                <c:pt idx="1992" formatCode="0.00%">
                  <c:v>1.7500000000000002E-2</c:v>
                </c:pt>
                <c:pt idx="1993" formatCode="0.00%">
                  <c:v>1.7500000000000002E-2</c:v>
                </c:pt>
                <c:pt idx="1994" formatCode="0.00%">
                  <c:v>1.7500000000000002E-2</c:v>
                </c:pt>
                <c:pt idx="1995" formatCode="0.00%">
                  <c:v>1.7500000000000002E-2</c:v>
                </c:pt>
                <c:pt idx="1996" formatCode="0.00%">
                  <c:v>1.7500000000000002E-2</c:v>
                </c:pt>
                <c:pt idx="1997" formatCode="0.00%">
                  <c:v>1.7500000000000002E-2</c:v>
                </c:pt>
                <c:pt idx="1998" formatCode="0.00%">
                  <c:v>1.7500000000000002E-2</c:v>
                </c:pt>
                <c:pt idx="1999" formatCode="0.00%">
                  <c:v>1.7500000000000002E-2</c:v>
                </c:pt>
                <c:pt idx="2000" formatCode="0.00%">
                  <c:v>1.7500000000000002E-2</c:v>
                </c:pt>
                <c:pt idx="2001" formatCode="0.00%">
                  <c:v>1.7500000000000002E-2</c:v>
                </c:pt>
                <c:pt idx="2002" formatCode="0.00%">
                  <c:v>1.7500000000000002E-2</c:v>
                </c:pt>
                <c:pt idx="2003" formatCode="0.00%">
                  <c:v>1.7500000000000002E-2</c:v>
                </c:pt>
                <c:pt idx="2004" formatCode="0.00%">
                  <c:v>1.7500000000000002E-2</c:v>
                </c:pt>
                <c:pt idx="2005" formatCode="0.00%">
                  <c:v>1.7500000000000002E-2</c:v>
                </c:pt>
                <c:pt idx="2006" formatCode="0.00%">
                  <c:v>1.7500000000000002E-2</c:v>
                </c:pt>
                <c:pt idx="2007" formatCode="0.00%">
                  <c:v>1.7500000000000002E-2</c:v>
                </c:pt>
                <c:pt idx="2008" formatCode="0.00%">
                  <c:v>1.7500000000000002E-2</c:v>
                </c:pt>
                <c:pt idx="2009" formatCode="0.00%">
                  <c:v>1.7500000000000002E-2</c:v>
                </c:pt>
                <c:pt idx="2010" formatCode="0.00%">
                  <c:v>1.7500000000000002E-2</c:v>
                </c:pt>
                <c:pt idx="2011" formatCode="0.00%">
                  <c:v>1.7500000000000002E-2</c:v>
                </c:pt>
                <c:pt idx="2012" formatCode="0.00%">
                  <c:v>1.7500000000000002E-2</c:v>
                </c:pt>
                <c:pt idx="2013" formatCode="0.00%">
                  <c:v>1.7500000000000002E-2</c:v>
                </c:pt>
                <c:pt idx="2014" formatCode="0.00%">
                  <c:v>1.7500000000000002E-2</c:v>
                </c:pt>
                <c:pt idx="2015" formatCode="0.00%">
                  <c:v>1.7500000000000002E-2</c:v>
                </c:pt>
                <c:pt idx="2016" formatCode="0.00%">
                  <c:v>1.7500000000000002E-2</c:v>
                </c:pt>
                <c:pt idx="2017" formatCode="0.00%">
                  <c:v>1.7500000000000002E-2</c:v>
                </c:pt>
                <c:pt idx="2018" formatCode="0.00%">
                  <c:v>1.7500000000000002E-2</c:v>
                </c:pt>
                <c:pt idx="2019" formatCode="0.00%">
                  <c:v>1.7500000000000002E-2</c:v>
                </c:pt>
                <c:pt idx="2020" formatCode="0.00%">
                  <c:v>1.7500000000000002E-2</c:v>
                </c:pt>
                <c:pt idx="2021" formatCode="0.00%">
                  <c:v>1.7500000000000002E-2</c:v>
                </c:pt>
                <c:pt idx="2022" formatCode="0.00%">
                  <c:v>1.7500000000000002E-2</c:v>
                </c:pt>
                <c:pt idx="2023" formatCode="0.00%">
                  <c:v>1.7500000000000002E-2</c:v>
                </c:pt>
                <c:pt idx="2024" formatCode="0.00%">
                  <c:v>1.7500000000000002E-2</c:v>
                </c:pt>
                <c:pt idx="2025" formatCode="0.00%">
                  <c:v>1.7500000000000002E-2</c:v>
                </c:pt>
                <c:pt idx="2026" formatCode="0.00%">
                  <c:v>1.7500000000000002E-2</c:v>
                </c:pt>
                <c:pt idx="2027" formatCode="0.00%">
                  <c:v>1.7500000000000002E-2</c:v>
                </c:pt>
                <c:pt idx="2028" formatCode="0.00%">
                  <c:v>1.7500000000000002E-2</c:v>
                </c:pt>
                <c:pt idx="2029" formatCode="0.00%">
                  <c:v>1.7500000000000002E-2</c:v>
                </c:pt>
                <c:pt idx="2030" formatCode="0.00%">
                  <c:v>1.7500000000000002E-2</c:v>
                </c:pt>
                <c:pt idx="2031" formatCode="0.00%">
                  <c:v>1.7500000000000002E-2</c:v>
                </c:pt>
                <c:pt idx="2032" formatCode="0.00%">
                  <c:v>1.7500000000000002E-2</c:v>
                </c:pt>
                <c:pt idx="2033" formatCode="0.00%">
                  <c:v>1.7500000000000002E-2</c:v>
                </c:pt>
                <c:pt idx="2034" formatCode="0.00%">
                  <c:v>1.7500000000000002E-2</c:v>
                </c:pt>
                <c:pt idx="2035" formatCode="0.00%">
                  <c:v>1.7500000000000002E-2</c:v>
                </c:pt>
                <c:pt idx="2036" formatCode="0.00%">
                  <c:v>0.02</c:v>
                </c:pt>
                <c:pt idx="2037" formatCode="0.00%">
                  <c:v>0.02</c:v>
                </c:pt>
                <c:pt idx="2038" formatCode="0.00%">
                  <c:v>0.02</c:v>
                </c:pt>
                <c:pt idx="2039" formatCode="0.00%">
                  <c:v>0.02</c:v>
                </c:pt>
                <c:pt idx="2040" formatCode="0.00%">
                  <c:v>0.02</c:v>
                </c:pt>
                <c:pt idx="2041" formatCode="0.00%">
                  <c:v>0.02</c:v>
                </c:pt>
                <c:pt idx="2042" formatCode="0.00%">
                  <c:v>0.02</c:v>
                </c:pt>
                <c:pt idx="2043" formatCode="0.00%">
                  <c:v>0.02</c:v>
                </c:pt>
                <c:pt idx="2044" formatCode="0.00%">
                  <c:v>0.02</c:v>
                </c:pt>
                <c:pt idx="2045" formatCode="0.00%">
                  <c:v>0.02</c:v>
                </c:pt>
                <c:pt idx="2046" formatCode="0.00%">
                  <c:v>0.02</c:v>
                </c:pt>
                <c:pt idx="2047" formatCode="0.00%">
                  <c:v>0.02</c:v>
                </c:pt>
                <c:pt idx="2048" formatCode="0.00%">
                  <c:v>0.02</c:v>
                </c:pt>
                <c:pt idx="2049" formatCode="0.00%">
                  <c:v>0.02</c:v>
                </c:pt>
                <c:pt idx="2050" formatCode="0.00%">
                  <c:v>0.02</c:v>
                </c:pt>
                <c:pt idx="2051" formatCode="0.00%">
                  <c:v>0.02</c:v>
                </c:pt>
                <c:pt idx="2052" formatCode="0.00%">
                  <c:v>0.02</c:v>
                </c:pt>
                <c:pt idx="2053" formatCode="0.00%">
                  <c:v>0.02</c:v>
                </c:pt>
                <c:pt idx="2054" formatCode="0.00%">
                  <c:v>0.02</c:v>
                </c:pt>
                <c:pt idx="2055" formatCode="0.00%">
                  <c:v>0.02</c:v>
                </c:pt>
                <c:pt idx="2056" formatCode="0.00%">
                  <c:v>0.02</c:v>
                </c:pt>
                <c:pt idx="2057" formatCode="0.00%">
                  <c:v>0.02</c:v>
                </c:pt>
                <c:pt idx="2058" formatCode="0.00%">
                  <c:v>0.02</c:v>
                </c:pt>
                <c:pt idx="2059" formatCode="0.00%">
                  <c:v>0.02</c:v>
                </c:pt>
                <c:pt idx="2060" formatCode="0.00%">
                  <c:v>0.02</c:v>
                </c:pt>
                <c:pt idx="2061" formatCode="0.00%">
                  <c:v>0.02</c:v>
                </c:pt>
                <c:pt idx="2062" formatCode="0.00%">
                  <c:v>0.02</c:v>
                </c:pt>
                <c:pt idx="2063" formatCode="0.00%">
                  <c:v>0.02</c:v>
                </c:pt>
                <c:pt idx="2064" formatCode="0.00%">
                  <c:v>0.02</c:v>
                </c:pt>
                <c:pt idx="2065" formatCode="0.00%">
                  <c:v>0.02</c:v>
                </c:pt>
                <c:pt idx="2066" formatCode="0.00%">
                  <c:v>0.02</c:v>
                </c:pt>
                <c:pt idx="2067" formatCode="0.00%">
                  <c:v>0.02</c:v>
                </c:pt>
                <c:pt idx="2068" formatCode="0.00%">
                  <c:v>0.02</c:v>
                </c:pt>
                <c:pt idx="2069" formatCode="0.00%">
                  <c:v>0.02</c:v>
                </c:pt>
                <c:pt idx="2070" formatCode="0.00%">
                  <c:v>0.02</c:v>
                </c:pt>
                <c:pt idx="2071" formatCode="0.00%">
                  <c:v>0.02</c:v>
                </c:pt>
                <c:pt idx="2072" formatCode="0.00%">
                  <c:v>0.02</c:v>
                </c:pt>
                <c:pt idx="2073" formatCode="0.00%">
                  <c:v>0.02</c:v>
                </c:pt>
                <c:pt idx="2074" formatCode="0.00%">
                  <c:v>0.02</c:v>
                </c:pt>
                <c:pt idx="2075" formatCode="0.00%">
                  <c:v>0.02</c:v>
                </c:pt>
                <c:pt idx="2076" formatCode="0.00%">
                  <c:v>0.02</c:v>
                </c:pt>
                <c:pt idx="2077" formatCode="0.00%">
                  <c:v>0.02</c:v>
                </c:pt>
                <c:pt idx="2078" formatCode="0.00%">
                  <c:v>0.02</c:v>
                </c:pt>
                <c:pt idx="2079" formatCode="0.00%">
                  <c:v>0.02</c:v>
                </c:pt>
                <c:pt idx="2080" formatCode="0.00%">
                  <c:v>0.02</c:v>
                </c:pt>
                <c:pt idx="2081" formatCode="0.00%">
                  <c:v>0.02</c:v>
                </c:pt>
                <c:pt idx="2082" formatCode="0.00%">
                  <c:v>0.02</c:v>
                </c:pt>
                <c:pt idx="2083" formatCode="0.00%">
                  <c:v>0.02</c:v>
                </c:pt>
                <c:pt idx="2084" formatCode="0.00%">
                  <c:v>0.02</c:v>
                </c:pt>
                <c:pt idx="2085" formatCode="0.00%">
                  <c:v>0.02</c:v>
                </c:pt>
                <c:pt idx="2086" formatCode="0.00%">
                  <c:v>0.02</c:v>
                </c:pt>
                <c:pt idx="2087" formatCode="0.00%">
                  <c:v>0.02</c:v>
                </c:pt>
                <c:pt idx="2088" formatCode="0.00%">
                  <c:v>0.02</c:v>
                </c:pt>
                <c:pt idx="2089" formatCode="0.00%">
                  <c:v>0.02</c:v>
                </c:pt>
                <c:pt idx="2090" formatCode="0.00%">
                  <c:v>0.02</c:v>
                </c:pt>
                <c:pt idx="2091" formatCode="0.00%">
                  <c:v>0.02</c:v>
                </c:pt>
                <c:pt idx="2092" formatCode="0.00%">
                  <c:v>0.02</c:v>
                </c:pt>
                <c:pt idx="2093" formatCode="0.00%">
                  <c:v>0.02</c:v>
                </c:pt>
                <c:pt idx="2094" formatCode="0.00%">
                  <c:v>0.02</c:v>
                </c:pt>
                <c:pt idx="2095" formatCode="0.00%">
                  <c:v>0.02</c:v>
                </c:pt>
                <c:pt idx="2096" formatCode="0.00%">
                  <c:v>0.02</c:v>
                </c:pt>
                <c:pt idx="2097" formatCode="0.00%">
                  <c:v>0.02</c:v>
                </c:pt>
                <c:pt idx="2098" formatCode="0.00%">
                  <c:v>0.02</c:v>
                </c:pt>
                <c:pt idx="2099" formatCode="0.00%">
                  <c:v>0.02</c:v>
                </c:pt>
                <c:pt idx="2100" formatCode="0.00%">
                  <c:v>0.02</c:v>
                </c:pt>
                <c:pt idx="2101" formatCode="0.00%">
                  <c:v>0.02</c:v>
                </c:pt>
                <c:pt idx="2102" formatCode="0.00%">
                  <c:v>0.02</c:v>
                </c:pt>
                <c:pt idx="2103" formatCode="0.00%">
                  <c:v>0.02</c:v>
                </c:pt>
                <c:pt idx="2104" formatCode="0.00%">
                  <c:v>0.02</c:v>
                </c:pt>
                <c:pt idx="2105" formatCode="0.00%">
                  <c:v>0.02</c:v>
                </c:pt>
                <c:pt idx="2106" formatCode="0.00%">
                  <c:v>0.02</c:v>
                </c:pt>
                <c:pt idx="2107" formatCode="0.00%">
                  <c:v>0.02</c:v>
                </c:pt>
                <c:pt idx="2108" formatCode="0.00%">
                  <c:v>0.02</c:v>
                </c:pt>
                <c:pt idx="2109" formatCode="0.00%">
                  <c:v>0.02</c:v>
                </c:pt>
                <c:pt idx="2110" formatCode="0.00%">
                  <c:v>2.2499999999999999E-2</c:v>
                </c:pt>
                <c:pt idx="2111" formatCode="0.00%">
                  <c:v>2.2499999999999999E-2</c:v>
                </c:pt>
                <c:pt idx="2112" formatCode="0.00%">
                  <c:v>2.2499999999999999E-2</c:v>
                </c:pt>
                <c:pt idx="2113" formatCode="0.00%">
                  <c:v>2.2499999999999999E-2</c:v>
                </c:pt>
                <c:pt idx="2114" formatCode="0.00%">
                  <c:v>2.2499999999999999E-2</c:v>
                </c:pt>
                <c:pt idx="2115" formatCode="0.00%">
                  <c:v>2.2499999999999999E-2</c:v>
                </c:pt>
                <c:pt idx="2116" formatCode="0.00%">
                  <c:v>2.2499999999999999E-2</c:v>
                </c:pt>
                <c:pt idx="2117" formatCode="0.00%">
                  <c:v>2.2499999999999999E-2</c:v>
                </c:pt>
                <c:pt idx="2118" formatCode="0.00%">
                  <c:v>2.2499999999999999E-2</c:v>
                </c:pt>
                <c:pt idx="2119" formatCode="0.00%">
                  <c:v>2.2499999999999999E-2</c:v>
                </c:pt>
                <c:pt idx="2120" formatCode="0.00%">
                  <c:v>2.2499999999999999E-2</c:v>
                </c:pt>
                <c:pt idx="2121" formatCode="0.00%">
                  <c:v>2.2499999999999999E-2</c:v>
                </c:pt>
                <c:pt idx="2122" formatCode="0.00%">
                  <c:v>2.2499999999999999E-2</c:v>
                </c:pt>
                <c:pt idx="2123" formatCode="0.00%">
                  <c:v>2.2499999999999999E-2</c:v>
                </c:pt>
                <c:pt idx="2124" formatCode="0.00%">
                  <c:v>2.2499999999999999E-2</c:v>
                </c:pt>
                <c:pt idx="2125" formatCode="0.00%">
                  <c:v>2.2499999999999999E-2</c:v>
                </c:pt>
                <c:pt idx="2126" formatCode="0.00%">
                  <c:v>2.2499999999999999E-2</c:v>
                </c:pt>
                <c:pt idx="2127" formatCode="0.00%">
                  <c:v>2.2499999999999999E-2</c:v>
                </c:pt>
                <c:pt idx="2128" formatCode="0.00%">
                  <c:v>2.2499999999999999E-2</c:v>
                </c:pt>
                <c:pt idx="2129" formatCode="0.00%">
                  <c:v>2.2499999999999999E-2</c:v>
                </c:pt>
                <c:pt idx="2130" formatCode="0.00%">
                  <c:v>2.2499999999999999E-2</c:v>
                </c:pt>
                <c:pt idx="2131" formatCode="0.00%">
                  <c:v>2.2499999999999999E-2</c:v>
                </c:pt>
                <c:pt idx="2132" formatCode="0.00%">
                  <c:v>2.2499999999999999E-2</c:v>
                </c:pt>
                <c:pt idx="2133" formatCode="0.00%">
                  <c:v>2.2499999999999999E-2</c:v>
                </c:pt>
                <c:pt idx="2134" formatCode="0.00%">
                  <c:v>2.2499999999999999E-2</c:v>
                </c:pt>
                <c:pt idx="2135" formatCode="0.00%">
                  <c:v>2.2499999999999999E-2</c:v>
                </c:pt>
                <c:pt idx="2136" formatCode="0.00%">
                  <c:v>2.2499999999999999E-2</c:v>
                </c:pt>
                <c:pt idx="2137" formatCode="0.00%">
                  <c:v>2.2499999999999999E-2</c:v>
                </c:pt>
                <c:pt idx="2138" formatCode="0.00%">
                  <c:v>2.2499999999999999E-2</c:v>
                </c:pt>
                <c:pt idx="2139" formatCode="0.00%">
                  <c:v>2.2499999999999999E-2</c:v>
                </c:pt>
                <c:pt idx="2140" formatCode="0.00%">
                  <c:v>2.2499999999999999E-2</c:v>
                </c:pt>
                <c:pt idx="2141" formatCode="0.00%">
                  <c:v>2.2499999999999999E-2</c:v>
                </c:pt>
                <c:pt idx="2142" formatCode="0.00%">
                  <c:v>2.2499999999999999E-2</c:v>
                </c:pt>
                <c:pt idx="2143" formatCode="0.00%">
                  <c:v>2.2499999999999999E-2</c:v>
                </c:pt>
                <c:pt idx="2144" formatCode="0.00%">
                  <c:v>2.2499999999999999E-2</c:v>
                </c:pt>
                <c:pt idx="2145" formatCode="0.00%">
                  <c:v>2.2499999999999999E-2</c:v>
                </c:pt>
                <c:pt idx="2146" formatCode="0.00%">
                  <c:v>2.2499999999999999E-2</c:v>
                </c:pt>
                <c:pt idx="2147" formatCode="0.00%">
                  <c:v>2.2499999999999999E-2</c:v>
                </c:pt>
                <c:pt idx="2148" formatCode="0.00%">
                  <c:v>2.2499999999999999E-2</c:v>
                </c:pt>
                <c:pt idx="2149" formatCode="0.00%">
                  <c:v>2.2499999999999999E-2</c:v>
                </c:pt>
                <c:pt idx="2150" formatCode="0.00%">
                  <c:v>2.2499999999999999E-2</c:v>
                </c:pt>
                <c:pt idx="2151" formatCode="0.00%">
                  <c:v>2.2499999999999999E-2</c:v>
                </c:pt>
                <c:pt idx="2152" formatCode="0.00%">
                  <c:v>2.2499999999999999E-2</c:v>
                </c:pt>
                <c:pt idx="2153" formatCode="0.00%">
                  <c:v>2.2499999999999999E-2</c:v>
                </c:pt>
                <c:pt idx="2154" formatCode="0.00%">
                  <c:v>2.2499999999999999E-2</c:v>
                </c:pt>
                <c:pt idx="2155" formatCode="0.00%">
                  <c:v>2.2499999999999999E-2</c:v>
                </c:pt>
                <c:pt idx="2156" formatCode="0.00%">
                  <c:v>2.2499999999999999E-2</c:v>
                </c:pt>
                <c:pt idx="2157" formatCode="0.00%">
                  <c:v>2.2499999999999999E-2</c:v>
                </c:pt>
                <c:pt idx="2158" formatCode="0.00%">
                  <c:v>2.2499999999999999E-2</c:v>
                </c:pt>
                <c:pt idx="2159" formatCode="0.00%">
                  <c:v>2.2499999999999999E-2</c:v>
                </c:pt>
                <c:pt idx="2160" formatCode="0.00%">
                  <c:v>2.2499999999999999E-2</c:v>
                </c:pt>
                <c:pt idx="2161" formatCode="0.00%">
                  <c:v>2.2499999999999999E-2</c:v>
                </c:pt>
                <c:pt idx="2162" formatCode="0.00%">
                  <c:v>2.2499999999999999E-2</c:v>
                </c:pt>
                <c:pt idx="2163" formatCode="0.00%">
                  <c:v>2.2499999999999999E-2</c:v>
                </c:pt>
                <c:pt idx="2164" formatCode="0.00%">
                  <c:v>2.2499999999999999E-2</c:v>
                </c:pt>
                <c:pt idx="2165" formatCode="0.00%">
                  <c:v>2.2499999999999999E-2</c:v>
                </c:pt>
                <c:pt idx="2166" formatCode="0.00%">
                  <c:v>2.2499999999999999E-2</c:v>
                </c:pt>
                <c:pt idx="2167" formatCode="0.00%">
                  <c:v>2.2499999999999999E-2</c:v>
                </c:pt>
                <c:pt idx="2168" formatCode="0.00%">
                  <c:v>2.2499999999999999E-2</c:v>
                </c:pt>
                <c:pt idx="2169" formatCode="0.00%">
                  <c:v>2.2499999999999999E-2</c:v>
                </c:pt>
                <c:pt idx="2170" formatCode="0.00%">
                  <c:v>2.5000000000000001E-2</c:v>
                </c:pt>
                <c:pt idx="2171" formatCode="0.00%">
                  <c:v>2.5000000000000001E-2</c:v>
                </c:pt>
                <c:pt idx="2172" formatCode="0.00%">
                  <c:v>2.5000000000000001E-2</c:v>
                </c:pt>
                <c:pt idx="2173" formatCode="0.00%">
                  <c:v>2.5000000000000001E-2</c:v>
                </c:pt>
                <c:pt idx="2174" formatCode="0.00%">
                  <c:v>2.5000000000000001E-2</c:v>
                </c:pt>
                <c:pt idx="2175" formatCode="0.00%">
                  <c:v>2.5000000000000001E-2</c:v>
                </c:pt>
                <c:pt idx="2176" formatCode="0.00%">
                  <c:v>2.5000000000000001E-2</c:v>
                </c:pt>
                <c:pt idx="2177" formatCode="0.00%">
                  <c:v>2.5000000000000001E-2</c:v>
                </c:pt>
                <c:pt idx="2178" formatCode="0.00%">
                  <c:v>2.5000000000000001E-2</c:v>
                </c:pt>
                <c:pt idx="2179" formatCode="0.00%">
                  <c:v>2.5000000000000001E-2</c:v>
                </c:pt>
                <c:pt idx="2180" formatCode="0.00%">
                  <c:v>2.5000000000000001E-2</c:v>
                </c:pt>
                <c:pt idx="2181" formatCode="0.00%">
                  <c:v>2.5000000000000001E-2</c:v>
                </c:pt>
                <c:pt idx="2182" formatCode="0.00%">
                  <c:v>2.5000000000000001E-2</c:v>
                </c:pt>
                <c:pt idx="2183" formatCode="0.00%">
                  <c:v>2.5000000000000001E-2</c:v>
                </c:pt>
                <c:pt idx="2184" formatCode="0.00%">
                  <c:v>2.5000000000000001E-2</c:v>
                </c:pt>
                <c:pt idx="2185" formatCode="0.00%">
                  <c:v>2.5000000000000001E-2</c:v>
                </c:pt>
                <c:pt idx="2186" formatCode="0.00%">
                  <c:v>2.5000000000000001E-2</c:v>
                </c:pt>
                <c:pt idx="2187" formatCode="0.00%">
                  <c:v>2.5000000000000001E-2</c:v>
                </c:pt>
                <c:pt idx="2188" formatCode="0.00%">
                  <c:v>2.5000000000000001E-2</c:v>
                </c:pt>
                <c:pt idx="2189" formatCode="0.00%">
                  <c:v>2.5000000000000001E-2</c:v>
                </c:pt>
                <c:pt idx="2190" formatCode="0.00%">
                  <c:v>2.5000000000000001E-2</c:v>
                </c:pt>
                <c:pt idx="2191" formatCode="0.00%">
                  <c:v>2.5000000000000001E-2</c:v>
                </c:pt>
                <c:pt idx="2192" formatCode="0.00%">
                  <c:v>2.5000000000000001E-2</c:v>
                </c:pt>
                <c:pt idx="2193" formatCode="0.00%">
                  <c:v>2.5000000000000001E-2</c:v>
                </c:pt>
                <c:pt idx="2194" formatCode="0.00%">
                  <c:v>2.5000000000000001E-2</c:v>
                </c:pt>
                <c:pt idx="2195" formatCode="0.00%">
                  <c:v>2.5000000000000001E-2</c:v>
                </c:pt>
                <c:pt idx="2196" formatCode="0.00%">
                  <c:v>2.5000000000000001E-2</c:v>
                </c:pt>
                <c:pt idx="2197" formatCode="0.00%">
                  <c:v>2.5000000000000001E-2</c:v>
                </c:pt>
                <c:pt idx="2198" formatCode="0.00%">
                  <c:v>2.5000000000000001E-2</c:v>
                </c:pt>
                <c:pt idx="2199" formatCode="0.00%">
                  <c:v>2.5000000000000001E-2</c:v>
                </c:pt>
                <c:pt idx="2200" formatCode="0.00%">
                  <c:v>2.5000000000000001E-2</c:v>
                </c:pt>
                <c:pt idx="2201" formatCode="0.00%">
                  <c:v>2.5000000000000001E-2</c:v>
                </c:pt>
                <c:pt idx="2202" formatCode="0.00%">
                  <c:v>2.5000000000000001E-2</c:v>
                </c:pt>
                <c:pt idx="2203" formatCode="0.00%">
                  <c:v>2.5000000000000001E-2</c:v>
                </c:pt>
                <c:pt idx="2204" formatCode="0.00%">
                  <c:v>2.5000000000000001E-2</c:v>
                </c:pt>
                <c:pt idx="2205" formatCode="0.00%">
                  <c:v>2.5000000000000001E-2</c:v>
                </c:pt>
                <c:pt idx="2206" formatCode="0.00%">
                  <c:v>2.5000000000000001E-2</c:v>
                </c:pt>
                <c:pt idx="2207" formatCode="0.00%">
                  <c:v>2.5000000000000001E-2</c:v>
                </c:pt>
                <c:pt idx="2208" formatCode="0.00%">
                  <c:v>2.5000000000000001E-2</c:v>
                </c:pt>
                <c:pt idx="2209" formatCode="0.00%">
                  <c:v>2.5000000000000001E-2</c:v>
                </c:pt>
                <c:pt idx="2210" formatCode="0.00%">
                  <c:v>2.5000000000000001E-2</c:v>
                </c:pt>
                <c:pt idx="2211" formatCode="0.00%">
                  <c:v>2.5000000000000001E-2</c:v>
                </c:pt>
                <c:pt idx="2212" formatCode="0.00%">
                  <c:v>2.5000000000000001E-2</c:v>
                </c:pt>
                <c:pt idx="2213" formatCode="0.00%">
                  <c:v>2.5000000000000001E-2</c:v>
                </c:pt>
                <c:pt idx="2214" formatCode="0.00%">
                  <c:v>2.5000000000000001E-2</c:v>
                </c:pt>
                <c:pt idx="2215" formatCode="0.00%">
                  <c:v>2.5000000000000001E-2</c:v>
                </c:pt>
                <c:pt idx="2216" formatCode="0.00%">
                  <c:v>2.5000000000000001E-2</c:v>
                </c:pt>
                <c:pt idx="2217" formatCode="0.00%">
                  <c:v>2.5000000000000001E-2</c:v>
                </c:pt>
                <c:pt idx="2218" formatCode="0.00%">
                  <c:v>2.5000000000000001E-2</c:v>
                </c:pt>
                <c:pt idx="2219" formatCode="0.00%">
                  <c:v>2.5000000000000001E-2</c:v>
                </c:pt>
                <c:pt idx="2220" formatCode="0.00%">
                  <c:v>2.5000000000000001E-2</c:v>
                </c:pt>
                <c:pt idx="2221" formatCode="0.00%">
                  <c:v>2.5000000000000001E-2</c:v>
                </c:pt>
                <c:pt idx="2222" formatCode="0.00%">
                  <c:v>2.5000000000000001E-2</c:v>
                </c:pt>
                <c:pt idx="2223" formatCode="0.00%">
                  <c:v>2.5000000000000001E-2</c:v>
                </c:pt>
                <c:pt idx="2224" formatCode="0.00%">
                  <c:v>2.5000000000000001E-2</c:v>
                </c:pt>
                <c:pt idx="2225" formatCode="0.00%">
                  <c:v>2.5000000000000001E-2</c:v>
                </c:pt>
                <c:pt idx="2226" formatCode="0.00%">
                  <c:v>2.5000000000000001E-2</c:v>
                </c:pt>
                <c:pt idx="2227" formatCode="0.00%">
                  <c:v>2.5000000000000001E-2</c:v>
                </c:pt>
                <c:pt idx="2228" formatCode="0.00%">
                  <c:v>2.5000000000000001E-2</c:v>
                </c:pt>
                <c:pt idx="2229" formatCode="0.00%">
                  <c:v>2.5000000000000001E-2</c:v>
                </c:pt>
                <c:pt idx="2230" formatCode="0.00%">
                  <c:v>2.5000000000000001E-2</c:v>
                </c:pt>
                <c:pt idx="2231" formatCode="0.00%">
                  <c:v>2.5000000000000001E-2</c:v>
                </c:pt>
                <c:pt idx="2232" formatCode="0.00%">
                  <c:v>2.5000000000000001E-2</c:v>
                </c:pt>
                <c:pt idx="2233" formatCode="0.00%">
                  <c:v>2.5000000000000001E-2</c:v>
                </c:pt>
                <c:pt idx="2234" formatCode="0.00%">
                  <c:v>2.5000000000000001E-2</c:v>
                </c:pt>
                <c:pt idx="2235" formatCode="0.00%">
                  <c:v>2.5000000000000001E-2</c:v>
                </c:pt>
                <c:pt idx="2236" formatCode="0.00%">
                  <c:v>2.5000000000000001E-2</c:v>
                </c:pt>
                <c:pt idx="2237" formatCode="0.00%">
                  <c:v>2.5000000000000001E-2</c:v>
                </c:pt>
                <c:pt idx="2238" formatCode="0.00%">
                  <c:v>2.5000000000000001E-2</c:v>
                </c:pt>
                <c:pt idx="2239" formatCode="0.00%">
                  <c:v>2.5000000000000001E-2</c:v>
                </c:pt>
                <c:pt idx="2240" formatCode="0.00%">
                  <c:v>2.5000000000000001E-2</c:v>
                </c:pt>
                <c:pt idx="2241" formatCode="0.00%">
                  <c:v>2.5000000000000001E-2</c:v>
                </c:pt>
                <c:pt idx="2242" formatCode="0.00%">
                  <c:v>2.5000000000000001E-2</c:v>
                </c:pt>
                <c:pt idx="2243" formatCode="0.00%">
                  <c:v>2.5000000000000001E-2</c:v>
                </c:pt>
                <c:pt idx="2244" formatCode="0.00%">
                  <c:v>2.5000000000000001E-2</c:v>
                </c:pt>
                <c:pt idx="2245" formatCode="0.00%">
                  <c:v>2.5000000000000001E-2</c:v>
                </c:pt>
                <c:pt idx="2246" formatCode="0.00%">
                  <c:v>2.5000000000000001E-2</c:v>
                </c:pt>
                <c:pt idx="2247" formatCode="0.00%">
                  <c:v>2.5000000000000001E-2</c:v>
                </c:pt>
                <c:pt idx="2248" formatCode="0.00%">
                  <c:v>2.5000000000000001E-2</c:v>
                </c:pt>
                <c:pt idx="2249" formatCode="0.00%">
                  <c:v>2.5000000000000001E-2</c:v>
                </c:pt>
                <c:pt idx="2250" formatCode="0.00%">
                  <c:v>2.5000000000000001E-2</c:v>
                </c:pt>
                <c:pt idx="2251" formatCode="0.00%">
                  <c:v>2.5000000000000001E-2</c:v>
                </c:pt>
                <c:pt idx="2252" formatCode="0.00%">
                  <c:v>2.5000000000000001E-2</c:v>
                </c:pt>
                <c:pt idx="2253" formatCode="0.00%">
                  <c:v>2.5000000000000001E-2</c:v>
                </c:pt>
                <c:pt idx="2254" formatCode="0.00%">
                  <c:v>2.5000000000000001E-2</c:v>
                </c:pt>
                <c:pt idx="2255" formatCode="0.00%">
                  <c:v>2.5000000000000001E-2</c:v>
                </c:pt>
                <c:pt idx="2256" formatCode="0.00%">
                  <c:v>2.5000000000000001E-2</c:v>
                </c:pt>
                <c:pt idx="2257" formatCode="0.00%">
                  <c:v>2.5000000000000001E-2</c:v>
                </c:pt>
                <c:pt idx="2258" formatCode="0.00%">
                  <c:v>2.5000000000000001E-2</c:v>
                </c:pt>
                <c:pt idx="2259" formatCode="0.00%">
                  <c:v>2.5000000000000001E-2</c:v>
                </c:pt>
                <c:pt idx="2260" formatCode="0.00%">
                  <c:v>2.5000000000000001E-2</c:v>
                </c:pt>
                <c:pt idx="2261" formatCode="0.00%">
                  <c:v>2.5000000000000001E-2</c:v>
                </c:pt>
                <c:pt idx="2262" formatCode="0.00%">
                  <c:v>2.5000000000000001E-2</c:v>
                </c:pt>
                <c:pt idx="2263" formatCode="0.00%">
                  <c:v>2.5000000000000001E-2</c:v>
                </c:pt>
                <c:pt idx="2264" formatCode="0.00%">
                  <c:v>2.5000000000000001E-2</c:v>
                </c:pt>
                <c:pt idx="2265" formatCode="0.00%">
                  <c:v>2.5000000000000001E-2</c:v>
                </c:pt>
                <c:pt idx="2266" formatCode="0.00%">
                  <c:v>2.5000000000000001E-2</c:v>
                </c:pt>
                <c:pt idx="2267" formatCode="0.00%">
                  <c:v>2.5000000000000001E-2</c:v>
                </c:pt>
                <c:pt idx="2268" formatCode="0.00%">
                  <c:v>2.5000000000000001E-2</c:v>
                </c:pt>
                <c:pt idx="2269" formatCode="0.00%">
                  <c:v>2.5000000000000001E-2</c:v>
                </c:pt>
                <c:pt idx="2270" formatCode="0.00%">
                  <c:v>2.5000000000000001E-2</c:v>
                </c:pt>
                <c:pt idx="2271" formatCode="0.00%">
                  <c:v>2.5000000000000001E-2</c:v>
                </c:pt>
                <c:pt idx="2272" formatCode="0.00%">
                  <c:v>2.5000000000000001E-2</c:v>
                </c:pt>
                <c:pt idx="2273" formatCode="0.00%">
                  <c:v>2.5000000000000001E-2</c:v>
                </c:pt>
                <c:pt idx="2274" formatCode="0.00%">
                  <c:v>2.5000000000000001E-2</c:v>
                </c:pt>
                <c:pt idx="2275" formatCode="0.00%">
                  <c:v>2.5000000000000001E-2</c:v>
                </c:pt>
                <c:pt idx="2276" formatCode="0.00%">
                  <c:v>2.5000000000000001E-2</c:v>
                </c:pt>
                <c:pt idx="2277" formatCode="0.00%">
                  <c:v>2.5000000000000001E-2</c:v>
                </c:pt>
                <c:pt idx="2278" formatCode="0.00%">
                  <c:v>2.5000000000000001E-2</c:v>
                </c:pt>
                <c:pt idx="2279" formatCode="0.00%">
                  <c:v>2.5000000000000001E-2</c:v>
                </c:pt>
                <c:pt idx="2280" formatCode="0.00%">
                  <c:v>2.5000000000000001E-2</c:v>
                </c:pt>
                <c:pt idx="2281" formatCode="0.00%">
                  <c:v>2.5000000000000001E-2</c:v>
                </c:pt>
                <c:pt idx="2282" formatCode="0.00%">
                  <c:v>2.5000000000000001E-2</c:v>
                </c:pt>
                <c:pt idx="2283" formatCode="0.00%">
                  <c:v>2.5000000000000001E-2</c:v>
                </c:pt>
                <c:pt idx="2284" formatCode="0.00%">
                  <c:v>2.5000000000000001E-2</c:v>
                </c:pt>
                <c:pt idx="2285" formatCode="0.00%">
                  <c:v>2.5000000000000001E-2</c:v>
                </c:pt>
                <c:pt idx="2286" formatCode="0.00%">
                  <c:v>2.5000000000000001E-2</c:v>
                </c:pt>
                <c:pt idx="2287" formatCode="0.00%">
                  <c:v>2.5000000000000001E-2</c:v>
                </c:pt>
                <c:pt idx="2288" formatCode="0.00%">
                  <c:v>2.5000000000000001E-2</c:v>
                </c:pt>
                <c:pt idx="2289" formatCode="0.00%">
                  <c:v>2.5000000000000001E-2</c:v>
                </c:pt>
                <c:pt idx="2290" formatCode="0.00%">
                  <c:v>2.5000000000000001E-2</c:v>
                </c:pt>
                <c:pt idx="2291" formatCode="0.00%">
                  <c:v>2.5000000000000001E-2</c:v>
                </c:pt>
                <c:pt idx="2292" formatCode="0.00%">
                  <c:v>2.5000000000000001E-2</c:v>
                </c:pt>
                <c:pt idx="2293" formatCode="0.00%">
                  <c:v>2.5000000000000001E-2</c:v>
                </c:pt>
                <c:pt idx="2294" formatCode="0.00%">
                  <c:v>2.5000000000000001E-2</c:v>
                </c:pt>
                <c:pt idx="2295" formatCode="0.00%">
                  <c:v>2.5000000000000001E-2</c:v>
                </c:pt>
                <c:pt idx="2296" formatCode="0.00%">
                  <c:v>2.5000000000000001E-2</c:v>
                </c:pt>
                <c:pt idx="2297" formatCode="0.00%">
                  <c:v>2.5000000000000001E-2</c:v>
                </c:pt>
                <c:pt idx="2298" formatCode="0.00%">
                  <c:v>2.5000000000000001E-2</c:v>
                </c:pt>
                <c:pt idx="2299" formatCode="0.00%">
                  <c:v>2.5000000000000001E-2</c:v>
                </c:pt>
                <c:pt idx="2300" formatCode="0.00%">
                  <c:v>2.5000000000000001E-2</c:v>
                </c:pt>
                <c:pt idx="2301" formatCode="0.00%">
                  <c:v>2.5000000000000001E-2</c:v>
                </c:pt>
                <c:pt idx="2302" formatCode="0.00%">
                  <c:v>2.5000000000000001E-2</c:v>
                </c:pt>
                <c:pt idx="2303" formatCode="0.00%">
                  <c:v>2.5000000000000001E-2</c:v>
                </c:pt>
                <c:pt idx="2304" formatCode="0.00%">
                  <c:v>2.5000000000000001E-2</c:v>
                </c:pt>
                <c:pt idx="2305" formatCode="0.00%">
                  <c:v>2.5000000000000001E-2</c:v>
                </c:pt>
                <c:pt idx="2306" formatCode="0.00%">
                  <c:v>2.5000000000000001E-2</c:v>
                </c:pt>
                <c:pt idx="2307" formatCode="0.00%">
                  <c:v>2.5000000000000001E-2</c:v>
                </c:pt>
                <c:pt idx="2308" formatCode="0.00%">
                  <c:v>2.5000000000000001E-2</c:v>
                </c:pt>
                <c:pt idx="2309" formatCode="0.00%">
                  <c:v>2.5000000000000001E-2</c:v>
                </c:pt>
                <c:pt idx="2310" formatCode="0.00%">
                  <c:v>2.5000000000000001E-2</c:v>
                </c:pt>
                <c:pt idx="2311" formatCode="0.00%">
                  <c:v>2.5000000000000001E-2</c:v>
                </c:pt>
                <c:pt idx="2312" formatCode="0.00%">
                  <c:v>2.5000000000000001E-2</c:v>
                </c:pt>
                <c:pt idx="2313" formatCode="0.00%">
                  <c:v>2.5000000000000001E-2</c:v>
                </c:pt>
                <c:pt idx="2314" formatCode="0.00%">
                  <c:v>2.5000000000000001E-2</c:v>
                </c:pt>
                <c:pt idx="2315" formatCode="0.00%">
                  <c:v>2.5000000000000001E-2</c:v>
                </c:pt>
                <c:pt idx="2316" formatCode="0.00%">
                  <c:v>2.5000000000000001E-2</c:v>
                </c:pt>
                <c:pt idx="2317" formatCode="0.00%">
                  <c:v>2.5000000000000001E-2</c:v>
                </c:pt>
                <c:pt idx="2318" formatCode="0.00%">
                  <c:v>2.5000000000000001E-2</c:v>
                </c:pt>
                <c:pt idx="2319" formatCode="0.00%">
                  <c:v>2.5000000000000001E-2</c:v>
                </c:pt>
                <c:pt idx="2320" formatCode="0.00%">
                  <c:v>2.5000000000000001E-2</c:v>
                </c:pt>
                <c:pt idx="2321" formatCode="0.00%">
                  <c:v>2.5000000000000001E-2</c:v>
                </c:pt>
                <c:pt idx="2322" formatCode="0.00%">
                  <c:v>2.5000000000000001E-2</c:v>
                </c:pt>
                <c:pt idx="2323" formatCode="0.00%">
                  <c:v>2.2499999999999999E-2</c:v>
                </c:pt>
                <c:pt idx="2324" formatCode="0.00%">
                  <c:v>2.2499999999999999E-2</c:v>
                </c:pt>
                <c:pt idx="2325" formatCode="0.00%">
                  <c:v>2.2499999999999999E-2</c:v>
                </c:pt>
                <c:pt idx="2326" formatCode="0.00%">
                  <c:v>2.2499999999999999E-2</c:v>
                </c:pt>
                <c:pt idx="2327" formatCode="0.00%">
                  <c:v>2.2499999999999999E-2</c:v>
                </c:pt>
                <c:pt idx="2328" formatCode="0.00%">
                  <c:v>2.2499999999999999E-2</c:v>
                </c:pt>
                <c:pt idx="2329" formatCode="0.00%">
                  <c:v>2.2499999999999999E-2</c:v>
                </c:pt>
                <c:pt idx="2330" formatCode="0.00%">
                  <c:v>2.2499999999999999E-2</c:v>
                </c:pt>
                <c:pt idx="2331" formatCode="0.00%">
                  <c:v>2.2499999999999999E-2</c:v>
                </c:pt>
                <c:pt idx="2332" formatCode="0.00%">
                  <c:v>2.2499999999999999E-2</c:v>
                </c:pt>
                <c:pt idx="2333" formatCode="0.00%">
                  <c:v>2.2499999999999999E-2</c:v>
                </c:pt>
                <c:pt idx="2334" formatCode="0.00%">
                  <c:v>2.2499999999999999E-2</c:v>
                </c:pt>
                <c:pt idx="2335" formatCode="0.00%">
                  <c:v>2.2499999999999999E-2</c:v>
                </c:pt>
                <c:pt idx="2336" formatCode="0.00%">
                  <c:v>2.2499999999999999E-2</c:v>
                </c:pt>
                <c:pt idx="2337" formatCode="0.00%">
                  <c:v>2.2499999999999999E-2</c:v>
                </c:pt>
                <c:pt idx="2338" formatCode="0.00%">
                  <c:v>2.2499999999999999E-2</c:v>
                </c:pt>
                <c:pt idx="2339" formatCode="0.00%">
                  <c:v>2.2499999999999999E-2</c:v>
                </c:pt>
                <c:pt idx="2340" formatCode="0.00%">
                  <c:v>2.2499999999999999E-2</c:v>
                </c:pt>
                <c:pt idx="2341" formatCode="0.00%">
                  <c:v>2.2499999999999999E-2</c:v>
                </c:pt>
                <c:pt idx="2342" formatCode="0.00%">
                  <c:v>2.2499999999999999E-2</c:v>
                </c:pt>
                <c:pt idx="2343" formatCode="0.00%">
                  <c:v>2.2499999999999999E-2</c:v>
                </c:pt>
                <c:pt idx="2344" formatCode="0.00%">
                  <c:v>2.2499999999999999E-2</c:v>
                </c:pt>
                <c:pt idx="2345" formatCode="0.00%">
                  <c:v>2.2499999999999999E-2</c:v>
                </c:pt>
                <c:pt idx="2346" formatCode="0.00%">
                  <c:v>2.2499999999999999E-2</c:v>
                </c:pt>
                <c:pt idx="2347" formatCode="0.00%">
                  <c:v>2.2499999999999999E-2</c:v>
                </c:pt>
                <c:pt idx="2348" formatCode="0.00%">
                  <c:v>2.2499999999999999E-2</c:v>
                </c:pt>
                <c:pt idx="2349" formatCode="0.00%">
                  <c:v>2.2499999999999999E-2</c:v>
                </c:pt>
                <c:pt idx="2350" formatCode="0.00%">
                  <c:v>2.2499999999999999E-2</c:v>
                </c:pt>
                <c:pt idx="2351" formatCode="0.00%">
                  <c:v>2.2499999999999999E-2</c:v>
                </c:pt>
                <c:pt idx="2352" formatCode="0.00%">
                  <c:v>2.2499999999999999E-2</c:v>
                </c:pt>
                <c:pt idx="2353" formatCode="0.00%">
                  <c:v>2.2499999999999999E-2</c:v>
                </c:pt>
                <c:pt idx="2354" formatCode="0.00%">
                  <c:v>2.2499999999999999E-2</c:v>
                </c:pt>
                <c:pt idx="2355" formatCode="0.00%">
                  <c:v>2.2499999999999999E-2</c:v>
                </c:pt>
                <c:pt idx="2356" formatCode="0.00%">
                  <c:v>2.2499999999999999E-2</c:v>
                </c:pt>
                <c:pt idx="2357" formatCode="0.00%">
                  <c:v>0.02</c:v>
                </c:pt>
                <c:pt idx="2358" formatCode="0.00%">
                  <c:v>0.02</c:v>
                </c:pt>
                <c:pt idx="2359" formatCode="0.00%">
                  <c:v>0.02</c:v>
                </c:pt>
                <c:pt idx="2360" formatCode="0.00%">
                  <c:v>0.02</c:v>
                </c:pt>
                <c:pt idx="2361" formatCode="0.00%">
                  <c:v>0.02</c:v>
                </c:pt>
                <c:pt idx="2362" formatCode="0.00%">
                  <c:v>0.02</c:v>
                </c:pt>
                <c:pt idx="2363" formatCode="0.00%">
                  <c:v>0.02</c:v>
                </c:pt>
                <c:pt idx="2364" formatCode="0.00%">
                  <c:v>0.02</c:v>
                </c:pt>
                <c:pt idx="2365" formatCode="0.00%">
                  <c:v>0.02</c:v>
                </c:pt>
                <c:pt idx="2366" formatCode="0.00%">
                  <c:v>0.02</c:v>
                </c:pt>
                <c:pt idx="2367" formatCode="0.00%">
                  <c:v>0.02</c:v>
                </c:pt>
                <c:pt idx="2368" formatCode="0.00%">
                  <c:v>0.02</c:v>
                </c:pt>
                <c:pt idx="2369" formatCode="0.00%">
                  <c:v>0.02</c:v>
                </c:pt>
                <c:pt idx="2370" formatCode="0.00%">
                  <c:v>0.02</c:v>
                </c:pt>
                <c:pt idx="2371" formatCode="0.00%">
                  <c:v>0.02</c:v>
                </c:pt>
                <c:pt idx="2372" formatCode="0.00%">
                  <c:v>0.02</c:v>
                </c:pt>
                <c:pt idx="2373" formatCode="0.00%">
                  <c:v>0.02</c:v>
                </c:pt>
                <c:pt idx="2374" formatCode="0.00%">
                  <c:v>0.02</c:v>
                </c:pt>
                <c:pt idx="2375" formatCode="0.00%">
                  <c:v>0.02</c:v>
                </c:pt>
                <c:pt idx="2376" formatCode="0.00%">
                  <c:v>0.02</c:v>
                </c:pt>
                <c:pt idx="2377" formatCode="0.00%">
                  <c:v>0.02</c:v>
                </c:pt>
                <c:pt idx="2378" formatCode="0.00%">
                  <c:v>0.02</c:v>
                </c:pt>
                <c:pt idx="2379" formatCode="0.00%">
                  <c:v>0.02</c:v>
                </c:pt>
                <c:pt idx="2380" formatCode="0.00%">
                  <c:v>0.02</c:v>
                </c:pt>
                <c:pt idx="2381" formatCode="0.00%">
                  <c:v>0.02</c:v>
                </c:pt>
                <c:pt idx="2382" formatCode="0.00%">
                  <c:v>0.02</c:v>
                </c:pt>
                <c:pt idx="2383" formatCode="0.00%">
                  <c:v>0.02</c:v>
                </c:pt>
                <c:pt idx="2384" formatCode="0.00%">
                  <c:v>0.02</c:v>
                </c:pt>
                <c:pt idx="2385" formatCode="0.00%">
                  <c:v>0.02</c:v>
                </c:pt>
                <c:pt idx="2386" formatCode="0.00%">
                  <c:v>0.02</c:v>
                </c:pt>
                <c:pt idx="2387" formatCode="0.00%">
                  <c:v>1.7500000000000002E-2</c:v>
                </c:pt>
                <c:pt idx="2388" formatCode="0.00%">
                  <c:v>1.7500000000000002E-2</c:v>
                </c:pt>
                <c:pt idx="2389" formatCode="0.00%">
                  <c:v>1.7500000000000002E-2</c:v>
                </c:pt>
                <c:pt idx="2390" formatCode="0.00%">
                  <c:v>1.7500000000000002E-2</c:v>
                </c:pt>
                <c:pt idx="2391" formatCode="0.00%">
                  <c:v>1.7500000000000002E-2</c:v>
                </c:pt>
                <c:pt idx="2392" formatCode="0.00%">
                  <c:v>1.7500000000000002E-2</c:v>
                </c:pt>
                <c:pt idx="2393" formatCode="0.00%">
                  <c:v>1.7500000000000002E-2</c:v>
                </c:pt>
                <c:pt idx="2394" formatCode="0.00%">
                  <c:v>1.7500000000000002E-2</c:v>
                </c:pt>
                <c:pt idx="2395" formatCode="0.00%">
                  <c:v>1.7500000000000002E-2</c:v>
                </c:pt>
                <c:pt idx="2396" formatCode="0.00%">
                  <c:v>1.7500000000000002E-2</c:v>
                </c:pt>
                <c:pt idx="2397" formatCode="0.00%">
                  <c:v>1.7500000000000002E-2</c:v>
                </c:pt>
                <c:pt idx="2398" formatCode="0.00%">
                  <c:v>1.7500000000000002E-2</c:v>
                </c:pt>
                <c:pt idx="2399" formatCode="0.00%">
                  <c:v>1.7500000000000002E-2</c:v>
                </c:pt>
                <c:pt idx="2400" formatCode="0.00%">
                  <c:v>1.7500000000000002E-2</c:v>
                </c:pt>
                <c:pt idx="2401" formatCode="0.00%">
                  <c:v>1.7500000000000002E-2</c:v>
                </c:pt>
                <c:pt idx="2402" formatCode="0.00%">
                  <c:v>1.7500000000000002E-2</c:v>
                </c:pt>
                <c:pt idx="2403" formatCode="0.00%">
                  <c:v>1.7500000000000002E-2</c:v>
                </c:pt>
                <c:pt idx="2404" formatCode="0.00%">
                  <c:v>1.7500000000000002E-2</c:v>
                </c:pt>
                <c:pt idx="2405" formatCode="0.00%">
                  <c:v>1.7500000000000002E-2</c:v>
                </c:pt>
                <c:pt idx="2406" formatCode="0.00%">
                  <c:v>1.7500000000000002E-2</c:v>
                </c:pt>
                <c:pt idx="2407" formatCode="0.00%">
                  <c:v>1.7500000000000002E-2</c:v>
                </c:pt>
                <c:pt idx="2408" formatCode="0.00%">
                  <c:v>1.7500000000000002E-2</c:v>
                </c:pt>
                <c:pt idx="2409" formatCode="0.00%">
                  <c:v>1.7500000000000002E-2</c:v>
                </c:pt>
                <c:pt idx="2410" formatCode="0.00%">
                  <c:v>1.7500000000000002E-2</c:v>
                </c:pt>
                <c:pt idx="2411" formatCode="0.00%">
                  <c:v>1.7500000000000002E-2</c:v>
                </c:pt>
                <c:pt idx="2412" formatCode="0.00%">
                  <c:v>1.7500000000000002E-2</c:v>
                </c:pt>
                <c:pt idx="2413" formatCode="0.00%">
                  <c:v>1.7500000000000002E-2</c:v>
                </c:pt>
                <c:pt idx="2414" formatCode="0.00%">
                  <c:v>1.7500000000000002E-2</c:v>
                </c:pt>
                <c:pt idx="2415" formatCode="0.00%">
                  <c:v>1.7500000000000002E-2</c:v>
                </c:pt>
                <c:pt idx="2416" formatCode="0.00%">
                  <c:v>1.7500000000000002E-2</c:v>
                </c:pt>
                <c:pt idx="2417" formatCode="0.00%">
                  <c:v>1.7500000000000002E-2</c:v>
                </c:pt>
                <c:pt idx="2418" formatCode="0.00%">
                  <c:v>1.7500000000000002E-2</c:v>
                </c:pt>
                <c:pt idx="2419" formatCode="0.00%">
                  <c:v>1.7500000000000002E-2</c:v>
                </c:pt>
                <c:pt idx="2420" formatCode="0.00%">
                  <c:v>1.7500000000000002E-2</c:v>
                </c:pt>
                <c:pt idx="2421" formatCode="0.00%">
                  <c:v>1.7500000000000002E-2</c:v>
                </c:pt>
                <c:pt idx="2422" formatCode="0.00%">
                  <c:v>1.7500000000000002E-2</c:v>
                </c:pt>
                <c:pt idx="2423" formatCode="0.00%">
                  <c:v>1.7500000000000002E-2</c:v>
                </c:pt>
                <c:pt idx="2424" formatCode="0.00%">
                  <c:v>1.7500000000000002E-2</c:v>
                </c:pt>
                <c:pt idx="2425" formatCode="0.00%">
                  <c:v>1.7500000000000002E-2</c:v>
                </c:pt>
                <c:pt idx="2426" formatCode="0.00%">
                  <c:v>1.7500000000000002E-2</c:v>
                </c:pt>
                <c:pt idx="2427" formatCode="0.00%">
                  <c:v>1.7500000000000002E-2</c:v>
                </c:pt>
                <c:pt idx="2428" formatCode="0.00%">
                  <c:v>1.7500000000000002E-2</c:v>
                </c:pt>
                <c:pt idx="2429" formatCode="0.00%">
                  <c:v>1.7500000000000002E-2</c:v>
                </c:pt>
                <c:pt idx="2430" formatCode="0.00%">
                  <c:v>1.7500000000000002E-2</c:v>
                </c:pt>
                <c:pt idx="2431" formatCode="0.00%">
                  <c:v>1.7500000000000002E-2</c:v>
                </c:pt>
                <c:pt idx="2432" formatCode="0.00%">
                  <c:v>1.7500000000000002E-2</c:v>
                </c:pt>
                <c:pt idx="2433" formatCode="0.00%">
                  <c:v>1.7500000000000002E-2</c:v>
                </c:pt>
                <c:pt idx="2434" formatCode="0.00%">
                  <c:v>1.7500000000000002E-2</c:v>
                </c:pt>
                <c:pt idx="2435" formatCode="0.00%">
                  <c:v>1.7500000000000002E-2</c:v>
                </c:pt>
                <c:pt idx="2436" formatCode="0.00%">
                  <c:v>1.7500000000000002E-2</c:v>
                </c:pt>
                <c:pt idx="2437" formatCode="0.00%">
                  <c:v>1.7500000000000002E-2</c:v>
                </c:pt>
                <c:pt idx="2438" formatCode="0.00%">
                  <c:v>1.7500000000000002E-2</c:v>
                </c:pt>
                <c:pt idx="2439" formatCode="0.00%">
                  <c:v>1.7500000000000002E-2</c:v>
                </c:pt>
                <c:pt idx="2440" formatCode="0.00%">
                  <c:v>1.7500000000000002E-2</c:v>
                </c:pt>
                <c:pt idx="2441" formatCode="0.00%">
                  <c:v>1.7500000000000002E-2</c:v>
                </c:pt>
                <c:pt idx="2442" formatCode="0.00%">
                  <c:v>1.7500000000000002E-2</c:v>
                </c:pt>
                <c:pt idx="2443" formatCode="0.00%">
                  <c:v>1.7500000000000002E-2</c:v>
                </c:pt>
                <c:pt idx="2444" formatCode="0.00%">
                  <c:v>1.7500000000000002E-2</c:v>
                </c:pt>
                <c:pt idx="2445" formatCode="0.00%">
                  <c:v>1.7500000000000002E-2</c:v>
                </c:pt>
                <c:pt idx="2446" formatCode="0.00%">
                  <c:v>1.7500000000000002E-2</c:v>
                </c:pt>
                <c:pt idx="2447" formatCode="0.00%">
                  <c:v>1.7500000000000002E-2</c:v>
                </c:pt>
                <c:pt idx="2448" formatCode="0.00%">
                  <c:v>1.7500000000000002E-2</c:v>
                </c:pt>
                <c:pt idx="2449" formatCode="0.00%">
                  <c:v>1.7500000000000002E-2</c:v>
                </c:pt>
                <c:pt idx="2450" formatCode="0.00%">
                  <c:v>1.7500000000000002E-2</c:v>
                </c:pt>
                <c:pt idx="2451" formatCode="0.00%">
                  <c:v>1.7500000000000002E-2</c:v>
                </c:pt>
                <c:pt idx="2452" formatCode="0.00%">
                  <c:v>1.7500000000000002E-2</c:v>
                </c:pt>
                <c:pt idx="2453" formatCode="0.00%">
                  <c:v>1.7500000000000002E-2</c:v>
                </c:pt>
                <c:pt idx="2454" formatCode="0.00%">
                  <c:v>1.7500000000000002E-2</c:v>
                </c:pt>
                <c:pt idx="2455" formatCode="0.00%">
                  <c:v>1.7500000000000002E-2</c:v>
                </c:pt>
                <c:pt idx="2456" formatCode="0.00%">
                  <c:v>1.7500000000000002E-2</c:v>
                </c:pt>
                <c:pt idx="2457" formatCode="0.00%">
                  <c:v>1.7500000000000002E-2</c:v>
                </c:pt>
                <c:pt idx="2458" formatCode="0.00%">
                  <c:v>1.7500000000000002E-2</c:v>
                </c:pt>
                <c:pt idx="2459" formatCode="0.00%">
                  <c:v>1.7500000000000002E-2</c:v>
                </c:pt>
                <c:pt idx="2460" formatCode="0.00%">
                  <c:v>1.7500000000000002E-2</c:v>
                </c:pt>
                <c:pt idx="2461" formatCode="0.00%">
                  <c:v>1.7500000000000002E-2</c:v>
                </c:pt>
                <c:pt idx="2462" formatCode="0.00%">
                  <c:v>1.7500000000000002E-2</c:v>
                </c:pt>
                <c:pt idx="2463" formatCode="0.00%">
                  <c:v>1.7500000000000002E-2</c:v>
                </c:pt>
                <c:pt idx="2464" formatCode="0.00%">
                  <c:v>1.7500000000000002E-2</c:v>
                </c:pt>
                <c:pt idx="2465" formatCode="0.00%">
                  <c:v>1.7500000000000002E-2</c:v>
                </c:pt>
                <c:pt idx="2466" formatCode="0.00%">
                  <c:v>1.7500000000000002E-2</c:v>
                </c:pt>
                <c:pt idx="2467" formatCode="0.00%">
                  <c:v>1.7500000000000002E-2</c:v>
                </c:pt>
                <c:pt idx="2468" formatCode="0.00%">
                  <c:v>1.7500000000000002E-2</c:v>
                </c:pt>
                <c:pt idx="2469" formatCode="0.00%">
                  <c:v>1.7500000000000002E-2</c:v>
                </c:pt>
                <c:pt idx="2470" formatCode="0.00%">
                  <c:v>1.7500000000000002E-2</c:v>
                </c:pt>
                <c:pt idx="2471" formatCode="0.00%">
                  <c:v>1.7500000000000002E-2</c:v>
                </c:pt>
                <c:pt idx="2472" formatCode="0.00%">
                  <c:v>1.2500000000000001E-2</c:v>
                </c:pt>
                <c:pt idx="2473" formatCode="0.00%">
                  <c:v>1.2500000000000001E-2</c:v>
                </c:pt>
                <c:pt idx="2474" formatCode="0.00%">
                  <c:v>1.2500000000000001E-2</c:v>
                </c:pt>
                <c:pt idx="2475" formatCode="0.00%">
                  <c:v>1.2500000000000001E-2</c:v>
                </c:pt>
                <c:pt idx="2476" formatCode="0.00%">
                  <c:v>1.2500000000000001E-2</c:v>
                </c:pt>
                <c:pt idx="2477" formatCode="0.00%">
                  <c:v>1.2500000000000001E-2</c:v>
                </c:pt>
                <c:pt idx="2478" formatCode="0.00%">
                  <c:v>1.2500000000000001E-2</c:v>
                </c:pt>
                <c:pt idx="2479" formatCode="0.00%">
                  <c:v>1.2500000000000001E-2</c:v>
                </c:pt>
                <c:pt idx="2480" formatCode="0.00%">
                  <c:v>1.2500000000000001E-2</c:v>
                </c:pt>
                <c:pt idx="2481" formatCode="0.00%">
                  <c:v>2.5000000000000001E-3</c:v>
                </c:pt>
                <c:pt idx="2482" formatCode="0.00%">
                  <c:v>2.5000000000000001E-3</c:v>
                </c:pt>
                <c:pt idx="2483" formatCode="0.00%">
                  <c:v>2.5000000000000001E-3</c:v>
                </c:pt>
                <c:pt idx="2484" formatCode="0.00%">
                  <c:v>2.5000000000000001E-3</c:v>
                </c:pt>
                <c:pt idx="2485" formatCode="0.00%">
                  <c:v>2.5000000000000001E-3</c:v>
                </c:pt>
                <c:pt idx="2486" formatCode="0.00%">
                  <c:v>2.5000000000000001E-3</c:v>
                </c:pt>
                <c:pt idx="2487" formatCode="0.00%">
                  <c:v>2.5000000000000001E-3</c:v>
                </c:pt>
                <c:pt idx="2488" formatCode="0.00%">
                  <c:v>2.5000000000000001E-3</c:v>
                </c:pt>
                <c:pt idx="2489" formatCode="0.00%">
                  <c:v>2.5000000000000001E-3</c:v>
                </c:pt>
                <c:pt idx="2490" formatCode="0.00%">
                  <c:v>2.5000000000000001E-3</c:v>
                </c:pt>
                <c:pt idx="2491" formatCode="0.00%">
                  <c:v>2.5000000000000001E-3</c:v>
                </c:pt>
                <c:pt idx="2492" formatCode="0.00%">
                  <c:v>2.5000000000000001E-3</c:v>
                </c:pt>
                <c:pt idx="2493" formatCode="0.00%">
                  <c:v>2.5000000000000001E-3</c:v>
                </c:pt>
                <c:pt idx="2494" formatCode="0.00%">
                  <c:v>2.5000000000000001E-3</c:v>
                </c:pt>
                <c:pt idx="2495" formatCode="0.00%">
                  <c:v>2.5000000000000001E-3</c:v>
                </c:pt>
                <c:pt idx="2496" formatCode="0.00%">
                  <c:v>2.5000000000000001E-3</c:v>
                </c:pt>
                <c:pt idx="2497" formatCode="0.00%">
                  <c:v>2.5000000000000001E-3</c:v>
                </c:pt>
                <c:pt idx="2498" formatCode="0.00%">
                  <c:v>2.5000000000000001E-3</c:v>
                </c:pt>
                <c:pt idx="2499" formatCode="0.00%">
                  <c:v>2.5000000000000001E-3</c:v>
                </c:pt>
                <c:pt idx="2500" formatCode="0.00%">
                  <c:v>2.5000000000000001E-3</c:v>
                </c:pt>
                <c:pt idx="2501" formatCode="0.00%">
                  <c:v>2.5000000000000001E-3</c:v>
                </c:pt>
                <c:pt idx="2502" formatCode="0.00%">
                  <c:v>2.5000000000000001E-3</c:v>
                </c:pt>
                <c:pt idx="2503" formatCode="0.00%">
                  <c:v>2.5000000000000001E-3</c:v>
                </c:pt>
                <c:pt idx="2504" formatCode="0.00%">
                  <c:v>2.5000000000000001E-3</c:v>
                </c:pt>
                <c:pt idx="2505" formatCode="0.00%">
                  <c:v>2.5000000000000001E-3</c:v>
                </c:pt>
                <c:pt idx="2506" formatCode="0.00%">
                  <c:v>2.5000000000000001E-3</c:v>
                </c:pt>
                <c:pt idx="2507" formatCode="0.00%">
                  <c:v>2.5000000000000001E-3</c:v>
                </c:pt>
                <c:pt idx="2508" formatCode="0.00%">
                  <c:v>2.5000000000000001E-3</c:v>
                </c:pt>
                <c:pt idx="2509" formatCode="0.00%">
                  <c:v>2.5000000000000001E-3</c:v>
                </c:pt>
                <c:pt idx="2510" formatCode="0.00%">
                  <c:v>2.5000000000000001E-3</c:v>
                </c:pt>
                <c:pt idx="2511" formatCode="0.00%">
                  <c:v>2.5000000000000001E-3</c:v>
                </c:pt>
                <c:pt idx="2512" formatCode="0.00%">
                  <c:v>2.5000000000000001E-3</c:v>
                </c:pt>
                <c:pt idx="2513" formatCode="0.00%">
                  <c:v>2.5000000000000001E-3</c:v>
                </c:pt>
                <c:pt idx="2514" formatCode="0.00%">
                  <c:v>2.5000000000000001E-3</c:v>
                </c:pt>
                <c:pt idx="2515" formatCode="0.00%">
                  <c:v>2.5000000000000001E-3</c:v>
                </c:pt>
                <c:pt idx="2516" formatCode="0.00%">
                  <c:v>2.5000000000000001E-3</c:v>
                </c:pt>
                <c:pt idx="2517" formatCode="0.00%">
                  <c:v>2.5000000000000001E-3</c:v>
                </c:pt>
                <c:pt idx="2518" formatCode="0.00%">
                  <c:v>2.5000000000000001E-3</c:v>
                </c:pt>
                <c:pt idx="2519" formatCode="0.00%">
                  <c:v>2.5000000000000001E-3</c:v>
                </c:pt>
                <c:pt idx="2520" formatCode="0.00%">
                  <c:v>2.5000000000000001E-3</c:v>
                </c:pt>
                <c:pt idx="2521" formatCode="0.00%">
                  <c:v>2.5000000000000001E-3</c:v>
                </c:pt>
                <c:pt idx="2522" formatCode="0.00%">
                  <c:v>2.5000000000000001E-3</c:v>
                </c:pt>
                <c:pt idx="2523" formatCode="0.00%">
                  <c:v>2.5000000000000001E-3</c:v>
                </c:pt>
                <c:pt idx="2524" formatCode="0.00%">
                  <c:v>2.5000000000000001E-3</c:v>
                </c:pt>
                <c:pt idx="2525" formatCode="0.00%">
                  <c:v>2.5000000000000001E-3</c:v>
                </c:pt>
                <c:pt idx="2526" formatCode="0.00%">
                  <c:v>2.5000000000000001E-3</c:v>
                </c:pt>
              </c:numCache>
            </c:numRef>
          </c:val>
          <c:smooth val="0"/>
          <c:extLst>
            <c:ext xmlns:c16="http://schemas.microsoft.com/office/drawing/2014/chart" uri="{C3380CC4-5D6E-409C-BE32-E72D297353CC}">
              <c16:uniqueId val="{00000000-8C2E-4DFC-A331-A50BF145A09F}"/>
            </c:ext>
          </c:extLst>
        </c:ser>
        <c:dLbls>
          <c:showLegendKey val="0"/>
          <c:showVal val="0"/>
          <c:showCatName val="0"/>
          <c:showSerName val="0"/>
          <c:showPercent val="0"/>
          <c:showBubbleSize val="0"/>
        </c:dLbls>
        <c:smooth val="0"/>
        <c:axId val="1175217071"/>
        <c:axId val="1880062031"/>
      </c:lineChart>
      <c:dateAx>
        <c:axId val="1175217071"/>
        <c:scaling>
          <c:orientation val="minMax"/>
          <c:min val="42005"/>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0062031"/>
        <c:crosses val="autoZero"/>
        <c:auto val="1"/>
        <c:lblOffset val="100"/>
        <c:baseTimeUnit val="days"/>
        <c:majorUnit val="4"/>
        <c:majorTimeUnit val="months"/>
      </c:dateAx>
      <c:valAx>
        <c:axId val="188006203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52170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0" dirty="0"/>
              <a:t>U.S.</a:t>
            </a:r>
            <a:r>
              <a:rPr lang="en-US" b="0" baseline="0" dirty="0"/>
              <a:t> Unemployment</a:t>
            </a:r>
            <a:endParaRPr lang="en-US" b="0" dirty="0"/>
          </a:p>
        </c:rich>
      </c:tx>
      <c:layout>
        <c:manualLayout>
          <c:xMode val="edge"/>
          <c:yMode val="edge"/>
          <c:x val="0.35826847205411938"/>
          <c:y val="0.1134713144517066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352008244219905"/>
          <c:y val="0.25401742061654059"/>
          <c:w val="0.81354724333896955"/>
          <c:h val="0.55649441899827878"/>
        </c:manualLayout>
      </c:layout>
      <c:barChart>
        <c:barDir val="col"/>
        <c:grouping val="clustered"/>
        <c:varyColors val="0"/>
        <c:ser>
          <c:idx val="0"/>
          <c:order val="0"/>
          <c:tx>
            <c:v>Non-farm payroll (left)</c:v>
          </c:tx>
          <c:spPr>
            <a:solidFill>
              <a:schemeClr val="accent1"/>
            </a:solidFill>
            <a:ln>
              <a:noFill/>
            </a:ln>
            <a:effectLst/>
          </c:spPr>
          <c:invertIfNegative val="0"/>
          <c:cat>
            <c:numRef>
              <c:f>Unemployment!$H$8:$H$24</c:f>
              <c:numCache>
                <c:formatCode>mm/dd/yyyy</c:formatCode>
                <c:ptCount val="17"/>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numCache>
            </c:numRef>
          </c:cat>
          <c:val>
            <c:numRef>
              <c:f>Unemployment!$I$8:$I$24</c:f>
              <c:numCache>
                <c:formatCode>0.0</c:formatCode>
                <c:ptCount val="17"/>
                <c:pt idx="0">
                  <c:v>269</c:v>
                </c:pt>
                <c:pt idx="1">
                  <c:v>1</c:v>
                </c:pt>
                <c:pt idx="2">
                  <c:v>147</c:v>
                </c:pt>
                <c:pt idx="3">
                  <c:v>210</c:v>
                </c:pt>
                <c:pt idx="4">
                  <c:v>85</c:v>
                </c:pt>
                <c:pt idx="5">
                  <c:v>182</c:v>
                </c:pt>
                <c:pt idx="6">
                  <c:v>194</c:v>
                </c:pt>
                <c:pt idx="7">
                  <c:v>207</c:v>
                </c:pt>
                <c:pt idx="8">
                  <c:v>208</c:v>
                </c:pt>
                <c:pt idx="9">
                  <c:v>185</c:v>
                </c:pt>
                <c:pt idx="10">
                  <c:v>261</c:v>
                </c:pt>
                <c:pt idx="11">
                  <c:v>184</c:v>
                </c:pt>
                <c:pt idx="12">
                  <c:v>214</c:v>
                </c:pt>
                <c:pt idx="13">
                  <c:v>251</c:v>
                </c:pt>
                <c:pt idx="14">
                  <c:v>-1373</c:v>
                </c:pt>
                <c:pt idx="15">
                  <c:v>-20687</c:v>
                </c:pt>
                <c:pt idx="16">
                  <c:v>2509</c:v>
                </c:pt>
              </c:numCache>
            </c:numRef>
          </c:val>
          <c:extLst>
            <c:ext xmlns:c16="http://schemas.microsoft.com/office/drawing/2014/chart" uri="{C3380CC4-5D6E-409C-BE32-E72D297353CC}">
              <c16:uniqueId val="{00000000-00F1-4B5C-8B98-75066208666E}"/>
            </c:ext>
          </c:extLst>
        </c:ser>
        <c:dLbls>
          <c:showLegendKey val="0"/>
          <c:showVal val="0"/>
          <c:showCatName val="0"/>
          <c:showSerName val="0"/>
          <c:showPercent val="0"/>
          <c:showBubbleSize val="0"/>
        </c:dLbls>
        <c:gapWidth val="219"/>
        <c:axId val="46066624"/>
        <c:axId val="1837057728"/>
      </c:barChart>
      <c:lineChart>
        <c:grouping val="standard"/>
        <c:varyColors val="0"/>
        <c:ser>
          <c:idx val="1"/>
          <c:order val="1"/>
          <c:tx>
            <c:v>Monthly unemployment rate (right)</c:v>
          </c:tx>
          <c:spPr>
            <a:ln w="28575" cap="rnd">
              <a:solidFill>
                <a:schemeClr val="accent2"/>
              </a:solidFill>
              <a:round/>
            </a:ln>
            <a:effectLst/>
          </c:spPr>
          <c:marker>
            <c:symbol val="none"/>
          </c:marker>
          <c:val>
            <c:numRef>
              <c:f>Unemployment!$C$8:$C$24</c:f>
              <c:numCache>
                <c:formatCode>0.00%</c:formatCode>
                <c:ptCount val="17"/>
                <c:pt idx="0">
                  <c:v>0.04</c:v>
                </c:pt>
                <c:pt idx="1">
                  <c:v>3.7999999999999999E-2</c:v>
                </c:pt>
                <c:pt idx="2">
                  <c:v>3.7999999999999999E-2</c:v>
                </c:pt>
                <c:pt idx="3">
                  <c:v>3.6000000000000004E-2</c:v>
                </c:pt>
                <c:pt idx="4">
                  <c:v>3.6000000000000004E-2</c:v>
                </c:pt>
                <c:pt idx="5">
                  <c:v>3.7000000000000005E-2</c:v>
                </c:pt>
                <c:pt idx="6">
                  <c:v>3.7000000000000005E-2</c:v>
                </c:pt>
                <c:pt idx="7">
                  <c:v>3.7000000000000005E-2</c:v>
                </c:pt>
                <c:pt idx="8">
                  <c:v>3.5000000000000003E-2</c:v>
                </c:pt>
                <c:pt idx="9">
                  <c:v>3.6000000000000004E-2</c:v>
                </c:pt>
                <c:pt idx="10">
                  <c:v>3.5000000000000003E-2</c:v>
                </c:pt>
                <c:pt idx="11">
                  <c:v>3.5000000000000003E-2</c:v>
                </c:pt>
                <c:pt idx="12">
                  <c:v>3.6000000000000004E-2</c:v>
                </c:pt>
                <c:pt idx="13">
                  <c:v>3.5000000000000003E-2</c:v>
                </c:pt>
                <c:pt idx="14">
                  <c:v>4.4000000000000004E-2</c:v>
                </c:pt>
                <c:pt idx="15">
                  <c:v>0.14699999999999999</c:v>
                </c:pt>
                <c:pt idx="16">
                  <c:v>0.13300000000000001</c:v>
                </c:pt>
              </c:numCache>
            </c:numRef>
          </c:val>
          <c:smooth val="0"/>
          <c:extLst>
            <c:ext xmlns:c16="http://schemas.microsoft.com/office/drawing/2014/chart" uri="{C3380CC4-5D6E-409C-BE32-E72D297353CC}">
              <c16:uniqueId val="{00000001-00F1-4B5C-8B98-75066208666E}"/>
            </c:ext>
          </c:extLst>
        </c:ser>
        <c:dLbls>
          <c:showLegendKey val="0"/>
          <c:showVal val="0"/>
          <c:showCatName val="0"/>
          <c:showSerName val="0"/>
          <c:showPercent val="0"/>
          <c:showBubbleSize val="0"/>
        </c:dLbls>
        <c:marker val="1"/>
        <c:smooth val="0"/>
        <c:axId val="70808880"/>
        <c:axId val="2027102992"/>
      </c:lineChart>
      <c:dateAx>
        <c:axId val="46066624"/>
        <c:scaling>
          <c:orientation val="minMax"/>
        </c:scaling>
        <c:delete val="0"/>
        <c:axPos val="b"/>
        <c:numFmt formatCode="[$-409]mmm\-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7057728"/>
        <c:crosses val="autoZero"/>
        <c:auto val="1"/>
        <c:lblOffset val="100"/>
        <c:baseTimeUnit val="months"/>
      </c:dateAx>
      <c:valAx>
        <c:axId val="1837057728"/>
        <c:scaling>
          <c:orientation val="minMax"/>
        </c:scaling>
        <c:delete val="0"/>
        <c:axPos val="l"/>
        <c:majorGridlines>
          <c:spPr>
            <a:ln w="9525" cap="flat" cmpd="sng" algn="ctr">
              <a:solidFill>
                <a:schemeClr val="tx1">
                  <a:lumMod val="15000"/>
                  <a:lumOff val="85000"/>
                </a:schemeClr>
              </a:solidFill>
              <a:round/>
            </a:ln>
            <a:effectLst/>
          </c:spPr>
        </c:majorGridlines>
        <c:numFmt formatCode="#,##0\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66624"/>
        <c:crosses val="autoZero"/>
        <c:crossBetween val="between"/>
      </c:valAx>
      <c:valAx>
        <c:axId val="2027102992"/>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808880"/>
        <c:crosses val="max"/>
        <c:crossBetween val="between"/>
      </c:valAx>
      <c:catAx>
        <c:axId val="70808880"/>
        <c:scaling>
          <c:orientation val="minMax"/>
        </c:scaling>
        <c:delete val="1"/>
        <c:axPos val="b"/>
        <c:majorTickMark val="out"/>
        <c:minorTickMark val="none"/>
        <c:tickLblPos val="nextTo"/>
        <c:crossAx val="2027102992"/>
        <c:crosses val="autoZero"/>
        <c:auto val="1"/>
        <c:lblAlgn val="ctr"/>
        <c:lblOffset val="100"/>
        <c:noMultiLvlLbl val="0"/>
      </c:catAx>
      <c:spPr>
        <a:noFill/>
        <a:ln>
          <a:noFill/>
        </a:ln>
        <a:effectLst/>
      </c:spPr>
    </c:plotArea>
    <c:legend>
      <c:legendPos val="t"/>
      <c:layout>
        <c:manualLayout>
          <c:xMode val="edge"/>
          <c:yMode val="edge"/>
          <c:x val="0.12391904163965688"/>
          <c:y val="0.7493191721132898"/>
          <c:w val="0.75216191672068622"/>
          <c:h val="7.65936733398521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10-</a:t>
            </a:r>
            <a:r>
              <a:rPr lang="en-US" baseline="0"/>
              <a:t>year Treasury Yield</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Treasuries!$A$8:$A$363</c:f>
              <c:numCache>
                <c:formatCode>mm/dd/yyyy</c:formatCode>
                <c:ptCount val="356"/>
                <c:pt idx="0">
                  <c:v>43467</c:v>
                </c:pt>
                <c:pt idx="1">
                  <c:v>43468</c:v>
                </c:pt>
                <c:pt idx="2">
                  <c:v>43469</c:v>
                </c:pt>
                <c:pt idx="3">
                  <c:v>43472</c:v>
                </c:pt>
                <c:pt idx="4">
                  <c:v>43473</c:v>
                </c:pt>
                <c:pt idx="5">
                  <c:v>43474</c:v>
                </c:pt>
                <c:pt idx="6">
                  <c:v>43475</c:v>
                </c:pt>
                <c:pt idx="7">
                  <c:v>43476</c:v>
                </c:pt>
                <c:pt idx="8">
                  <c:v>43479</c:v>
                </c:pt>
                <c:pt idx="9">
                  <c:v>43480</c:v>
                </c:pt>
                <c:pt idx="10">
                  <c:v>43481</c:v>
                </c:pt>
                <c:pt idx="11">
                  <c:v>43482</c:v>
                </c:pt>
                <c:pt idx="12">
                  <c:v>43483</c:v>
                </c:pt>
                <c:pt idx="13">
                  <c:v>43487</c:v>
                </c:pt>
                <c:pt idx="14">
                  <c:v>43488</c:v>
                </c:pt>
                <c:pt idx="15">
                  <c:v>43489</c:v>
                </c:pt>
                <c:pt idx="16">
                  <c:v>43490</c:v>
                </c:pt>
                <c:pt idx="17">
                  <c:v>43493</c:v>
                </c:pt>
                <c:pt idx="18">
                  <c:v>43494</c:v>
                </c:pt>
                <c:pt idx="19">
                  <c:v>43495</c:v>
                </c:pt>
                <c:pt idx="20">
                  <c:v>43496</c:v>
                </c:pt>
                <c:pt idx="21">
                  <c:v>43497</c:v>
                </c:pt>
                <c:pt idx="22">
                  <c:v>43500</c:v>
                </c:pt>
                <c:pt idx="23">
                  <c:v>43501</c:v>
                </c:pt>
                <c:pt idx="24">
                  <c:v>43502</c:v>
                </c:pt>
                <c:pt idx="25">
                  <c:v>43503</c:v>
                </c:pt>
                <c:pt idx="26">
                  <c:v>43504</c:v>
                </c:pt>
                <c:pt idx="27">
                  <c:v>43507</c:v>
                </c:pt>
                <c:pt idx="28">
                  <c:v>43508</c:v>
                </c:pt>
                <c:pt idx="29">
                  <c:v>43509</c:v>
                </c:pt>
                <c:pt idx="30">
                  <c:v>43510</c:v>
                </c:pt>
                <c:pt idx="31">
                  <c:v>43511</c:v>
                </c:pt>
                <c:pt idx="32">
                  <c:v>43515</c:v>
                </c:pt>
                <c:pt idx="33">
                  <c:v>43516</c:v>
                </c:pt>
                <c:pt idx="34">
                  <c:v>43517</c:v>
                </c:pt>
                <c:pt idx="35">
                  <c:v>43518</c:v>
                </c:pt>
                <c:pt idx="36">
                  <c:v>43521</c:v>
                </c:pt>
                <c:pt idx="37">
                  <c:v>43522</c:v>
                </c:pt>
                <c:pt idx="38">
                  <c:v>43523</c:v>
                </c:pt>
                <c:pt idx="39">
                  <c:v>43524</c:v>
                </c:pt>
                <c:pt idx="40">
                  <c:v>43525</c:v>
                </c:pt>
                <c:pt idx="41">
                  <c:v>43528</c:v>
                </c:pt>
                <c:pt idx="42">
                  <c:v>43529</c:v>
                </c:pt>
                <c:pt idx="43">
                  <c:v>43530</c:v>
                </c:pt>
                <c:pt idx="44">
                  <c:v>43531</c:v>
                </c:pt>
                <c:pt idx="45">
                  <c:v>43532</c:v>
                </c:pt>
                <c:pt idx="46">
                  <c:v>43535</c:v>
                </c:pt>
                <c:pt idx="47">
                  <c:v>43536</c:v>
                </c:pt>
                <c:pt idx="48">
                  <c:v>43537</c:v>
                </c:pt>
                <c:pt idx="49">
                  <c:v>43538</c:v>
                </c:pt>
                <c:pt idx="50">
                  <c:v>43539</c:v>
                </c:pt>
                <c:pt idx="51">
                  <c:v>43542</c:v>
                </c:pt>
                <c:pt idx="52">
                  <c:v>43543</c:v>
                </c:pt>
                <c:pt idx="53">
                  <c:v>43544</c:v>
                </c:pt>
                <c:pt idx="54">
                  <c:v>43545</c:v>
                </c:pt>
                <c:pt idx="55">
                  <c:v>43546</c:v>
                </c:pt>
                <c:pt idx="56">
                  <c:v>43549</c:v>
                </c:pt>
                <c:pt idx="57">
                  <c:v>43550</c:v>
                </c:pt>
                <c:pt idx="58">
                  <c:v>43551</c:v>
                </c:pt>
                <c:pt idx="59">
                  <c:v>43552</c:v>
                </c:pt>
                <c:pt idx="60">
                  <c:v>43553</c:v>
                </c:pt>
                <c:pt idx="61">
                  <c:v>43556</c:v>
                </c:pt>
                <c:pt idx="62">
                  <c:v>43557</c:v>
                </c:pt>
                <c:pt idx="63">
                  <c:v>43558</c:v>
                </c:pt>
                <c:pt idx="64">
                  <c:v>43559</c:v>
                </c:pt>
                <c:pt idx="65">
                  <c:v>43560</c:v>
                </c:pt>
                <c:pt idx="66">
                  <c:v>43563</c:v>
                </c:pt>
                <c:pt idx="67">
                  <c:v>43564</c:v>
                </c:pt>
                <c:pt idx="68">
                  <c:v>43565</c:v>
                </c:pt>
                <c:pt idx="69">
                  <c:v>43566</c:v>
                </c:pt>
                <c:pt idx="70">
                  <c:v>43567</c:v>
                </c:pt>
                <c:pt idx="71">
                  <c:v>43570</c:v>
                </c:pt>
                <c:pt idx="72">
                  <c:v>43571</c:v>
                </c:pt>
                <c:pt idx="73">
                  <c:v>43572</c:v>
                </c:pt>
                <c:pt idx="74">
                  <c:v>43573</c:v>
                </c:pt>
                <c:pt idx="75">
                  <c:v>43577</c:v>
                </c:pt>
                <c:pt idx="76">
                  <c:v>43578</c:v>
                </c:pt>
                <c:pt idx="77">
                  <c:v>43579</c:v>
                </c:pt>
                <c:pt idx="78">
                  <c:v>43580</c:v>
                </c:pt>
                <c:pt idx="79">
                  <c:v>43581</c:v>
                </c:pt>
                <c:pt idx="80">
                  <c:v>43584</c:v>
                </c:pt>
                <c:pt idx="81">
                  <c:v>43585</c:v>
                </c:pt>
                <c:pt idx="82">
                  <c:v>43586</c:v>
                </c:pt>
                <c:pt idx="83">
                  <c:v>43587</c:v>
                </c:pt>
                <c:pt idx="84">
                  <c:v>43588</c:v>
                </c:pt>
                <c:pt idx="85">
                  <c:v>43591</c:v>
                </c:pt>
                <c:pt idx="86">
                  <c:v>43592</c:v>
                </c:pt>
                <c:pt idx="87">
                  <c:v>43593</c:v>
                </c:pt>
                <c:pt idx="88">
                  <c:v>43594</c:v>
                </c:pt>
                <c:pt idx="89">
                  <c:v>43595</c:v>
                </c:pt>
                <c:pt idx="90">
                  <c:v>43598</c:v>
                </c:pt>
                <c:pt idx="91">
                  <c:v>43599</c:v>
                </c:pt>
                <c:pt idx="92">
                  <c:v>43600</c:v>
                </c:pt>
                <c:pt idx="93">
                  <c:v>43601</c:v>
                </c:pt>
                <c:pt idx="94">
                  <c:v>43602</c:v>
                </c:pt>
                <c:pt idx="95">
                  <c:v>43605</c:v>
                </c:pt>
                <c:pt idx="96">
                  <c:v>43606</c:v>
                </c:pt>
                <c:pt idx="97">
                  <c:v>43607</c:v>
                </c:pt>
                <c:pt idx="98">
                  <c:v>43608</c:v>
                </c:pt>
                <c:pt idx="99">
                  <c:v>43609</c:v>
                </c:pt>
                <c:pt idx="100">
                  <c:v>43613</c:v>
                </c:pt>
                <c:pt idx="101">
                  <c:v>43614</c:v>
                </c:pt>
                <c:pt idx="102">
                  <c:v>43615</c:v>
                </c:pt>
                <c:pt idx="103">
                  <c:v>43616</c:v>
                </c:pt>
                <c:pt idx="104">
                  <c:v>43619</c:v>
                </c:pt>
                <c:pt idx="105">
                  <c:v>43620</c:v>
                </c:pt>
                <c:pt idx="106">
                  <c:v>43621</c:v>
                </c:pt>
                <c:pt idx="107">
                  <c:v>43622</c:v>
                </c:pt>
                <c:pt idx="108">
                  <c:v>43623</c:v>
                </c:pt>
                <c:pt idx="109">
                  <c:v>43626</c:v>
                </c:pt>
                <c:pt idx="110">
                  <c:v>43627</c:v>
                </c:pt>
                <c:pt idx="111">
                  <c:v>43628</c:v>
                </c:pt>
                <c:pt idx="112">
                  <c:v>43629</c:v>
                </c:pt>
                <c:pt idx="113">
                  <c:v>43630</c:v>
                </c:pt>
                <c:pt idx="114">
                  <c:v>43633</c:v>
                </c:pt>
                <c:pt idx="115">
                  <c:v>43634</c:v>
                </c:pt>
                <c:pt idx="116">
                  <c:v>43635</c:v>
                </c:pt>
                <c:pt idx="117">
                  <c:v>43636</c:v>
                </c:pt>
                <c:pt idx="118">
                  <c:v>43637</c:v>
                </c:pt>
                <c:pt idx="119">
                  <c:v>43640</c:v>
                </c:pt>
                <c:pt idx="120">
                  <c:v>43641</c:v>
                </c:pt>
                <c:pt idx="121">
                  <c:v>43642</c:v>
                </c:pt>
                <c:pt idx="122">
                  <c:v>43643</c:v>
                </c:pt>
                <c:pt idx="123">
                  <c:v>43644</c:v>
                </c:pt>
                <c:pt idx="124">
                  <c:v>43647</c:v>
                </c:pt>
                <c:pt idx="125">
                  <c:v>43648</c:v>
                </c:pt>
                <c:pt idx="126">
                  <c:v>43649</c:v>
                </c:pt>
                <c:pt idx="127">
                  <c:v>43651</c:v>
                </c:pt>
                <c:pt idx="128">
                  <c:v>43654</c:v>
                </c:pt>
                <c:pt idx="129">
                  <c:v>43655</c:v>
                </c:pt>
                <c:pt idx="130">
                  <c:v>43656</c:v>
                </c:pt>
                <c:pt idx="131">
                  <c:v>43657</c:v>
                </c:pt>
                <c:pt idx="132">
                  <c:v>43658</c:v>
                </c:pt>
                <c:pt idx="133">
                  <c:v>43661</c:v>
                </c:pt>
                <c:pt idx="134">
                  <c:v>43662</c:v>
                </c:pt>
                <c:pt idx="135">
                  <c:v>43663</c:v>
                </c:pt>
                <c:pt idx="136">
                  <c:v>43664</c:v>
                </c:pt>
                <c:pt idx="137">
                  <c:v>43665</c:v>
                </c:pt>
                <c:pt idx="138">
                  <c:v>43668</c:v>
                </c:pt>
                <c:pt idx="139">
                  <c:v>43669</c:v>
                </c:pt>
                <c:pt idx="140">
                  <c:v>43670</c:v>
                </c:pt>
                <c:pt idx="141">
                  <c:v>43671</c:v>
                </c:pt>
                <c:pt idx="142">
                  <c:v>43672</c:v>
                </c:pt>
                <c:pt idx="143">
                  <c:v>43675</c:v>
                </c:pt>
                <c:pt idx="144">
                  <c:v>43676</c:v>
                </c:pt>
                <c:pt idx="145">
                  <c:v>43677</c:v>
                </c:pt>
                <c:pt idx="146">
                  <c:v>43678</c:v>
                </c:pt>
                <c:pt idx="147">
                  <c:v>43679</c:v>
                </c:pt>
                <c:pt idx="148">
                  <c:v>43682</c:v>
                </c:pt>
                <c:pt idx="149">
                  <c:v>43683</c:v>
                </c:pt>
                <c:pt idx="150">
                  <c:v>43684</c:v>
                </c:pt>
                <c:pt idx="151">
                  <c:v>43685</c:v>
                </c:pt>
                <c:pt idx="152">
                  <c:v>43686</c:v>
                </c:pt>
                <c:pt idx="153">
                  <c:v>43689</c:v>
                </c:pt>
                <c:pt idx="154">
                  <c:v>43690</c:v>
                </c:pt>
                <c:pt idx="155">
                  <c:v>43691</c:v>
                </c:pt>
                <c:pt idx="156">
                  <c:v>43692</c:v>
                </c:pt>
                <c:pt idx="157">
                  <c:v>43693</c:v>
                </c:pt>
                <c:pt idx="158">
                  <c:v>43696</c:v>
                </c:pt>
                <c:pt idx="159">
                  <c:v>43697</c:v>
                </c:pt>
                <c:pt idx="160">
                  <c:v>43698</c:v>
                </c:pt>
                <c:pt idx="161">
                  <c:v>43699</c:v>
                </c:pt>
                <c:pt idx="162">
                  <c:v>43700</c:v>
                </c:pt>
                <c:pt idx="163">
                  <c:v>43703</c:v>
                </c:pt>
                <c:pt idx="164">
                  <c:v>43704</c:v>
                </c:pt>
                <c:pt idx="165">
                  <c:v>43705</c:v>
                </c:pt>
                <c:pt idx="166">
                  <c:v>43706</c:v>
                </c:pt>
                <c:pt idx="167">
                  <c:v>43707</c:v>
                </c:pt>
                <c:pt idx="168">
                  <c:v>43711</c:v>
                </c:pt>
                <c:pt idx="169">
                  <c:v>43712</c:v>
                </c:pt>
                <c:pt idx="170">
                  <c:v>43713</c:v>
                </c:pt>
                <c:pt idx="171">
                  <c:v>43714</c:v>
                </c:pt>
                <c:pt idx="172">
                  <c:v>43717</c:v>
                </c:pt>
                <c:pt idx="173">
                  <c:v>43718</c:v>
                </c:pt>
                <c:pt idx="174">
                  <c:v>43719</c:v>
                </c:pt>
                <c:pt idx="175">
                  <c:v>43720</c:v>
                </c:pt>
                <c:pt idx="176">
                  <c:v>43721</c:v>
                </c:pt>
                <c:pt idx="177">
                  <c:v>43724</c:v>
                </c:pt>
                <c:pt idx="178">
                  <c:v>43725</c:v>
                </c:pt>
                <c:pt idx="179">
                  <c:v>43726</c:v>
                </c:pt>
                <c:pt idx="180">
                  <c:v>43727</c:v>
                </c:pt>
                <c:pt idx="181">
                  <c:v>43728</c:v>
                </c:pt>
                <c:pt idx="182">
                  <c:v>43731</c:v>
                </c:pt>
                <c:pt idx="183">
                  <c:v>43732</c:v>
                </c:pt>
                <c:pt idx="184">
                  <c:v>43733</c:v>
                </c:pt>
                <c:pt idx="185">
                  <c:v>43734</c:v>
                </c:pt>
                <c:pt idx="186">
                  <c:v>43735</c:v>
                </c:pt>
                <c:pt idx="187">
                  <c:v>43738</c:v>
                </c:pt>
                <c:pt idx="188">
                  <c:v>43739</c:v>
                </c:pt>
                <c:pt idx="189">
                  <c:v>43740</c:v>
                </c:pt>
                <c:pt idx="190">
                  <c:v>43741</c:v>
                </c:pt>
                <c:pt idx="191">
                  <c:v>43742</c:v>
                </c:pt>
                <c:pt idx="192">
                  <c:v>43745</c:v>
                </c:pt>
                <c:pt idx="193">
                  <c:v>43746</c:v>
                </c:pt>
                <c:pt idx="194">
                  <c:v>43747</c:v>
                </c:pt>
                <c:pt idx="195">
                  <c:v>43748</c:v>
                </c:pt>
                <c:pt idx="196">
                  <c:v>43749</c:v>
                </c:pt>
                <c:pt idx="197">
                  <c:v>43753</c:v>
                </c:pt>
                <c:pt idx="198">
                  <c:v>43754</c:v>
                </c:pt>
                <c:pt idx="199">
                  <c:v>43755</c:v>
                </c:pt>
                <c:pt idx="200">
                  <c:v>43756</c:v>
                </c:pt>
                <c:pt idx="201">
                  <c:v>43759</c:v>
                </c:pt>
                <c:pt idx="202">
                  <c:v>43760</c:v>
                </c:pt>
                <c:pt idx="203">
                  <c:v>43761</c:v>
                </c:pt>
                <c:pt idx="204">
                  <c:v>43762</c:v>
                </c:pt>
                <c:pt idx="205">
                  <c:v>43763</c:v>
                </c:pt>
                <c:pt idx="206">
                  <c:v>43766</c:v>
                </c:pt>
                <c:pt idx="207">
                  <c:v>43767</c:v>
                </c:pt>
                <c:pt idx="208">
                  <c:v>43768</c:v>
                </c:pt>
                <c:pt idx="209">
                  <c:v>43769</c:v>
                </c:pt>
                <c:pt idx="210">
                  <c:v>43770</c:v>
                </c:pt>
                <c:pt idx="211">
                  <c:v>43773</c:v>
                </c:pt>
                <c:pt idx="212">
                  <c:v>43774</c:v>
                </c:pt>
                <c:pt idx="213">
                  <c:v>43775</c:v>
                </c:pt>
                <c:pt idx="214">
                  <c:v>43776</c:v>
                </c:pt>
                <c:pt idx="215">
                  <c:v>43777</c:v>
                </c:pt>
                <c:pt idx="216">
                  <c:v>43781</c:v>
                </c:pt>
                <c:pt idx="217">
                  <c:v>43782</c:v>
                </c:pt>
                <c:pt idx="218">
                  <c:v>43783</c:v>
                </c:pt>
                <c:pt idx="219">
                  <c:v>43784</c:v>
                </c:pt>
                <c:pt idx="220">
                  <c:v>43787</c:v>
                </c:pt>
                <c:pt idx="221">
                  <c:v>43788</c:v>
                </c:pt>
                <c:pt idx="222">
                  <c:v>43789</c:v>
                </c:pt>
                <c:pt idx="223">
                  <c:v>43790</c:v>
                </c:pt>
                <c:pt idx="224">
                  <c:v>43791</c:v>
                </c:pt>
                <c:pt idx="225">
                  <c:v>43794</c:v>
                </c:pt>
                <c:pt idx="226">
                  <c:v>43795</c:v>
                </c:pt>
                <c:pt idx="227">
                  <c:v>43796</c:v>
                </c:pt>
                <c:pt idx="228">
                  <c:v>43798</c:v>
                </c:pt>
                <c:pt idx="229">
                  <c:v>43801</c:v>
                </c:pt>
                <c:pt idx="230">
                  <c:v>43802</c:v>
                </c:pt>
                <c:pt idx="231">
                  <c:v>43803</c:v>
                </c:pt>
                <c:pt idx="232">
                  <c:v>43804</c:v>
                </c:pt>
                <c:pt idx="233">
                  <c:v>43805</c:v>
                </c:pt>
                <c:pt idx="234">
                  <c:v>43808</c:v>
                </c:pt>
                <c:pt idx="235">
                  <c:v>43809</c:v>
                </c:pt>
                <c:pt idx="236">
                  <c:v>43810</c:v>
                </c:pt>
                <c:pt idx="237">
                  <c:v>43811</c:v>
                </c:pt>
                <c:pt idx="238">
                  <c:v>43812</c:v>
                </c:pt>
                <c:pt idx="239">
                  <c:v>43815</c:v>
                </c:pt>
                <c:pt idx="240">
                  <c:v>43816</c:v>
                </c:pt>
                <c:pt idx="241">
                  <c:v>43817</c:v>
                </c:pt>
                <c:pt idx="242">
                  <c:v>43818</c:v>
                </c:pt>
                <c:pt idx="243">
                  <c:v>43819</c:v>
                </c:pt>
                <c:pt idx="244">
                  <c:v>43822</c:v>
                </c:pt>
                <c:pt idx="245">
                  <c:v>43823</c:v>
                </c:pt>
                <c:pt idx="246">
                  <c:v>43825</c:v>
                </c:pt>
                <c:pt idx="247">
                  <c:v>43826</c:v>
                </c:pt>
                <c:pt idx="248">
                  <c:v>43829</c:v>
                </c:pt>
                <c:pt idx="249">
                  <c:v>43830</c:v>
                </c:pt>
                <c:pt idx="250">
                  <c:v>43832</c:v>
                </c:pt>
                <c:pt idx="251">
                  <c:v>43833</c:v>
                </c:pt>
                <c:pt idx="252">
                  <c:v>43836</c:v>
                </c:pt>
                <c:pt idx="253">
                  <c:v>43837</c:v>
                </c:pt>
                <c:pt idx="254">
                  <c:v>43838</c:v>
                </c:pt>
                <c:pt idx="255">
                  <c:v>43839</c:v>
                </c:pt>
                <c:pt idx="256">
                  <c:v>43840</c:v>
                </c:pt>
                <c:pt idx="257">
                  <c:v>43843</c:v>
                </c:pt>
                <c:pt idx="258">
                  <c:v>43844</c:v>
                </c:pt>
                <c:pt idx="259">
                  <c:v>43845</c:v>
                </c:pt>
                <c:pt idx="260">
                  <c:v>43846</c:v>
                </c:pt>
                <c:pt idx="261">
                  <c:v>43847</c:v>
                </c:pt>
                <c:pt idx="262">
                  <c:v>43851</c:v>
                </c:pt>
                <c:pt idx="263">
                  <c:v>43852</c:v>
                </c:pt>
                <c:pt idx="264">
                  <c:v>43853</c:v>
                </c:pt>
                <c:pt idx="265">
                  <c:v>43854</c:v>
                </c:pt>
                <c:pt idx="266">
                  <c:v>43857</c:v>
                </c:pt>
                <c:pt idx="267">
                  <c:v>43858</c:v>
                </c:pt>
                <c:pt idx="268">
                  <c:v>43859</c:v>
                </c:pt>
                <c:pt idx="269">
                  <c:v>43860</c:v>
                </c:pt>
                <c:pt idx="270">
                  <c:v>43861</c:v>
                </c:pt>
                <c:pt idx="271">
                  <c:v>43864</c:v>
                </c:pt>
                <c:pt idx="272">
                  <c:v>43865</c:v>
                </c:pt>
                <c:pt idx="273">
                  <c:v>43866</c:v>
                </c:pt>
                <c:pt idx="274">
                  <c:v>43867</c:v>
                </c:pt>
                <c:pt idx="275">
                  <c:v>43868</c:v>
                </c:pt>
                <c:pt idx="276">
                  <c:v>43871</c:v>
                </c:pt>
                <c:pt idx="277">
                  <c:v>43872</c:v>
                </c:pt>
                <c:pt idx="278">
                  <c:v>43873</c:v>
                </c:pt>
                <c:pt idx="279">
                  <c:v>43874</c:v>
                </c:pt>
                <c:pt idx="280">
                  <c:v>43875</c:v>
                </c:pt>
                <c:pt idx="281">
                  <c:v>43879</c:v>
                </c:pt>
                <c:pt idx="282">
                  <c:v>43880</c:v>
                </c:pt>
                <c:pt idx="283">
                  <c:v>43881</c:v>
                </c:pt>
                <c:pt idx="284">
                  <c:v>43882</c:v>
                </c:pt>
                <c:pt idx="285">
                  <c:v>43885</c:v>
                </c:pt>
                <c:pt idx="286">
                  <c:v>43886</c:v>
                </c:pt>
                <c:pt idx="287">
                  <c:v>43887</c:v>
                </c:pt>
                <c:pt idx="288">
                  <c:v>43888</c:v>
                </c:pt>
                <c:pt idx="289">
                  <c:v>43889</c:v>
                </c:pt>
                <c:pt idx="290">
                  <c:v>43892</c:v>
                </c:pt>
                <c:pt idx="291">
                  <c:v>43893</c:v>
                </c:pt>
                <c:pt idx="292">
                  <c:v>43894</c:v>
                </c:pt>
                <c:pt idx="293">
                  <c:v>43895</c:v>
                </c:pt>
                <c:pt idx="294">
                  <c:v>43896</c:v>
                </c:pt>
                <c:pt idx="295">
                  <c:v>43899</c:v>
                </c:pt>
                <c:pt idx="296">
                  <c:v>43900</c:v>
                </c:pt>
                <c:pt idx="297">
                  <c:v>43901</c:v>
                </c:pt>
                <c:pt idx="298">
                  <c:v>43902</c:v>
                </c:pt>
                <c:pt idx="299">
                  <c:v>43903</c:v>
                </c:pt>
                <c:pt idx="300">
                  <c:v>43906</c:v>
                </c:pt>
                <c:pt idx="301">
                  <c:v>43907</c:v>
                </c:pt>
                <c:pt idx="302">
                  <c:v>43908</c:v>
                </c:pt>
                <c:pt idx="303">
                  <c:v>43909</c:v>
                </c:pt>
                <c:pt idx="304">
                  <c:v>43910</c:v>
                </c:pt>
                <c:pt idx="305">
                  <c:v>43913</c:v>
                </c:pt>
                <c:pt idx="306">
                  <c:v>43914</c:v>
                </c:pt>
                <c:pt idx="307">
                  <c:v>43915</c:v>
                </c:pt>
                <c:pt idx="308">
                  <c:v>43916</c:v>
                </c:pt>
                <c:pt idx="309">
                  <c:v>43917</c:v>
                </c:pt>
                <c:pt idx="310">
                  <c:v>43920</c:v>
                </c:pt>
                <c:pt idx="311">
                  <c:v>43921</c:v>
                </c:pt>
                <c:pt idx="312">
                  <c:v>43922</c:v>
                </c:pt>
                <c:pt idx="313">
                  <c:v>43923</c:v>
                </c:pt>
                <c:pt idx="314">
                  <c:v>43924</c:v>
                </c:pt>
                <c:pt idx="315">
                  <c:v>43927</c:v>
                </c:pt>
                <c:pt idx="316">
                  <c:v>43928</c:v>
                </c:pt>
                <c:pt idx="317">
                  <c:v>43929</c:v>
                </c:pt>
                <c:pt idx="318">
                  <c:v>43930</c:v>
                </c:pt>
                <c:pt idx="319">
                  <c:v>43934</c:v>
                </c:pt>
                <c:pt idx="320">
                  <c:v>43935</c:v>
                </c:pt>
                <c:pt idx="321">
                  <c:v>43936</c:v>
                </c:pt>
                <c:pt idx="322">
                  <c:v>43937</c:v>
                </c:pt>
                <c:pt idx="323">
                  <c:v>43938</c:v>
                </c:pt>
                <c:pt idx="324">
                  <c:v>43941</c:v>
                </c:pt>
                <c:pt idx="325">
                  <c:v>43942</c:v>
                </c:pt>
                <c:pt idx="326">
                  <c:v>43943</c:v>
                </c:pt>
                <c:pt idx="327">
                  <c:v>43944</c:v>
                </c:pt>
                <c:pt idx="328">
                  <c:v>43945</c:v>
                </c:pt>
                <c:pt idx="329">
                  <c:v>43948</c:v>
                </c:pt>
                <c:pt idx="330">
                  <c:v>43949</c:v>
                </c:pt>
                <c:pt idx="331">
                  <c:v>43950</c:v>
                </c:pt>
                <c:pt idx="332">
                  <c:v>43951</c:v>
                </c:pt>
                <c:pt idx="333">
                  <c:v>43952</c:v>
                </c:pt>
                <c:pt idx="334">
                  <c:v>43955</c:v>
                </c:pt>
                <c:pt idx="335">
                  <c:v>43956</c:v>
                </c:pt>
                <c:pt idx="336">
                  <c:v>43957</c:v>
                </c:pt>
                <c:pt idx="337">
                  <c:v>43958</c:v>
                </c:pt>
                <c:pt idx="338">
                  <c:v>43959</c:v>
                </c:pt>
                <c:pt idx="339">
                  <c:v>43962</c:v>
                </c:pt>
                <c:pt idx="340">
                  <c:v>43963</c:v>
                </c:pt>
                <c:pt idx="341">
                  <c:v>43964</c:v>
                </c:pt>
                <c:pt idx="342">
                  <c:v>43965</c:v>
                </c:pt>
                <c:pt idx="343">
                  <c:v>43966</c:v>
                </c:pt>
                <c:pt idx="344">
                  <c:v>43969</c:v>
                </c:pt>
                <c:pt idx="345">
                  <c:v>43970</c:v>
                </c:pt>
                <c:pt idx="346">
                  <c:v>43971</c:v>
                </c:pt>
                <c:pt idx="347">
                  <c:v>43972</c:v>
                </c:pt>
                <c:pt idx="348">
                  <c:v>43973</c:v>
                </c:pt>
                <c:pt idx="349">
                  <c:v>43977</c:v>
                </c:pt>
                <c:pt idx="350">
                  <c:v>43978</c:v>
                </c:pt>
                <c:pt idx="351">
                  <c:v>43979</c:v>
                </c:pt>
                <c:pt idx="352">
                  <c:v>43980</c:v>
                </c:pt>
                <c:pt idx="353">
                  <c:v>43983</c:v>
                </c:pt>
                <c:pt idx="354">
                  <c:v>43984</c:v>
                </c:pt>
                <c:pt idx="355">
                  <c:v>43985</c:v>
                </c:pt>
              </c:numCache>
            </c:numRef>
          </c:cat>
          <c:val>
            <c:numRef>
              <c:f>Treasuries!$C$8:$C$363</c:f>
              <c:numCache>
                <c:formatCode>0.00%</c:formatCode>
                <c:ptCount val="356"/>
                <c:pt idx="0">
                  <c:v>2.6600000000000002E-2</c:v>
                </c:pt>
                <c:pt idx="1">
                  <c:v>2.5600000000000001E-2</c:v>
                </c:pt>
                <c:pt idx="2">
                  <c:v>2.6699999999999998E-2</c:v>
                </c:pt>
                <c:pt idx="3">
                  <c:v>2.7000000000000003E-2</c:v>
                </c:pt>
                <c:pt idx="4">
                  <c:v>2.7300000000000001E-2</c:v>
                </c:pt>
                <c:pt idx="5">
                  <c:v>2.7400000000000001E-2</c:v>
                </c:pt>
                <c:pt idx="6">
                  <c:v>2.7400000000000001E-2</c:v>
                </c:pt>
                <c:pt idx="7">
                  <c:v>2.7099999999999999E-2</c:v>
                </c:pt>
                <c:pt idx="8">
                  <c:v>2.7099999999999999E-2</c:v>
                </c:pt>
                <c:pt idx="9">
                  <c:v>2.7200000000000002E-2</c:v>
                </c:pt>
                <c:pt idx="10">
                  <c:v>2.7300000000000001E-2</c:v>
                </c:pt>
                <c:pt idx="11">
                  <c:v>2.75E-2</c:v>
                </c:pt>
                <c:pt idx="12">
                  <c:v>2.7900000000000001E-2</c:v>
                </c:pt>
                <c:pt idx="13">
                  <c:v>2.7400000000000001E-2</c:v>
                </c:pt>
                <c:pt idx="14">
                  <c:v>2.76E-2</c:v>
                </c:pt>
                <c:pt idx="15">
                  <c:v>2.7200000000000002E-2</c:v>
                </c:pt>
                <c:pt idx="16">
                  <c:v>2.76E-2</c:v>
                </c:pt>
                <c:pt idx="17">
                  <c:v>2.75E-2</c:v>
                </c:pt>
                <c:pt idx="18">
                  <c:v>2.7200000000000002E-2</c:v>
                </c:pt>
                <c:pt idx="19">
                  <c:v>2.7000000000000003E-2</c:v>
                </c:pt>
                <c:pt idx="20">
                  <c:v>2.63E-2</c:v>
                </c:pt>
                <c:pt idx="21">
                  <c:v>2.7000000000000003E-2</c:v>
                </c:pt>
                <c:pt idx="22">
                  <c:v>2.7300000000000001E-2</c:v>
                </c:pt>
                <c:pt idx="23">
                  <c:v>2.7099999999999999E-2</c:v>
                </c:pt>
                <c:pt idx="24">
                  <c:v>2.7000000000000003E-2</c:v>
                </c:pt>
                <c:pt idx="25">
                  <c:v>2.6499999999999999E-2</c:v>
                </c:pt>
                <c:pt idx="26">
                  <c:v>2.63E-2</c:v>
                </c:pt>
                <c:pt idx="27">
                  <c:v>2.6499999999999999E-2</c:v>
                </c:pt>
                <c:pt idx="28">
                  <c:v>2.6800000000000001E-2</c:v>
                </c:pt>
                <c:pt idx="29">
                  <c:v>2.7099999999999999E-2</c:v>
                </c:pt>
                <c:pt idx="30">
                  <c:v>2.6600000000000002E-2</c:v>
                </c:pt>
                <c:pt idx="31">
                  <c:v>2.6600000000000002E-2</c:v>
                </c:pt>
                <c:pt idx="32">
                  <c:v>2.6499999999999999E-2</c:v>
                </c:pt>
                <c:pt idx="33">
                  <c:v>2.6499999999999999E-2</c:v>
                </c:pt>
                <c:pt idx="34">
                  <c:v>2.69E-2</c:v>
                </c:pt>
                <c:pt idx="35">
                  <c:v>2.6499999999999999E-2</c:v>
                </c:pt>
                <c:pt idx="36">
                  <c:v>2.6699999999999998E-2</c:v>
                </c:pt>
                <c:pt idx="37">
                  <c:v>2.64E-2</c:v>
                </c:pt>
                <c:pt idx="38">
                  <c:v>2.69E-2</c:v>
                </c:pt>
                <c:pt idx="39">
                  <c:v>2.7300000000000001E-2</c:v>
                </c:pt>
                <c:pt idx="40">
                  <c:v>2.76E-2</c:v>
                </c:pt>
                <c:pt idx="41">
                  <c:v>2.7200000000000002E-2</c:v>
                </c:pt>
                <c:pt idx="42">
                  <c:v>2.7200000000000002E-2</c:v>
                </c:pt>
                <c:pt idx="43">
                  <c:v>2.69E-2</c:v>
                </c:pt>
                <c:pt idx="44">
                  <c:v>2.64E-2</c:v>
                </c:pt>
                <c:pt idx="45">
                  <c:v>2.6200000000000001E-2</c:v>
                </c:pt>
                <c:pt idx="46">
                  <c:v>2.64E-2</c:v>
                </c:pt>
                <c:pt idx="47">
                  <c:v>2.6099999999999998E-2</c:v>
                </c:pt>
                <c:pt idx="48">
                  <c:v>2.6099999999999998E-2</c:v>
                </c:pt>
                <c:pt idx="49">
                  <c:v>2.63E-2</c:v>
                </c:pt>
                <c:pt idx="50">
                  <c:v>2.5899999999999999E-2</c:v>
                </c:pt>
                <c:pt idx="51">
                  <c:v>2.6000000000000002E-2</c:v>
                </c:pt>
                <c:pt idx="52">
                  <c:v>2.6099999999999998E-2</c:v>
                </c:pt>
                <c:pt idx="53">
                  <c:v>2.5399999999999999E-2</c:v>
                </c:pt>
                <c:pt idx="54">
                  <c:v>2.5399999999999999E-2</c:v>
                </c:pt>
                <c:pt idx="55">
                  <c:v>2.4399999999999998E-2</c:v>
                </c:pt>
                <c:pt idx="56">
                  <c:v>2.4300000000000002E-2</c:v>
                </c:pt>
                <c:pt idx="57">
                  <c:v>2.41E-2</c:v>
                </c:pt>
                <c:pt idx="58">
                  <c:v>2.3900000000000001E-2</c:v>
                </c:pt>
                <c:pt idx="59">
                  <c:v>2.3900000000000001E-2</c:v>
                </c:pt>
                <c:pt idx="60">
                  <c:v>2.41E-2</c:v>
                </c:pt>
                <c:pt idx="61">
                  <c:v>2.4900000000000002E-2</c:v>
                </c:pt>
                <c:pt idx="62">
                  <c:v>2.4799999999999999E-2</c:v>
                </c:pt>
                <c:pt idx="63">
                  <c:v>2.52E-2</c:v>
                </c:pt>
                <c:pt idx="64">
                  <c:v>2.5099999999999997E-2</c:v>
                </c:pt>
                <c:pt idx="65">
                  <c:v>2.5000000000000001E-2</c:v>
                </c:pt>
                <c:pt idx="66">
                  <c:v>2.52E-2</c:v>
                </c:pt>
                <c:pt idx="67">
                  <c:v>2.5099999999999997E-2</c:v>
                </c:pt>
                <c:pt idx="68">
                  <c:v>2.4799999999999999E-2</c:v>
                </c:pt>
                <c:pt idx="69">
                  <c:v>2.5099999999999997E-2</c:v>
                </c:pt>
                <c:pt idx="70">
                  <c:v>2.5600000000000001E-2</c:v>
                </c:pt>
                <c:pt idx="71">
                  <c:v>2.5499999999999998E-2</c:v>
                </c:pt>
                <c:pt idx="72">
                  <c:v>2.6000000000000002E-2</c:v>
                </c:pt>
                <c:pt idx="73">
                  <c:v>2.5899999999999999E-2</c:v>
                </c:pt>
                <c:pt idx="74">
                  <c:v>2.5699999999999997E-2</c:v>
                </c:pt>
                <c:pt idx="75">
                  <c:v>2.5899999999999999E-2</c:v>
                </c:pt>
                <c:pt idx="76">
                  <c:v>2.5699999999999997E-2</c:v>
                </c:pt>
                <c:pt idx="77">
                  <c:v>2.53E-2</c:v>
                </c:pt>
                <c:pt idx="78">
                  <c:v>2.5399999999999999E-2</c:v>
                </c:pt>
                <c:pt idx="79">
                  <c:v>2.5099999999999997E-2</c:v>
                </c:pt>
                <c:pt idx="80">
                  <c:v>2.5399999999999999E-2</c:v>
                </c:pt>
                <c:pt idx="81">
                  <c:v>2.5099999999999997E-2</c:v>
                </c:pt>
                <c:pt idx="82">
                  <c:v>2.52E-2</c:v>
                </c:pt>
                <c:pt idx="83">
                  <c:v>2.5499999999999998E-2</c:v>
                </c:pt>
                <c:pt idx="84">
                  <c:v>2.5399999999999999E-2</c:v>
                </c:pt>
                <c:pt idx="85">
                  <c:v>2.5099999999999997E-2</c:v>
                </c:pt>
                <c:pt idx="86">
                  <c:v>2.4500000000000001E-2</c:v>
                </c:pt>
                <c:pt idx="87">
                  <c:v>2.4900000000000002E-2</c:v>
                </c:pt>
                <c:pt idx="88">
                  <c:v>2.4500000000000001E-2</c:v>
                </c:pt>
                <c:pt idx="89">
                  <c:v>2.4700000000000003E-2</c:v>
                </c:pt>
                <c:pt idx="90">
                  <c:v>2.4E-2</c:v>
                </c:pt>
                <c:pt idx="91">
                  <c:v>2.4199999999999999E-2</c:v>
                </c:pt>
                <c:pt idx="92">
                  <c:v>2.3700000000000002E-2</c:v>
                </c:pt>
                <c:pt idx="93">
                  <c:v>2.4E-2</c:v>
                </c:pt>
                <c:pt idx="94">
                  <c:v>2.3900000000000001E-2</c:v>
                </c:pt>
                <c:pt idx="95">
                  <c:v>2.41E-2</c:v>
                </c:pt>
                <c:pt idx="96">
                  <c:v>2.4300000000000002E-2</c:v>
                </c:pt>
                <c:pt idx="97">
                  <c:v>2.3900000000000001E-2</c:v>
                </c:pt>
                <c:pt idx="98">
                  <c:v>2.3099999999999999E-2</c:v>
                </c:pt>
                <c:pt idx="99">
                  <c:v>2.3199999999999998E-2</c:v>
                </c:pt>
                <c:pt idx="100">
                  <c:v>2.2599999999999999E-2</c:v>
                </c:pt>
                <c:pt idx="101">
                  <c:v>2.2499999999999999E-2</c:v>
                </c:pt>
                <c:pt idx="102">
                  <c:v>2.2200000000000001E-2</c:v>
                </c:pt>
                <c:pt idx="103">
                  <c:v>2.1400000000000002E-2</c:v>
                </c:pt>
                <c:pt idx="104">
                  <c:v>2.07E-2</c:v>
                </c:pt>
                <c:pt idx="105">
                  <c:v>2.12E-2</c:v>
                </c:pt>
                <c:pt idx="106">
                  <c:v>2.12E-2</c:v>
                </c:pt>
                <c:pt idx="107">
                  <c:v>2.12E-2</c:v>
                </c:pt>
                <c:pt idx="108">
                  <c:v>2.0899999999999998E-2</c:v>
                </c:pt>
                <c:pt idx="109">
                  <c:v>2.1499999999999998E-2</c:v>
                </c:pt>
                <c:pt idx="110">
                  <c:v>2.1499999999999998E-2</c:v>
                </c:pt>
                <c:pt idx="111">
                  <c:v>2.1299999999999999E-2</c:v>
                </c:pt>
                <c:pt idx="112">
                  <c:v>2.1000000000000001E-2</c:v>
                </c:pt>
                <c:pt idx="113">
                  <c:v>2.0899999999999998E-2</c:v>
                </c:pt>
                <c:pt idx="114">
                  <c:v>2.0899999999999998E-2</c:v>
                </c:pt>
                <c:pt idx="115">
                  <c:v>2.06E-2</c:v>
                </c:pt>
                <c:pt idx="116">
                  <c:v>2.0299999999999999E-2</c:v>
                </c:pt>
                <c:pt idx="117">
                  <c:v>2.0099999999999996E-2</c:v>
                </c:pt>
                <c:pt idx="118">
                  <c:v>2.07E-2</c:v>
                </c:pt>
                <c:pt idx="119">
                  <c:v>2.0199999999999999E-2</c:v>
                </c:pt>
                <c:pt idx="120">
                  <c:v>0.02</c:v>
                </c:pt>
                <c:pt idx="121">
                  <c:v>2.0499999999999997E-2</c:v>
                </c:pt>
                <c:pt idx="122">
                  <c:v>2.0099999999999996E-2</c:v>
                </c:pt>
                <c:pt idx="123">
                  <c:v>0.02</c:v>
                </c:pt>
                <c:pt idx="124">
                  <c:v>2.0299999999999999E-2</c:v>
                </c:pt>
                <c:pt idx="125">
                  <c:v>1.9799999999999998E-2</c:v>
                </c:pt>
                <c:pt idx="126">
                  <c:v>1.9599999999999999E-2</c:v>
                </c:pt>
                <c:pt idx="127">
                  <c:v>2.0400000000000001E-2</c:v>
                </c:pt>
                <c:pt idx="128">
                  <c:v>2.0499999999999997E-2</c:v>
                </c:pt>
                <c:pt idx="129">
                  <c:v>2.07E-2</c:v>
                </c:pt>
                <c:pt idx="130">
                  <c:v>2.07E-2</c:v>
                </c:pt>
                <c:pt idx="131">
                  <c:v>2.1299999999999999E-2</c:v>
                </c:pt>
                <c:pt idx="132">
                  <c:v>2.12E-2</c:v>
                </c:pt>
                <c:pt idx="133">
                  <c:v>2.0899999999999998E-2</c:v>
                </c:pt>
                <c:pt idx="134">
                  <c:v>2.1299999999999999E-2</c:v>
                </c:pt>
                <c:pt idx="135">
                  <c:v>2.06E-2</c:v>
                </c:pt>
                <c:pt idx="136">
                  <c:v>2.0400000000000001E-2</c:v>
                </c:pt>
                <c:pt idx="137">
                  <c:v>2.0499999999999997E-2</c:v>
                </c:pt>
                <c:pt idx="138">
                  <c:v>2.0499999999999997E-2</c:v>
                </c:pt>
                <c:pt idx="139">
                  <c:v>2.0799999999999999E-2</c:v>
                </c:pt>
                <c:pt idx="140">
                  <c:v>2.0499999999999997E-2</c:v>
                </c:pt>
                <c:pt idx="141">
                  <c:v>2.0799999999999999E-2</c:v>
                </c:pt>
                <c:pt idx="142">
                  <c:v>2.0799999999999999E-2</c:v>
                </c:pt>
                <c:pt idx="143">
                  <c:v>2.06E-2</c:v>
                </c:pt>
                <c:pt idx="144">
                  <c:v>2.06E-2</c:v>
                </c:pt>
                <c:pt idx="145">
                  <c:v>2.0199999999999999E-2</c:v>
                </c:pt>
                <c:pt idx="146">
                  <c:v>1.9E-2</c:v>
                </c:pt>
                <c:pt idx="147">
                  <c:v>1.8600000000000002E-2</c:v>
                </c:pt>
                <c:pt idx="148">
                  <c:v>1.7500000000000002E-2</c:v>
                </c:pt>
                <c:pt idx="149">
                  <c:v>1.7299999999999999E-2</c:v>
                </c:pt>
                <c:pt idx="150">
                  <c:v>1.7100000000000001E-2</c:v>
                </c:pt>
                <c:pt idx="151">
                  <c:v>1.72E-2</c:v>
                </c:pt>
                <c:pt idx="152">
                  <c:v>1.7399999999999999E-2</c:v>
                </c:pt>
                <c:pt idx="153">
                  <c:v>1.6500000000000001E-2</c:v>
                </c:pt>
                <c:pt idx="154">
                  <c:v>1.6799999999999999E-2</c:v>
                </c:pt>
                <c:pt idx="155">
                  <c:v>1.5900000000000001E-2</c:v>
                </c:pt>
                <c:pt idx="156">
                  <c:v>1.52E-2</c:v>
                </c:pt>
                <c:pt idx="157">
                  <c:v>1.55E-2</c:v>
                </c:pt>
                <c:pt idx="158">
                  <c:v>1.6E-2</c:v>
                </c:pt>
                <c:pt idx="159">
                  <c:v>1.55E-2</c:v>
                </c:pt>
                <c:pt idx="160">
                  <c:v>1.5900000000000001E-2</c:v>
                </c:pt>
                <c:pt idx="161">
                  <c:v>1.6200000000000003E-2</c:v>
                </c:pt>
                <c:pt idx="162">
                  <c:v>1.52E-2</c:v>
                </c:pt>
                <c:pt idx="163">
                  <c:v>1.54E-2</c:v>
                </c:pt>
                <c:pt idx="164">
                  <c:v>1.49E-2</c:v>
                </c:pt>
                <c:pt idx="165">
                  <c:v>1.47E-2</c:v>
                </c:pt>
                <c:pt idx="166">
                  <c:v>1.4999999999999999E-2</c:v>
                </c:pt>
                <c:pt idx="167">
                  <c:v>1.4999999999999999E-2</c:v>
                </c:pt>
                <c:pt idx="168">
                  <c:v>1.47E-2</c:v>
                </c:pt>
                <c:pt idx="169">
                  <c:v>1.47E-2</c:v>
                </c:pt>
                <c:pt idx="170">
                  <c:v>1.5700000000000002E-2</c:v>
                </c:pt>
                <c:pt idx="171">
                  <c:v>1.55E-2</c:v>
                </c:pt>
                <c:pt idx="172">
                  <c:v>1.6299999999999999E-2</c:v>
                </c:pt>
                <c:pt idx="173">
                  <c:v>1.72E-2</c:v>
                </c:pt>
                <c:pt idx="174">
                  <c:v>1.7500000000000002E-2</c:v>
                </c:pt>
                <c:pt idx="175">
                  <c:v>1.7899999999999999E-2</c:v>
                </c:pt>
                <c:pt idx="176">
                  <c:v>1.9E-2</c:v>
                </c:pt>
                <c:pt idx="177">
                  <c:v>1.84E-2</c:v>
                </c:pt>
                <c:pt idx="178">
                  <c:v>1.8100000000000002E-2</c:v>
                </c:pt>
                <c:pt idx="179">
                  <c:v>1.8000000000000002E-2</c:v>
                </c:pt>
                <c:pt idx="180">
                  <c:v>1.7899999999999999E-2</c:v>
                </c:pt>
                <c:pt idx="181">
                  <c:v>1.7399999999999999E-2</c:v>
                </c:pt>
                <c:pt idx="182">
                  <c:v>1.72E-2</c:v>
                </c:pt>
                <c:pt idx="183">
                  <c:v>1.6399999999999998E-2</c:v>
                </c:pt>
                <c:pt idx="184">
                  <c:v>1.7299999999999999E-2</c:v>
                </c:pt>
                <c:pt idx="185">
                  <c:v>1.7000000000000001E-2</c:v>
                </c:pt>
                <c:pt idx="186">
                  <c:v>1.6899999999999998E-2</c:v>
                </c:pt>
                <c:pt idx="187">
                  <c:v>1.6799999999999999E-2</c:v>
                </c:pt>
                <c:pt idx="188">
                  <c:v>1.6500000000000001E-2</c:v>
                </c:pt>
                <c:pt idx="189">
                  <c:v>1.6E-2</c:v>
                </c:pt>
                <c:pt idx="190">
                  <c:v>1.54E-2</c:v>
                </c:pt>
                <c:pt idx="191">
                  <c:v>1.52E-2</c:v>
                </c:pt>
                <c:pt idx="192">
                  <c:v>1.5600000000000001E-2</c:v>
                </c:pt>
                <c:pt idx="193">
                  <c:v>1.54E-2</c:v>
                </c:pt>
                <c:pt idx="194">
                  <c:v>1.5900000000000001E-2</c:v>
                </c:pt>
                <c:pt idx="195">
                  <c:v>1.67E-2</c:v>
                </c:pt>
                <c:pt idx="196">
                  <c:v>1.7600000000000001E-2</c:v>
                </c:pt>
                <c:pt idx="197">
                  <c:v>1.77E-2</c:v>
                </c:pt>
                <c:pt idx="198">
                  <c:v>1.7500000000000002E-2</c:v>
                </c:pt>
                <c:pt idx="199">
                  <c:v>1.7600000000000001E-2</c:v>
                </c:pt>
                <c:pt idx="200">
                  <c:v>1.7600000000000001E-2</c:v>
                </c:pt>
                <c:pt idx="201">
                  <c:v>1.8000000000000002E-2</c:v>
                </c:pt>
                <c:pt idx="202">
                  <c:v>1.78E-2</c:v>
                </c:pt>
                <c:pt idx="203">
                  <c:v>1.77E-2</c:v>
                </c:pt>
                <c:pt idx="204">
                  <c:v>1.77E-2</c:v>
                </c:pt>
                <c:pt idx="205">
                  <c:v>1.8000000000000002E-2</c:v>
                </c:pt>
                <c:pt idx="206">
                  <c:v>1.8500000000000003E-2</c:v>
                </c:pt>
                <c:pt idx="207">
                  <c:v>1.84E-2</c:v>
                </c:pt>
                <c:pt idx="208">
                  <c:v>1.78E-2</c:v>
                </c:pt>
                <c:pt idx="209">
                  <c:v>1.6899999999999998E-2</c:v>
                </c:pt>
                <c:pt idx="210">
                  <c:v>1.7299999999999999E-2</c:v>
                </c:pt>
                <c:pt idx="211">
                  <c:v>1.7899999999999999E-2</c:v>
                </c:pt>
                <c:pt idx="212">
                  <c:v>1.8600000000000002E-2</c:v>
                </c:pt>
                <c:pt idx="213">
                  <c:v>1.8100000000000002E-2</c:v>
                </c:pt>
                <c:pt idx="214">
                  <c:v>1.9199999999999998E-2</c:v>
                </c:pt>
                <c:pt idx="215">
                  <c:v>1.9400000000000001E-2</c:v>
                </c:pt>
                <c:pt idx="216">
                  <c:v>1.9199999999999998E-2</c:v>
                </c:pt>
                <c:pt idx="217">
                  <c:v>1.8799999999999997E-2</c:v>
                </c:pt>
                <c:pt idx="218">
                  <c:v>1.8200000000000001E-2</c:v>
                </c:pt>
                <c:pt idx="219">
                  <c:v>1.84E-2</c:v>
                </c:pt>
                <c:pt idx="220">
                  <c:v>1.8100000000000002E-2</c:v>
                </c:pt>
                <c:pt idx="221">
                  <c:v>1.7899999999999999E-2</c:v>
                </c:pt>
                <c:pt idx="222">
                  <c:v>1.7299999999999999E-2</c:v>
                </c:pt>
                <c:pt idx="223">
                  <c:v>1.77E-2</c:v>
                </c:pt>
                <c:pt idx="224">
                  <c:v>1.77E-2</c:v>
                </c:pt>
                <c:pt idx="225">
                  <c:v>1.7600000000000001E-2</c:v>
                </c:pt>
                <c:pt idx="226">
                  <c:v>1.7399999999999999E-2</c:v>
                </c:pt>
                <c:pt idx="227">
                  <c:v>1.77E-2</c:v>
                </c:pt>
                <c:pt idx="228">
                  <c:v>1.78E-2</c:v>
                </c:pt>
                <c:pt idx="229">
                  <c:v>1.83E-2</c:v>
                </c:pt>
                <c:pt idx="230">
                  <c:v>1.72E-2</c:v>
                </c:pt>
                <c:pt idx="231">
                  <c:v>1.77E-2</c:v>
                </c:pt>
                <c:pt idx="232">
                  <c:v>1.8000000000000002E-2</c:v>
                </c:pt>
                <c:pt idx="233">
                  <c:v>1.84E-2</c:v>
                </c:pt>
                <c:pt idx="234">
                  <c:v>1.83E-2</c:v>
                </c:pt>
                <c:pt idx="235">
                  <c:v>1.8500000000000003E-2</c:v>
                </c:pt>
                <c:pt idx="236">
                  <c:v>1.7899999999999999E-2</c:v>
                </c:pt>
                <c:pt idx="237">
                  <c:v>1.9E-2</c:v>
                </c:pt>
                <c:pt idx="238">
                  <c:v>1.8200000000000001E-2</c:v>
                </c:pt>
                <c:pt idx="239">
                  <c:v>1.89E-2</c:v>
                </c:pt>
                <c:pt idx="240">
                  <c:v>1.89E-2</c:v>
                </c:pt>
                <c:pt idx="241">
                  <c:v>1.9199999999999998E-2</c:v>
                </c:pt>
                <c:pt idx="242">
                  <c:v>1.9199999999999998E-2</c:v>
                </c:pt>
                <c:pt idx="243">
                  <c:v>1.9199999999999998E-2</c:v>
                </c:pt>
                <c:pt idx="244">
                  <c:v>1.9299999999999998E-2</c:v>
                </c:pt>
                <c:pt idx="245">
                  <c:v>1.9E-2</c:v>
                </c:pt>
                <c:pt idx="246">
                  <c:v>1.9E-2</c:v>
                </c:pt>
                <c:pt idx="247">
                  <c:v>1.8799999999999997E-2</c:v>
                </c:pt>
                <c:pt idx="248">
                  <c:v>1.9E-2</c:v>
                </c:pt>
                <c:pt idx="249">
                  <c:v>1.9199999999999998E-2</c:v>
                </c:pt>
                <c:pt idx="250">
                  <c:v>1.8799999999999997E-2</c:v>
                </c:pt>
                <c:pt idx="251">
                  <c:v>1.8000000000000002E-2</c:v>
                </c:pt>
                <c:pt idx="252">
                  <c:v>1.8100000000000002E-2</c:v>
                </c:pt>
                <c:pt idx="253">
                  <c:v>1.83E-2</c:v>
                </c:pt>
                <c:pt idx="254">
                  <c:v>1.8700000000000001E-2</c:v>
                </c:pt>
                <c:pt idx="255">
                  <c:v>1.8500000000000003E-2</c:v>
                </c:pt>
                <c:pt idx="256">
                  <c:v>1.83E-2</c:v>
                </c:pt>
                <c:pt idx="257">
                  <c:v>1.8500000000000003E-2</c:v>
                </c:pt>
                <c:pt idx="258">
                  <c:v>1.8200000000000001E-2</c:v>
                </c:pt>
                <c:pt idx="259">
                  <c:v>1.7899999999999999E-2</c:v>
                </c:pt>
                <c:pt idx="260">
                  <c:v>1.8100000000000002E-2</c:v>
                </c:pt>
                <c:pt idx="261">
                  <c:v>1.84E-2</c:v>
                </c:pt>
                <c:pt idx="262">
                  <c:v>1.78E-2</c:v>
                </c:pt>
                <c:pt idx="263">
                  <c:v>1.77E-2</c:v>
                </c:pt>
                <c:pt idx="264">
                  <c:v>1.7399999999999999E-2</c:v>
                </c:pt>
                <c:pt idx="265">
                  <c:v>1.7000000000000001E-2</c:v>
                </c:pt>
                <c:pt idx="266">
                  <c:v>1.61E-2</c:v>
                </c:pt>
                <c:pt idx="267">
                  <c:v>1.6500000000000001E-2</c:v>
                </c:pt>
                <c:pt idx="268">
                  <c:v>1.6E-2</c:v>
                </c:pt>
                <c:pt idx="269">
                  <c:v>1.5700000000000002E-2</c:v>
                </c:pt>
                <c:pt idx="270">
                  <c:v>1.5100000000000001E-2</c:v>
                </c:pt>
                <c:pt idx="271">
                  <c:v>1.54E-2</c:v>
                </c:pt>
                <c:pt idx="272">
                  <c:v>1.61E-2</c:v>
                </c:pt>
                <c:pt idx="273">
                  <c:v>1.66E-2</c:v>
                </c:pt>
                <c:pt idx="274">
                  <c:v>1.6500000000000001E-2</c:v>
                </c:pt>
                <c:pt idx="275">
                  <c:v>1.5900000000000001E-2</c:v>
                </c:pt>
                <c:pt idx="276">
                  <c:v>1.5600000000000001E-2</c:v>
                </c:pt>
                <c:pt idx="277">
                  <c:v>1.5900000000000001E-2</c:v>
                </c:pt>
                <c:pt idx="278">
                  <c:v>1.6200000000000003E-2</c:v>
                </c:pt>
                <c:pt idx="279">
                  <c:v>1.61E-2</c:v>
                </c:pt>
                <c:pt idx="280">
                  <c:v>1.5900000000000001E-2</c:v>
                </c:pt>
                <c:pt idx="281">
                  <c:v>1.55E-2</c:v>
                </c:pt>
                <c:pt idx="282">
                  <c:v>1.5600000000000001E-2</c:v>
                </c:pt>
                <c:pt idx="283">
                  <c:v>1.52E-2</c:v>
                </c:pt>
                <c:pt idx="284">
                  <c:v>1.46E-2</c:v>
                </c:pt>
                <c:pt idx="285">
                  <c:v>1.38E-2</c:v>
                </c:pt>
                <c:pt idx="286">
                  <c:v>1.3300000000000001E-2</c:v>
                </c:pt>
                <c:pt idx="287">
                  <c:v>1.3300000000000001E-2</c:v>
                </c:pt>
                <c:pt idx="288">
                  <c:v>1.3000000000000001E-2</c:v>
                </c:pt>
                <c:pt idx="289">
                  <c:v>1.1299999999999999E-2</c:v>
                </c:pt>
                <c:pt idx="290">
                  <c:v>1.1000000000000001E-2</c:v>
                </c:pt>
                <c:pt idx="291">
                  <c:v>1.0200000000000001E-2</c:v>
                </c:pt>
                <c:pt idx="292">
                  <c:v>1.0200000000000001E-2</c:v>
                </c:pt>
                <c:pt idx="293">
                  <c:v>9.1999999999999998E-3</c:v>
                </c:pt>
                <c:pt idx="294">
                  <c:v>7.4000000000000003E-3</c:v>
                </c:pt>
                <c:pt idx="295">
                  <c:v>5.4000000000000003E-3</c:v>
                </c:pt>
                <c:pt idx="296">
                  <c:v>7.6E-3</c:v>
                </c:pt>
                <c:pt idx="297">
                  <c:v>8.199999999999999E-3</c:v>
                </c:pt>
                <c:pt idx="298">
                  <c:v>8.8000000000000005E-3</c:v>
                </c:pt>
                <c:pt idx="299">
                  <c:v>9.3999999999999986E-3</c:v>
                </c:pt>
                <c:pt idx="300">
                  <c:v>7.3000000000000001E-3</c:v>
                </c:pt>
                <c:pt idx="301">
                  <c:v>1.0200000000000001E-2</c:v>
                </c:pt>
                <c:pt idx="302">
                  <c:v>1.18E-2</c:v>
                </c:pt>
                <c:pt idx="303">
                  <c:v>1.1200000000000002E-2</c:v>
                </c:pt>
                <c:pt idx="304">
                  <c:v>9.1999999999999998E-3</c:v>
                </c:pt>
                <c:pt idx="305">
                  <c:v>7.6E-3</c:v>
                </c:pt>
                <c:pt idx="306">
                  <c:v>8.3999999999999995E-3</c:v>
                </c:pt>
                <c:pt idx="307">
                  <c:v>8.8000000000000005E-3</c:v>
                </c:pt>
                <c:pt idx="308">
                  <c:v>8.3000000000000001E-3</c:v>
                </c:pt>
                <c:pt idx="309">
                  <c:v>7.1999999999999998E-3</c:v>
                </c:pt>
                <c:pt idx="310">
                  <c:v>6.9999999999999993E-3</c:v>
                </c:pt>
                <c:pt idx="311">
                  <c:v>6.9999999999999993E-3</c:v>
                </c:pt>
                <c:pt idx="312">
                  <c:v>6.1999999999999998E-3</c:v>
                </c:pt>
                <c:pt idx="313">
                  <c:v>6.3E-3</c:v>
                </c:pt>
                <c:pt idx="314">
                  <c:v>6.1999999999999998E-3</c:v>
                </c:pt>
                <c:pt idx="315">
                  <c:v>6.7000000000000002E-3</c:v>
                </c:pt>
                <c:pt idx="316">
                  <c:v>7.4999999999999997E-3</c:v>
                </c:pt>
                <c:pt idx="317">
                  <c:v>7.7000000000000002E-3</c:v>
                </c:pt>
                <c:pt idx="318">
                  <c:v>7.3000000000000001E-3</c:v>
                </c:pt>
                <c:pt idx="319">
                  <c:v>7.6E-3</c:v>
                </c:pt>
                <c:pt idx="320">
                  <c:v>7.6E-3</c:v>
                </c:pt>
                <c:pt idx="321">
                  <c:v>6.3E-3</c:v>
                </c:pt>
                <c:pt idx="322">
                  <c:v>6.0999999999999995E-3</c:v>
                </c:pt>
                <c:pt idx="323">
                  <c:v>6.5000000000000006E-3</c:v>
                </c:pt>
                <c:pt idx="324">
                  <c:v>6.3E-3</c:v>
                </c:pt>
                <c:pt idx="325">
                  <c:v>5.7999999999999996E-3</c:v>
                </c:pt>
                <c:pt idx="326">
                  <c:v>6.3E-3</c:v>
                </c:pt>
                <c:pt idx="327">
                  <c:v>6.0999999999999995E-3</c:v>
                </c:pt>
                <c:pt idx="328">
                  <c:v>6.0000000000000001E-3</c:v>
                </c:pt>
                <c:pt idx="329">
                  <c:v>6.7000000000000002E-3</c:v>
                </c:pt>
                <c:pt idx="330">
                  <c:v>6.1999999999999998E-3</c:v>
                </c:pt>
                <c:pt idx="331">
                  <c:v>6.3E-3</c:v>
                </c:pt>
                <c:pt idx="332">
                  <c:v>6.4000000000000003E-3</c:v>
                </c:pt>
                <c:pt idx="333">
                  <c:v>6.4000000000000003E-3</c:v>
                </c:pt>
                <c:pt idx="334">
                  <c:v>6.4000000000000003E-3</c:v>
                </c:pt>
                <c:pt idx="335">
                  <c:v>6.6E-3</c:v>
                </c:pt>
                <c:pt idx="336">
                  <c:v>7.1999999999999998E-3</c:v>
                </c:pt>
                <c:pt idx="337">
                  <c:v>6.3E-3</c:v>
                </c:pt>
                <c:pt idx="338">
                  <c:v>6.8999999999999999E-3</c:v>
                </c:pt>
                <c:pt idx="339">
                  <c:v>7.3000000000000001E-3</c:v>
                </c:pt>
                <c:pt idx="340">
                  <c:v>6.8999999999999999E-3</c:v>
                </c:pt>
                <c:pt idx="341">
                  <c:v>6.4000000000000003E-3</c:v>
                </c:pt>
                <c:pt idx="342">
                  <c:v>6.3E-3</c:v>
                </c:pt>
                <c:pt idx="343">
                  <c:v>6.4000000000000003E-3</c:v>
                </c:pt>
                <c:pt idx="344">
                  <c:v>7.3000000000000001E-3</c:v>
                </c:pt>
                <c:pt idx="345">
                  <c:v>6.9999999999999993E-3</c:v>
                </c:pt>
                <c:pt idx="346">
                  <c:v>6.8000000000000005E-3</c:v>
                </c:pt>
                <c:pt idx="347">
                  <c:v>6.8000000000000005E-3</c:v>
                </c:pt>
                <c:pt idx="348">
                  <c:v>6.6E-3</c:v>
                </c:pt>
                <c:pt idx="349">
                  <c:v>6.8999999999999999E-3</c:v>
                </c:pt>
                <c:pt idx="350">
                  <c:v>6.8000000000000005E-3</c:v>
                </c:pt>
                <c:pt idx="351">
                  <c:v>6.9999999999999993E-3</c:v>
                </c:pt>
                <c:pt idx="352">
                  <c:v>6.5000000000000006E-3</c:v>
                </c:pt>
                <c:pt idx="353">
                  <c:v>6.6E-3</c:v>
                </c:pt>
                <c:pt idx="354">
                  <c:v>6.8000000000000005E-3</c:v>
                </c:pt>
                <c:pt idx="355">
                  <c:v>7.7000000000000002E-3</c:v>
                </c:pt>
              </c:numCache>
            </c:numRef>
          </c:val>
          <c:smooth val="0"/>
          <c:extLst>
            <c:ext xmlns:c16="http://schemas.microsoft.com/office/drawing/2014/chart" uri="{C3380CC4-5D6E-409C-BE32-E72D297353CC}">
              <c16:uniqueId val="{00000000-9B62-43D9-BBAF-28C8A6D70B38}"/>
            </c:ext>
          </c:extLst>
        </c:ser>
        <c:dLbls>
          <c:showLegendKey val="0"/>
          <c:showVal val="0"/>
          <c:showCatName val="0"/>
          <c:showSerName val="0"/>
          <c:showPercent val="0"/>
          <c:showBubbleSize val="0"/>
        </c:dLbls>
        <c:smooth val="0"/>
        <c:axId val="313981944"/>
        <c:axId val="313982336"/>
      </c:lineChart>
      <c:dateAx>
        <c:axId val="313981944"/>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3982336"/>
        <c:crosses val="autoZero"/>
        <c:auto val="1"/>
        <c:lblOffset val="100"/>
        <c:baseTimeUnit val="days"/>
        <c:majorUnit val="1"/>
        <c:majorTimeUnit val="months"/>
      </c:dateAx>
      <c:valAx>
        <c:axId val="3139823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3981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1m vs. 3m</a:t>
            </a:r>
            <a:r>
              <a:rPr lang="en-US" baseline="0" dirty="0"/>
              <a:t> USD LIBOR</a:t>
            </a:r>
            <a:endParaRPr lang="en-US" dirty="0"/>
          </a:p>
        </c:rich>
      </c:tx>
      <c:layout>
        <c:manualLayout>
          <c:xMode val="edge"/>
          <c:yMode val="edge"/>
          <c:x val="0.35089401934514286"/>
          <c:y val="9.0777051561365292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9060620471221588E-2"/>
          <c:y val="0.20862889483585795"/>
          <c:w val="0.83521248106181845"/>
          <c:h val="0.61096064993509791"/>
        </c:manualLayout>
      </c:layout>
      <c:areaChart>
        <c:grouping val="stacked"/>
        <c:varyColors val="0"/>
        <c:ser>
          <c:idx val="2"/>
          <c:order val="2"/>
          <c:tx>
            <c:strRef>
              <c:f>IR!$I$2</c:f>
              <c:strCache>
                <c:ptCount val="1"/>
                <c:pt idx="0">
                  <c:v>Spread (right)</c:v>
                </c:pt>
              </c:strCache>
            </c:strRef>
          </c:tx>
          <c:spPr>
            <a:solidFill>
              <a:schemeClr val="tx1">
                <a:lumMod val="10000"/>
                <a:lumOff val="90000"/>
              </a:schemeClr>
            </a:solidFill>
            <a:ln>
              <a:noFill/>
            </a:ln>
            <a:effectLst/>
          </c:spPr>
          <c:cat>
            <c:numRef>
              <c:f>IR!$F$4:$F$354</c:f>
              <c:numCache>
                <c:formatCode>m/d/yyyy</c:formatCode>
                <c:ptCount val="351"/>
                <c:pt idx="0">
                  <c:v>43467</c:v>
                </c:pt>
                <c:pt idx="1">
                  <c:v>43468</c:v>
                </c:pt>
                <c:pt idx="2">
                  <c:v>43469</c:v>
                </c:pt>
                <c:pt idx="3">
                  <c:v>43472</c:v>
                </c:pt>
                <c:pt idx="4">
                  <c:v>43473</c:v>
                </c:pt>
                <c:pt idx="5">
                  <c:v>43474</c:v>
                </c:pt>
                <c:pt idx="6">
                  <c:v>43475</c:v>
                </c:pt>
                <c:pt idx="7">
                  <c:v>43476</c:v>
                </c:pt>
                <c:pt idx="8">
                  <c:v>43479</c:v>
                </c:pt>
                <c:pt idx="9">
                  <c:v>43480</c:v>
                </c:pt>
                <c:pt idx="10">
                  <c:v>43481</c:v>
                </c:pt>
                <c:pt idx="11">
                  <c:v>43482</c:v>
                </c:pt>
                <c:pt idx="12">
                  <c:v>43483</c:v>
                </c:pt>
                <c:pt idx="13">
                  <c:v>43487</c:v>
                </c:pt>
                <c:pt idx="14">
                  <c:v>43488</c:v>
                </c:pt>
                <c:pt idx="15">
                  <c:v>43489</c:v>
                </c:pt>
                <c:pt idx="16">
                  <c:v>43490</c:v>
                </c:pt>
                <c:pt idx="17">
                  <c:v>43493</c:v>
                </c:pt>
                <c:pt idx="18">
                  <c:v>43494</c:v>
                </c:pt>
                <c:pt idx="19">
                  <c:v>43495</c:v>
                </c:pt>
                <c:pt idx="20">
                  <c:v>43496</c:v>
                </c:pt>
                <c:pt idx="21">
                  <c:v>43497</c:v>
                </c:pt>
                <c:pt idx="22">
                  <c:v>43500</c:v>
                </c:pt>
                <c:pt idx="23">
                  <c:v>43501</c:v>
                </c:pt>
                <c:pt idx="24">
                  <c:v>43502</c:v>
                </c:pt>
                <c:pt idx="25">
                  <c:v>43503</c:v>
                </c:pt>
                <c:pt idx="26">
                  <c:v>43504</c:v>
                </c:pt>
                <c:pt idx="27">
                  <c:v>43507</c:v>
                </c:pt>
                <c:pt idx="28">
                  <c:v>43508</c:v>
                </c:pt>
                <c:pt idx="29">
                  <c:v>43509</c:v>
                </c:pt>
                <c:pt idx="30">
                  <c:v>43510</c:v>
                </c:pt>
                <c:pt idx="31">
                  <c:v>43511</c:v>
                </c:pt>
                <c:pt idx="32">
                  <c:v>43515</c:v>
                </c:pt>
                <c:pt idx="33">
                  <c:v>43516</c:v>
                </c:pt>
                <c:pt idx="34">
                  <c:v>43517</c:v>
                </c:pt>
                <c:pt idx="35">
                  <c:v>43518</c:v>
                </c:pt>
                <c:pt idx="36">
                  <c:v>43521</c:v>
                </c:pt>
                <c:pt idx="37">
                  <c:v>43522</c:v>
                </c:pt>
                <c:pt idx="38">
                  <c:v>43523</c:v>
                </c:pt>
                <c:pt idx="39">
                  <c:v>43524</c:v>
                </c:pt>
                <c:pt idx="40">
                  <c:v>43525</c:v>
                </c:pt>
                <c:pt idx="41">
                  <c:v>43528</c:v>
                </c:pt>
                <c:pt idx="42">
                  <c:v>43529</c:v>
                </c:pt>
                <c:pt idx="43">
                  <c:v>43530</c:v>
                </c:pt>
                <c:pt idx="44">
                  <c:v>43531</c:v>
                </c:pt>
                <c:pt idx="45">
                  <c:v>43532</c:v>
                </c:pt>
                <c:pt idx="46">
                  <c:v>43535</c:v>
                </c:pt>
                <c:pt idx="47">
                  <c:v>43536</c:v>
                </c:pt>
                <c:pt idx="48">
                  <c:v>43537</c:v>
                </c:pt>
                <c:pt idx="49">
                  <c:v>43538</c:v>
                </c:pt>
                <c:pt idx="50">
                  <c:v>43539</c:v>
                </c:pt>
                <c:pt idx="51">
                  <c:v>43542</c:v>
                </c:pt>
                <c:pt idx="52">
                  <c:v>43543</c:v>
                </c:pt>
                <c:pt idx="53">
                  <c:v>43544</c:v>
                </c:pt>
                <c:pt idx="54">
                  <c:v>43545</c:v>
                </c:pt>
                <c:pt idx="55">
                  <c:v>43546</c:v>
                </c:pt>
                <c:pt idx="56">
                  <c:v>43549</c:v>
                </c:pt>
                <c:pt idx="57">
                  <c:v>43550</c:v>
                </c:pt>
                <c:pt idx="58">
                  <c:v>43551</c:v>
                </c:pt>
                <c:pt idx="59">
                  <c:v>43552</c:v>
                </c:pt>
                <c:pt idx="60">
                  <c:v>43553</c:v>
                </c:pt>
                <c:pt idx="61">
                  <c:v>43556</c:v>
                </c:pt>
                <c:pt idx="62">
                  <c:v>43557</c:v>
                </c:pt>
                <c:pt idx="63">
                  <c:v>43558</c:v>
                </c:pt>
                <c:pt idx="64">
                  <c:v>43559</c:v>
                </c:pt>
                <c:pt idx="65">
                  <c:v>43560</c:v>
                </c:pt>
                <c:pt idx="66">
                  <c:v>43563</c:v>
                </c:pt>
                <c:pt idx="67">
                  <c:v>43564</c:v>
                </c:pt>
                <c:pt idx="68">
                  <c:v>43565</c:v>
                </c:pt>
                <c:pt idx="69">
                  <c:v>43566</c:v>
                </c:pt>
                <c:pt idx="70">
                  <c:v>43567</c:v>
                </c:pt>
                <c:pt idx="71">
                  <c:v>43570</c:v>
                </c:pt>
                <c:pt idx="72">
                  <c:v>43571</c:v>
                </c:pt>
                <c:pt idx="73">
                  <c:v>43572</c:v>
                </c:pt>
                <c:pt idx="74">
                  <c:v>43573</c:v>
                </c:pt>
                <c:pt idx="75">
                  <c:v>43574</c:v>
                </c:pt>
                <c:pt idx="76">
                  <c:v>43577</c:v>
                </c:pt>
                <c:pt idx="77">
                  <c:v>43578</c:v>
                </c:pt>
                <c:pt idx="78">
                  <c:v>43579</c:v>
                </c:pt>
                <c:pt idx="79">
                  <c:v>43580</c:v>
                </c:pt>
                <c:pt idx="80">
                  <c:v>43581</c:v>
                </c:pt>
                <c:pt idx="81">
                  <c:v>43584</c:v>
                </c:pt>
                <c:pt idx="82">
                  <c:v>43585</c:v>
                </c:pt>
                <c:pt idx="83">
                  <c:v>43586</c:v>
                </c:pt>
                <c:pt idx="84">
                  <c:v>43587</c:v>
                </c:pt>
                <c:pt idx="85">
                  <c:v>43588</c:v>
                </c:pt>
                <c:pt idx="86">
                  <c:v>43591</c:v>
                </c:pt>
                <c:pt idx="87">
                  <c:v>43592</c:v>
                </c:pt>
                <c:pt idx="88">
                  <c:v>43593</c:v>
                </c:pt>
                <c:pt idx="89">
                  <c:v>43594</c:v>
                </c:pt>
                <c:pt idx="90">
                  <c:v>43595</c:v>
                </c:pt>
                <c:pt idx="91">
                  <c:v>43598</c:v>
                </c:pt>
                <c:pt idx="92">
                  <c:v>43599</c:v>
                </c:pt>
                <c:pt idx="93">
                  <c:v>43600</c:v>
                </c:pt>
                <c:pt idx="94">
                  <c:v>43601</c:v>
                </c:pt>
                <c:pt idx="95">
                  <c:v>43602</c:v>
                </c:pt>
                <c:pt idx="96">
                  <c:v>43605</c:v>
                </c:pt>
                <c:pt idx="97">
                  <c:v>43606</c:v>
                </c:pt>
                <c:pt idx="98">
                  <c:v>43607</c:v>
                </c:pt>
                <c:pt idx="99">
                  <c:v>43608</c:v>
                </c:pt>
                <c:pt idx="100">
                  <c:v>43609</c:v>
                </c:pt>
                <c:pt idx="101">
                  <c:v>43613</c:v>
                </c:pt>
                <c:pt idx="102">
                  <c:v>43614</c:v>
                </c:pt>
                <c:pt idx="103">
                  <c:v>43615</c:v>
                </c:pt>
                <c:pt idx="104">
                  <c:v>43616</c:v>
                </c:pt>
                <c:pt idx="105">
                  <c:v>43619</c:v>
                </c:pt>
                <c:pt idx="106">
                  <c:v>43620</c:v>
                </c:pt>
                <c:pt idx="107">
                  <c:v>43621</c:v>
                </c:pt>
                <c:pt idx="108">
                  <c:v>43622</c:v>
                </c:pt>
                <c:pt idx="109">
                  <c:v>43623</c:v>
                </c:pt>
                <c:pt idx="110">
                  <c:v>43626</c:v>
                </c:pt>
                <c:pt idx="111">
                  <c:v>43627</c:v>
                </c:pt>
                <c:pt idx="112">
                  <c:v>43628</c:v>
                </c:pt>
                <c:pt idx="113">
                  <c:v>43629</c:v>
                </c:pt>
                <c:pt idx="114">
                  <c:v>43630</c:v>
                </c:pt>
                <c:pt idx="115">
                  <c:v>43633</c:v>
                </c:pt>
                <c:pt idx="116">
                  <c:v>43634</c:v>
                </c:pt>
                <c:pt idx="117">
                  <c:v>43635</c:v>
                </c:pt>
                <c:pt idx="118">
                  <c:v>43636</c:v>
                </c:pt>
                <c:pt idx="119">
                  <c:v>43637</c:v>
                </c:pt>
                <c:pt idx="120">
                  <c:v>43640</c:v>
                </c:pt>
                <c:pt idx="121">
                  <c:v>43641</c:v>
                </c:pt>
                <c:pt idx="122">
                  <c:v>43642</c:v>
                </c:pt>
                <c:pt idx="123">
                  <c:v>43643</c:v>
                </c:pt>
                <c:pt idx="124">
                  <c:v>43644</c:v>
                </c:pt>
                <c:pt idx="125">
                  <c:v>43647</c:v>
                </c:pt>
                <c:pt idx="126">
                  <c:v>43648</c:v>
                </c:pt>
                <c:pt idx="127">
                  <c:v>43649</c:v>
                </c:pt>
                <c:pt idx="128">
                  <c:v>43651</c:v>
                </c:pt>
                <c:pt idx="129">
                  <c:v>43654</c:v>
                </c:pt>
                <c:pt idx="130">
                  <c:v>43655</c:v>
                </c:pt>
                <c:pt idx="131">
                  <c:v>43656</c:v>
                </c:pt>
                <c:pt idx="132">
                  <c:v>43657</c:v>
                </c:pt>
                <c:pt idx="133">
                  <c:v>43658</c:v>
                </c:pt>
                <c:pt idx="134">
                  <c:v>43661</c:v>
                </c:pt>
                <c:pt idx="135">
                  <c:v>43662</c:v>
                </c:pt>
                <c:pt idx="136">
                  <c:v>43663</c:v>
                </c:pt>
                <c:pt idx="137">
                  <c:v>43664</c:v>
                </c:pt>
                <c:pt idx="138">
                  <c:v>43665</c:v>
                </c:pt>
                <c:pt idx="139">
                  <c:v>43668</c:v>
                </c:pt>
                <c:pt idx="140">
                  <c:v>43669</c:v>
                </c:pt>
                <c:pt idx="141">
                  <c:v>43670</c:v>
                </c:pt>
                <c:pt idx="142">
                  <c:v>43671</c:v>
                </c:pt>
                <c:pt idx="143">
                  <c:v>43672</c:v>
                </c:pt>
                <c:pt idx="144">
                  <c:v>43675</c:v>
                </c:pt>
                <c:pt idx="145">
                  <c:v>43676</c:v>
                </c:pt>
                <c:pt idx="146">
                  <c:v>43677</c:v>
                </c:pt>
                <c:pt idx="147">
                  <c:v>43678</c:v>
                </c:pt>
                <c:pt idx="148">
                  <c:v>43679</c:v>
                </c:pt>
                <c:pt idx="149">
                  <c:v>43682</c:v>
                </c:pt>
                <c:pt idx="150">
                  <c:v>43683</c:v>
                </c:pt>
                <c:pt idx="151">
                  <c:v>43684</c:v>
                </c:pt>
                <c:pt idx="152">
                  <c:v>43685</c:v>
                </c:pt>
                <c:pt idx="153">
                  <c:v>43686</c:v>
                </c:pt>
                <c:pt idx="154">
                  <c:v>43689</c:v>
                </c:pt>
                <c:pt idx="155">
                  <c:v>43690</c:v>
                </c:pt>
                <c:pt idx="156">
                  <c:v>43691</c:v>
                </c:pt>
                <c:pt idx="157">
                  <c:v>43692</c:v>
                </c:pt>
                <c:pt idx="158">
                  <c:v>43693</c:v>
                </c:pt>
                <c:pt idx="159">
                  <c:v>43696</c:v>
                </c:pt>
                <c:pt idx="160">
                  <c:v>43697</c:v>
                </c:pt>
                <c:pt idx="161">
                  <c:v>43698</c:v>
                </c:pt>
                <c:pt idx="162">
                  <c:v>43699</c:v>
                </c:pt>
                <c:pt idx="163">
                  <c:v>43700</c:v>
                </c:pt>
                <c:pt idx="164">
                  <c:v>43703</c:v>
                </c:pt>
                <c:pt idx="165">
                  <c:v>43704</c:v>
                </c:pt>
                <c:pt idx="166">
                  <c:v>43705</c:v>
                </c:pt>
                <c:pt idx="167">
                  <c:v>43706</c:v>
                </c:pt>
                <c:pt idx="168">
                  <c:v>43707</c:v>
                </c:pt>
                <c:pt idx="169">
                  <c:v>43711</c:v>
                </c:pt>
                <c:pt idx="170">
                  <c:v>43712</c:v>
                </c:pt>
                <c:pt idx="171">
                  <c:v>43713</c:v>
                </c:pt>
                <c:pt idx="172">
                  <c:v>43714</c:v>
                </c:pt>
                <c:pt idx="173">
                  <c:v>43717</c:v>
                </c:pt>
                <c:pt idx="174">
                  <c:v>43718</c:v>
                </c:pt>
                <c:pt idx="175">
                  <c:v>43719</c:v>
                </c:pt>
                <c:pt idx="176">
                  <c:v>43720</c:v>
                </c:pt>
                <c:pt idx="177">
                  <c:v>43721</c:v>
                </c:pt>
                <c:pt idx="178">
                  <c:v>43724</c:v>
                </c:pt>
                <c:pt idx="179">
                  <c:v>43725</c:v>
                </c:pt>
                <c:pt idx="180">
                  <c:v>43726</c:v>
                </c:pt>
                <c:pt idx="181">
                  <c:v>43727</c:v>
                </c:pt>
                <c:pt idx="182">
                  <c:v>43728</c:v>
                </c:pt>
                <c:pt idx="183">
                  <c:v>43731</c:v>
                </c:pt>
                <c:pt idx="184">
                  <c:v>43732</c:v>
                </c:pt>
                <c:pt idx="185">
                  <c:v>43733</c:v>
                </c:pt>
                <c:pt idx="186">
                  <c:v>43734</c:v>
                </c:pt>
                <c:pt idx="187">
                  <c:v>43735</c:v>
                </c:pt>
                <c:pt idx="188">
                  <c:v>43738</c:v>
                </c:pt>
                <c:pt idx="189">
                  <c:v>43739</c:v>
                </c:pt>
                <c:pt idx="190">
                  <c:v>43740</c:v>
                </c:pt>
                <c:pt idx="191">
                  <c:v>43741</c:v>
                </c:pt>
                <c:pt idx="192">
                  <c:v>43742</c:v>
                </c:pt>
                <c:pt idx="193">
                  <c:v>43745</c:v>
                </c:pt>
                <c:pt idx="194">
                  <c:v>43746</c:v>
                </c:pt>
                <c:pt idx="195">
                  <c:v>43747</c:v>
                </c:pt>
                <c:pt idx="196">
                  <c:v>43748</c:v>
                </c:pt>
                <c:pt idx="197">
                  <c:v>43749</c:v>
                </c:pt>
                <c:pt idx="198">
                  <c:v>43753</c:v>
                </c:pt>
                <c:pt idx="199">
                  <c:v>43754</c:v>
                </c:pt>
                <c:pt idx="200">
                  <c:v>43755</c:v>
                </c:pt>
                <c:pt idx="201">
                  <c:v>43756</c:v>
                </c:pt>
                <c:pt idx="202">
                  <c:v>43759</c:v>
                </c:pt>
                <c:pt idx="203">
                  <c:v>43760</c:v>
                </c:pt>
                <c:pt idx="204">
                  <c:v>43761</c:v>
                </c:pt>
                <c:pt idx="205">
                  <c:v>43762</c:v>
                </c:pt>
                <c:pt idx="206">
                  <c:v>43763</c:v>
                </c:pt>
                <c:pt idx="207">
                  <c:v>43766</c:v>
                </c:pt>
                <c:pt idx="208">
                  <c:v>43767</c:v>
                </c:pt>
                <c:pt idx="209">
                  <c:v>43768</c:v>
                </c:pt>
                <c:pt idx="210">
                  <c:v>43769</c:v>
                </c:pt>
                <c:pt idx="211">
                  <c:v>43770</c:v>
                </c:pt>
                <c:pt idx="212">
                  <c:v>43773</c:v>
                </c:pt>
                <c:pt idx="213">
                  <c:v>43774</c:v>
                </c:pt>
                <c:pt idx="214">
                  <c:v>43775</c:v>
                </c:pt>
                <c:pt idx="215">
                  <c:v>43776</c:v>
                </c:pt>
                <c:pt idx="216">
                  <c:v>43777</c:v>
                </c:pt>
                <c:pt idx="217">
                  <c:v>43781</c:v>
                </c:pt>
                <c:pt idx="218">
                  <c:v>43782</c:v>
                </c:pt>
                <c:pt idx="219">
                  <c:v>43783</c:v>
                </c:pt>
                <c:pt idx="220">
                  <c:v>43784</c:v>
                </c:pt>
                <c:pt idx="221">
                  <c:v>43787</c:v>
                </c:pt>
                <c:pt idx="222">
                  <c:v>43788</c:v>
                </c:pt>
                <c:pt idx="223">
                  <c:v>43789</c:v>
                </c:pt>
                <c:pt idx="224">
                  <c:v>43790</c:v>
                </c:pt>
                <c:pt idx="225">
                  <c:v>43791</c:v>
                </c:pt>
                <c:pt idx="226">
                  <c:v>43794</c:v>
                </c:pt>
                <c:pt idx="227">
                  <c:v>43795</c:v>
                </c:pt>
                <c:pt idx="228">
                  <c:v>43796</c:v>
                </c:pt>
                <c:pt idx="229">
                  <c:v>43798</c:v>
                </c:pt>
                <c:pt idx="230">
                  <c:v>43801</c:v>
                </c:pt>
                <c:pt idx="231">
                  <c:v>43802</c:v>
                </c:pt>
                <c:pt idx="232">
                  <c:v>43803</c:v>
                </c:pt>
                <c:pt idx="233">
                  <c:v>43804</c:v>
                </c:pt>
                <c:pt idx="234">
                  <c:v>43805</c:v>
                </c:pt>
                <c:pt idx="235">
                  <c:v>43808</c:v>
                </c:pt>
                <c:pt idx="236">
                  <c:v>43809</c:v>
                </c:pt>
                <c:pt idx="237">
                  <c:v>43810</c:v>
                </c:pt>
                <c:pt idx="238">
                  <c:v>43811</c:v>
                </c:pt>
                <c:pt idx="239">
                  <c:v>43812</c:v>
                </c:pt>
                <c:pt idx="240">
                  <c:v>43815</c:v>
                </c:pt>
                <c:pt idx="241">
                  <c:v>43816</c:v>
                </c:pt>
                <c:pt idx="242">
                  <c:v>43817</c:v>
                </c:pt>
                <c:pt idx="243">
                  <c:v>43818</c:v>
                </c:pt>
                <c:pt idx="244">
                  <c:v>43819</c:v>
                </c:pt>
                <c:pt idx="245">
                  <c:v>43822</c:v>
                </c:pt>
                <c:pt idx="246">
                  <c:v>43823</c:v>
                </c:pt>
                <c:pt idx="247">
                  <c:v>43825</c:v>
                </c:pt>
                <c:pt idx="248">
                  <c:v>43826</c:v>
                </c:pt>
                <c:pt idx="249">
                  <c:v>43829</c:v>
                </c:pt>
                <c:pt idx="250">
                  <c:v>43830</c:v>
                </c:pt>
                <c:pt idx="251">
                  <c:v>43832</c:v>
                </c:pt>
                <c:pt idx="252">
                  <c:v>43833</c:v>
                </c:pt>
                <c:pt idx="253">
                  <c:v>43836</c:v>
                </c:pt>
                <c:pt idx="254">
                  <c:v>43837</c:v>
                </c:pt>
                <c:pt idx="255">
                  <c:v>43838</c:v>
                </c:pt>
                <c:pt idx="256">
                  <c:v>43839</c:v>
                </c:pt>
                <c:pt idx="257">
                  <c:v>43840</c:v>
                </c:pt>
                <c:pt idx="258">
                  <c:v>43843</c:v>
                </c:pt>
                <c:pt idx="259">
                  <c:v>43844</c:v>
                </c:pt>
                <c:pt idx="260">
                  <c:v>43845</c:v>
                </c:pt>
                <c:pt idx="261">
                  <c:v>43846</c:v>
                </c:pt>
                <c:pt idx="262">
                  <c:v>43847</c:v>
                </c:pt>
                <c:pt idx="263">
                  <c:v>43851</c:v>
                </c:pt>
                <c:pt idx="264">
                  <c:v>43852</c:v>
                </c:pt>
                <c:pt idx="265">
                  <c:v>43853</c:v>
                </c:pt>
                <c:pt idx="266">
                  <c:v>43854</c:v>
                </c:pt>
                <c:pt idx="267">
                  <c:v>43857</c:v>
                </c:pt>
                <c:pt idx="268">
                  <c:v>43858</c:v>
                </c:pt>
                <c:pt idx="269">
                  <c:v>43859</c:v>
                </c:pt>
                <c:pt idx="270">
                  <c:v>43860</c:v>
                </c:pt>
                <c:pt idx="271">
                  <c:v>43861</c:v>
                </c:pt>
                <c:pt idx="272">
                  <c:v>43864</c:v>
                </c:pt>
                <c:pt idx="273">
                  <c:v>43865</c:v>
                </c:pt>
                <c:pt idx="274">
                  <c:v>43866</c:v>
                </c:pt>
                <c:pt idx="275">
                  <c:v>43867</c:v>
                </c:pt>
                <c:pt idx="276">
                  <c:v>43868</c:v>
                </c:pt>
                <c:pt idx="277">
                  <c:v>43871</c:v>
                </c:pt>
                <c:pt idx="278">
                  <c:v>43872</c:v>
                </c:pt>
                <c:pt idx="279">
                  <c:v>43873</c:v>
                </c:pt>
                <c:pt idx="280">
                  <c:v>43874</c:v>
                </c:pt>
                <c:pt idx="281">
                  <c:v>43875</c:v>
                </c:pt>
                <c:pt idx="282">
                  <c:v>43879</c:v>
                </c:pt>
                <c:pt idx="283">
                  <c:v>43880</c:v>
                </c:pt>
                <c:pt idx="284">
                  <c:v>43881</c:v>
                </c:pt>
                <c:pt idx="285">
                  <c:v>43882</c:v>
                </c:pt>
                <c:pt idx="286">
                  <c:v>43885</c:v>
                </c:pt>
                <c:pt idx="287">
                  <c:v>43886</c:v>
                </c:pt>
                <c:pt idx="288">
                  <c:v>43887</c:v>
                </c:pt>
                <c:pt idx="289">
                  <c:v>43888</c:v>
                </c:pt>
                <c:pt idx="290">
                  <c:v>43889</c:v>
                </c:pt>
                <c:pt idx="291">
                  <c:v>43892</c:v>
                </c:pt>
                <c:pt idx="292">
                  <c:v>43893</c:v>
                </c:pt>
                <c:pt idx="293">
                  <c:v>43894</c:v>
                </c:pt>
                <c:pt idx="294">
                  <c:v>43895</c:v>
                </c:pt>
                <c:pt idx="295">
                  <c:v>43896</c:v>
                </c:pt>
                <c:pt idx="296">
                  <c:v>43899</c:v>
                </c:pt>
                <c:pt idx="297">
                  <c:v>43900</c:v>
                </c:pt>
                <c:pt idx="298">
                  <c:v>43901</c:v>
                </c:pt>
                <c:pt idx="299">
                  <c:v>43902</c:v>
                </c:pt>
                <c:pt idx="300">
                  <c:v>43903</c:v>
                </c:pt>
                <c:pt idx="301">
                  <c:v>43906</c:v>
                </c:pt>
                <c:pt idx="302">
                  <c:v>43907</c:v>
                </c:pt>
                <c:pt idx="303">
                  <c:v>43908</c:v>
                </c:pt>
                <c:pt idx="304">
                  <c:v>43909</c:v>
                </c:pt>
                <c:pt idx="305">
                  <c:v>43910</c:v>
                </c:pt>
                <c:pt idx="306">
                  <c:v>43913</c:v>
                </c:pt>
                <c:pt idx="307">
                  <c:v>43914</c:v>
                </c:pt>
                <c:pt idx="308">
                  <c:v>43915</c:v>
                </c:pt>
                <c:pt idx="309">
                  <c:v>43916</c:v>
                </c:pt>
                <c:pt idx="310">
                  <c:v>43917</c:v>
                </c:pt>
                <c:pt idx="311">
                  <c:v>43920</c:v>
                </c:pt>
                <c:pt idx="312">
                  <c:v>43921</c:v>
                </c:pt>
                <c:pt idx="313">
                  <c:v>43922</c:v>
                </c:pt>
                <c:pt idx="314">
                  <c:v>43923</c:v>
                </c:pt>
                <c:pt idx="315">
                  <c:v>43924</c:v>
                </c:pt>
                <c:pt idx="316">
                  <c:v>43927</c:v>
                </c:pt>
                <c:pt idx="317">
                  <c:v>43928</c:v>
                </c:pt>
                <c:pt idx="318">
                  <c:v>43929</c:v>
                </c:pt>
                <c:pt idx="319">
                  <c:v>43930</c:v>
                </c:pt>
                <c:pt idx="320">
                  <c:v>43931</c:v>
                </c:pt>
                <c:pt idx="321">
                  <c:v>43934</c:v>
                </c:pt>
                <c:pt idx="322">
                  <c:v>43935</c:v>
                </c:pt>
                <c:pt idx="323">
                  <c:v>43936</c:v>
                </c:pt>
                <c:pt idx="324">
                  <c:v>43937</c:v>
                </c:pt>
                <c:pt idx="325">
                  <c:v>43938</c:v>
                </c:pt>
                <c:pt idx="326">
                  <c:v>43941</c:v>
                </c:pt>
                <c:pt idx="327">
                  <c:v>43942</c:v>
                </c:pt>
                <c:pt idx="328">
                  <c:v>43943</c:v>
                </c:pt>
                <c:pt idx="329">
                  <c:v>43944</c:v>
                </c:pt>
                <c:pt idx="330">
                  <c:v>43945</c:v>
                </c:pt>
                <c:pt idx="331">
                  <c:v>43948</c:v>
                </c:pt>
                <c:pt idx="332">
                  <c:v>43949</c:v>
                </c:pt>
                <c:pt idx="333">
                  <c:v>43950</c:v>
                </c:pt>
                <c:pt idx="334">
                  <c:v>43951</c:v>
                </c:pt>
                <c:pt idx="335">
                  <c:v>43952</c:v>
                </c:pt>
                <c:pt idx="336">
                  <c:v>43955</c:v>
                </c:pt>
                <c:pt idx="337">
                  <c:v>43956</c:v>
                </c:pt>
                <c:pt idx="338">
                  <c:v>43957</c:v>
                </c:pt>
                <c:pt idx="339">
                  <c:v>43958</c:v>
                </c:pt>
                <c:pt idx="340">
                  <c:v>43959</c:v>
                </c:pt>
                <c:pt idx="341">
                  <c:v>43962</c:v>
                </c:pt>
                <c:pt idx="342">
                  <c:v>43963</c:v>
                </c:pt>
                <c:pt idx="343">
                  <c:v>43964</c:v>
                </c:pt>
                <c:pt idx="344">
                  <c:v>43965</c:v>
                </c:pt>
                <c:pt idx="345">
                  <c:v>43966</c:v>
                </c:pt>
                <c:pt idx="346">
                  <c:v>43969</c:v>
                </c:pt>
                <c:pt idx="347">
                  <c:v>43970</c:v>
                </c:pt>
                <c:pt idx="348">
                  <c:v>43971</c:v>
                </c:pt>
                <c:pt idx="349">
                  <c:v>43972</c:v>
                </c:pt>
                <c:pt idx="350">
                  <c:v>43973</c:v>
                </c:pt>
              </c:numCache>
            </c:numRef>
          </c:cat>
          <c:val>
            <c:numRef>
              <c:f>IR!$I$4:$I$361</c:f>
              <c:numCache>
                <c:formatCode>0.00%</c:formatCode>
                <c:ptCount val="358"/>
                <c:pt idx="0">
                  <c:v>2.8674999999999985E-3</c:v>
                </c:pt>
                <c:pt idx="1">
                  <c:v>2.8224999999999986E-3</c:v>
                </c:pt>
                <c:pt idx="2">
                  <c:v>2.8331999999999975E-3</c:v>
                </c:pt>
                <c:pt idx="3">
                  <c:v>2.8567999999999996E-3</c:v>
                </c:pt>
                <c:pt idx="4">
                  <c:v>2.6699999999999988E-3</c:v>
                </c:pt>
                <c:pt idx="5">
                  <c:v>2.8012999999999996E-3</c:v>
                </c:pt>
                <c:pt idx="6">
                  <c:v>2.8275000000000002E-3</c:v>
                </c:pt>
                <c:pt idx="7">
                  <c:v>2.7837000000000001E-3</c:v>
                </c:pt>
                <c:pt idx="8">
                  <c:v>2.6887999999999981E-3</c:v>
                </c:pt>
                <c:pt idx="9">
                  <c:v>2.6593999999999993E-3</c:v>
                </c:pt>
                <c:pt idx="10">
                  <c:v>2.6706000000000021E-3</c:v>
                </c:pt>
                <c:pt idx="11">
                  <c:v>2.7275000000000008E-3</c:v>
                </c:pt>
                <c:pt idx="12">
                  <c:v>2.5500000000000002E-3</c:v>
                </c:pt>
                <c:pt idx="13">
                  <c:v>2.6025000000000006E-3</c:v>
                </c:pt>
                <c:pt idx="14">
                  <c:v>2.6062999999999989E-3</c:v>
                </c:pt>
                <c:pt idx="15">
                  <c:v>2.6286999999999977E-3</c:v>
                </c:pt>
                <c:pt idx="16">
                  <c:v>2.5162999999999991E-3</c:v>
                </c:pt>
                <c:pt idx="17">
                  <c:v>2.4875000000000001E-3</c:v>
                </c:pt>
                <c:pt idx="18">
                  <c:v>2.4550000000000023E-3</c:v>
                </c:pt>
                <c:pt idx="19">
                  <c:v>2.271200000000001E-3</c:v>
                </c:pt>
                <c:pt idx="20">
                  <c:v>2.2374999999999999E-3</c:v>
                </c:pt>
                <c:pt idx="21">
                  <c:v>2.1863000000000021E-3</c:v>
                </c:pt>
                <c:pt idx="22">
                  <c:v>2.2125000000000027E-3</c:v>
                </c:pt>
                <c:pt idx="23">
                  <c:v>2.2625000000000006E-3</c:v>
                </c:pt>
                <c:pt idx="24">
                  <c:v>2.2499999999999985E-3</c:v>
                </c:pt>
                <c:pt idx="25">
                  <c:v>1.8011999999999993E-3</c:v>
                </c:pt>
                <c:pt idx="26">
                  <c:v>1.9362000000000025E-3</c:v>
                </c:pt>
                <c:pt idx="27">
                  <c:v>1.9012000000000022E-3</c:v>
                </c:pt>
                <c:pt idx="28">
                  <c:v>1.9912999999999979E-3</c:v>
                </c:pt>
                <c:pt idx="29">
                  <c:v>1.9500000000000003E-3</c:v>
                </c:pt>
                <c:pt idx="30">
                  <c:v>2.1249999999999984E-3</c:v>
                </c:pt>
                <c:pt idx="31">
                  <c:v>2.024999999999999E-3</c:v>
                </c:pt>
                <c:pt idx="32">
                  <c:v>1.5899999999999977E-3</c:v>
                </c:pt>
                <c:pt idx="33">
                  <c:v>1.8224999999999977E-3</c:v>
                </c:pt>
                <c:pt idx="34">
                  <c:v>1.6112000000000001E-3</c:v>
                </c:pt>
                <c:pt idx="35">
                  <c:v>1.6187000000000007E-3</c:v>
                </c:pt>
                <c:pt idx="36">
                  <c:v>1.5950000000000027E-3</c:v>
                </c:pt>
                <c:pt idx="37">
                  <c:v>1.3588000000000003E-3</c:v>
                </c:pt>
                <c:pt idx="38">
                  <c:v>1.3687999999999999E-3</c:v>
                </c:pt>
                <c:pt idx="39">
                  <c:v>1.2474999999999986E-3</c:v>
                </c:pt>
                <c:pt idx="40">
                  <c:v>1.1662000000000027E-3</c:v>
                </c:pt>
                <c:pt idx="41">
                  <c:v>1.2462999999999988E-3</c:v>
                </c:pt>
                <c:pt idx="42">
                  <c:v>1.2575000000000017E-3</c:v>
                </c:pt>
                <c:pt idx="43">
                  <c:v>1.0275000000000006E-3</c:v>
                </c:pt>
                <c:pt idx="44">
                  <c:v>1.0788000000000013E-3</c:v>
                </c:pt>
                <c:pt idx="45">
                  <c:v>1.0513000000000015E-3</c:v>
                </c:pt>
                <c:pt idx="46">
                  <c:v>1.093700000000003E-3</c:v>
                </c:pt>
                <c:pt idx="47">
                  <c:v>1.0462000000000006E-3</c:v>
                </c:pt>
                <c:pt idx="48">
                  <c:v>1.271300000000003E-3</c:v>
                </c:pt>
                <c:pt idx="49">
                  <c:v>1.3288000000000015E-3</c:v>
                </c:pt>
                <c:pt idx="50">
                  <c:v>1.4350000000000022E-3</c:v>
                </c:pt>
                <c:pt idx="51">
                  <c:v>1.4488000000000001E-3</c:v>
                </c:pt>
                <c:pt idx="52">
                  <c:v>1.2600000000000007E-3</c:v>
                </c:pt>
                <c:pt idx="53">
                  <c:v>1.1637000000000002E-3</c:v>
                </c:pt>
                <c:pt idx="54">
                  <c:v>1.1600000000000013E-3</c:v>
                </c:pt>
                <c:pt idx="55">
                  <c:v>1.1099999999999999E-3</c:v>
                </c:pt>
                <c:pt idx="56">
                  <c:v>1.1900000000000001E-3</c:v>
                </c:pt>
                <c:pt idx="57">
                  <c:v>1.0187999999999968E-3</c:v>
                </c:pt>
                <c:pt idx="58">
                  <c:v>1.0236999999999989E-3</c:v>
                </c:pt>
                <c:pt idx="59">
                  <c:v>9.0250000000000052E-4</c:v>
                </c:pt>
                <c:pt idx="60">
                  <c:v>1.0525000000000014E-3</c:v>
                </c:pt>
                <c:pt idx="61">
                  <c:v>1.0211999999999999E-3</c:v>
                </c:pt>
                <c:pt idx="62">
                  <c:v>1.2299999999999985E-3</c:v>
                </c:pt>
                <c:pt idx="63">
                  <c:v>1.206200000000001E-3</c:v>
                </c:pt>
                <c:pt idx="64">
                  <c:v>1.1513000000000009E-3</c:v>
                </c:pt>
                <c:pt idx="65">
                  <c:v>1.2050000000000012E-3</c:v>
                </c:pt>
                <c:pt idx="66">
                  <c:v>1.0274999999999972E-3</c:v>
                </c:pt>
                <c:pt idx="67">
                  <c:v>9.7249999999999767E-4</c:v>
                </c:pt>
                <c:pt idx="68">
                  <c:v>1.2150000000000008E-3</c:v>
                </c:pt>
                <c:pt idx="69">
                  <c:v>1.2412000000000013E-3</c:v>
                </c:pt>
                <c:pt idx="70">
                  <c:v>1.2361999999999998E-3</c:v>
                </c:pt>
                <c:pt idx="71">
                  <c:v>1.1412000000000019E-3</c:v>
                </c:pt>
                <c:pt idx="72">
                  <c:v>1.2112999999999985E-3</c:v>
                </c:pt>
                <c:pt idx="73">
                  <c:v>1.0411999999999991E-3</c:v>
                </c:pt>
                <c:pt idx="74">
                  <c:v>1.0024999999999999E-3</c:v>
                </c:pt>
                <c:pt idx="75">
                  <c:v>1.0024999999999999E-3</c:v>
                </c:pt>
                <c:pt idx="76">
                  <c:v>1.0024999999999999E-3</c:v>
                </c:pt>
                <c:pt idx="77">
                  <c:v>1.0361999999999975E-3</c:v>
                </c:pt>
                <c:pt idx="78">
                  <c:v>1.0299999999999997E-3</c:v>
                </c:pt>
                <c:pt idx="79">
                  <c:v>1.0387999999999994E-3</c:v>
                </c:pt>
                <c:pt idx="80">
                  <c:v>9.9619999999999917E-4</c:v>
                </c:pt>
                <c:pt idx="81">
                  <c:v>9.3120000000000008E-4</c:v>
                </c:pt>
                <c:pt idx="82">
                  <c:v>9.5129999999999867E-4</c:v>
                </c:pt>
                <c:pt idx="83">
                  <c:v>9.2249999999999971E-4</c:v>
                </c:pt>
                <c:pt idx="84">
                  <c:v>9.7999999999999823E-4</c:v>
                </c:pt>
                <c:pt idx="85">
                  <c:v>9.3250000000000277E-4</c:v>
                </c:pt>
                <c:pt idx="86">
                  <c:v>9.3250000000000277E-4</c:v>
                </c:pt>
                <c:pt idx="87">
                  <c:v>9.9250000000000033E-4</c:v>
                </c:pt>
                <c:pt idx="88">
                  <c:v>9.3750000000000083E-4</c:v>
                </c:pt>
                <c:pt idx="89">
                  <c:v>8.186999999999986E-4</c:v>
                </c:pt>
                <c:pt idx="90">
                  <c:v>7.8879999999999922E-4</c:v>
                </c:pt>
                <c:pt idx="91">
                  <c:v>7.8370000000000176E-4</c:v>
                </c:pt>
                <c:pt idx="92">
                  <c:v>8.6870000000000003E-4</c:v>
                </c:pt>
                <c:pt idx="93">
                  <c:v>9.2750000000000124E-4</c:v>
                </c:pt>
                <c:pt idx="94">
                  <c:v>7.9000000000000251E-4</c:v>
                </c:pt>
                <c:pt idx="95">
                  <c:v>7.9999999999999863E-4</c:v>
                </c:pt>
                <c:pt idx="96">
                  <c:v>8.7380000000000096E-4</c:v>
                </c:pt>
                <c:pt idx="97">
                  <c:v>9.3870000000000064E-4</c:v>
                </c:pt>
                <c:pt idx="98">
                  <c:v>8.7749999999999981E-4</c:v>
                </c:pt>
                <c:pt idx="99">
                  <c:v>9.0880000000000127E-4</c:v>
                </c:pt>
                <c:pt idx="100">
                  <c:v>9.6749999999999961E-4</c:v>
                </c:pt>
                <c:pt idx="101">
                  <c:v>9.4369999999999871E-4</c:v>
                </c:pt>
                <c:pt idx="102">
                  <c:v>8.3249999999999991E-4</c:v>
                </c:pt>
                <c:pt idx="103">
                  <c:v>8.0249999999999766E-4</c:v>
                </c:pt>
                <c:pt idx="104">
                  <c:v>7.1999999999999842E-4</c:v>
                </c:pt>
                <c:pt idx="105">
                  <c:v>4.862000000000026E-4</c:v>
                </c:pt>
                <c:pt idx="106">
                  <c:v>5.3500000000000075E-4</c:v>
                </c:pt>
                <c:pt idx="107">
                  <c:v>5.3129999999999844E-4</c:v>
                </c:pt>
                <c:pt idx="108">
                  <c:v>4.1369999999999948E-4</c:v>
                </c:pt>
                <c:pt idx="109">
                  <c:v>3.850000000000034E-4</c:v>
                </c:pt>
                <c:pt idx="110">
                  <c:v>2.2370000000000029E-4</c:v>
                </c:pt>
                <c:pt idx="111">
                  <c:v>3.8869999999999877E-4</c:v>
                </c:pt>
                <c:pt idx="112">
                  <c:v>2.6750000000000038E-4</c:v>
                </c:pt>
                <c:pt idx="113">
                  <c:v>1.6000000000000042E-4</c:v>
                </c:pt>
                <c:pt idx="114">
                  <c:v>2.0250000000000129E-4</c:v>
                </c:pt>
                <c:pt idx="115">
                  <c:v>2.825000000000015E-4</c:v>
                </c:pt>
                <c:pt idx="116">
                  <c:v>3.7499999999999339E-5</c:v>
                </c:pt>
                <c:pt idx="117">
                  <c:v>2.7499999999999747E-5</c:v>
                </c:pt>
                <c:pt idx="118">
                  <c:v>-6.0500000000000137E-4</c:v>
                </c:pt>
                <c:pt idx="119">
                  <c:v>-5.5130000000000109E-4</c:v>
                </c:pt>
                <c:pt idx="120">
                  <c:v>-6.8870000000000042E-4</c:v>
                </c:pt>
                <c:pt idx="121">
                  <c:v>-9.2880000000000046E-4</c:v>
                </c:pt>
                <c:pt idx="122">
                  <c:v>-7.2499999999999995E-4</c:v>
                </c:pt>
                <c:pt idx="123">
                  <c:v>-8.3500000000000241E-4</c:v>
                </c:pt>
                <c:pt idx="124">
                  <c:v>-7.8120000000000273E-4</c:v>
                </c:pt>
                <c:pt idx="125">
                  <c:v>-5.5869999999999878E-4</c:v>
                </c:pt>
                <c:pt idx="126">
                  <c:v>-6.6499999999999893E-4</c:v>
                </c:pt>
                <c:pt idx="127">
                  <c:v>-7.1500000000000036E-4</c:v>
                </c:pt>
                <c:pt idx="128">
                  <c:v>-5.5119999999999822E-4</c:v>
                </c:pt>
                <c:pt idx="129">
                  <c:v>-4.1630000000000139E-4</c:v>
                </c:pt>
                <c:pt idx="130">
                  <c:v>-2.7879999999999919E-4</c:v>
                </c:pt>
                <c:pt idx="131">
                  <c:v>-2.9629999999999934E-4</c:v>
                </c:pt>
                <c:pt idx="132">
                  <c:v>-2.1619999999999973E-4</c:v>
                </c:pt>
                <c:pt idx="133">
                  <c:v>-9.7500000000000364E-5</c:v>
                </c:pt>
                <c:pt idx="134">
                  <c:v>-1.0879999999999918E-4</c:v>
                </c:pt>
                <c:pt idx="135">
                  <c:v>-7.5000000000005618E-6</c:v>
                </c:pt>
                <c:pt idx="136">
                  <c:v>4.6199999999999714E-5</c:v>
                </c:pt>
                <c:pt idx="137">
                  <c:v>6.1300000000000243E-5</c:v>
                </c:pt>
                <c:pt idx="138">
                  <c:v>-1.7500000000000154E-5</c:v>
                </c:pt>
                <c:pt idx="139">
                  <c:v>1.3619999999999952E-4</c:v>
                </c:pt>
                <c:pt idx="140">
                  <c:v>9.5000000000001333E-5</c:v>
                </c:pt>
                <c:pt idx="141">
                  <c:v>4.880000000000162E-5</c:v>
                </c:pt>
                <c:pt idx="142">
                  <c:v>1.4620000000000258E-4</c:v>
                </c:pt>
                <c:pt idx="143">
                  <c:v>2.8749999999999956E-4</c:v>
                </c:pt>
                <c:pt idx="144">
                  <c:v>2.1119999999999819E-4</c:v>
                </c:pt>
                <c:pt idx="145">
                  <c:v>2.3379999999999929E-4</c:v>
                </c:pt>
                <c:pt idx="146">
                  <c:v>4.1380000000000236E-4</c:v>
                </c:pt>
                <c:pt idx="147">
                  <c:v>4.2619999999999811E-4</c:v>
                </c:pt>
                <c:pt idx="148">
                  <c:v>1.0749999999999996E-4</c:v>
                </c:pt>
                <c:pt idx="149">
                  <c:v>-1.4000000000000123E-4</c:v>
                </c:pt>
                <c:pt idx="150">
                  <c:v>-2.5750000000000078E-4</c:v>
                </c:pt>
                <c:pt idx="151">
                  <c:v>-2.6750000000000038E-4</c:v>
                </c:pt>
                <c:pt idx="152">
                  <c:v>-1.9879999999999898E-4</c:v>
                </c:pt>
                <c:pt idx="153">
                  <c:v>-1.8620000000000095E-4</c:v>
                </c:pt>
                <c:pt idx="154">
                  <c:v>-1.9999999999999879E-4</c:v>
                </c:pt>
                <c:pt idx="155">
                  <c:v>-3.699999999999988E-4</c:v>
                </c:pt>
                <c:pt idx="156">
                  <c:v>-2.9000000000000206E-4</c:v>
                </c:pt>
                <c:pt idx="157">
                  <c:v>-5.8249999999999968E-4</c:v>
                </c:pt>
                <c:pt idx="158">
                  <c:v>-3.6249999999999824E-4</c:v>
                </c:pt>
                <c:pt idx="159">
                  <c:v>-1.7129999999999923E-4</c:v>
                </c:pt>
                <c:pt idx="160">
                  <c:v>-2.0500000000000032E-4</c:v>
                </c:pt>
                <c:pt idx="161">
                  <c:v>-1.899999999999992E-4</c:v>
                </c:pt>
                <c:pt idx="162">
                  <c:v>-1.2999999999999817E-4</c:v>
                </c:pt>
                <c:pt idx="163">
                  <c:v>4.879999999999815E-5</c:v>
                </c:pt>
                <c:pt idx="164">
                  <c:v>4.879999999999815E-5</c:v>
                </c:pt>
                <c:pt idx="165">
                  <c:v>1.5000000000001124E-5</c:v>
                </c:pt>
                <c:pt idx="166">
                  <c:v>1.2130000000000127E-4</c:v>
                </c:pt>
                <c:pt idx="167">
                  <c:v>3.1499999999999931E-4</c:v>
                </c:pt>
                <c:pt idx="168">
                  <c:v>4.8630000000000201E-4</c:v>
                </c:pt>
                <c:pt idx="169">
                  <c:v>5.9749999999999734E-4</c:v>
                </c:pt>
                <c:pt idx="170">
                  <c:v>5.5130000000000109E-4</c:v>
                </c:pt>
                <c:pt idx="171">
                  <c:v>5.9999999999999984E-4</c:v>
                </c:pt>
                <c:pt idx="172">
                  <c:v>8.5129999999999928E-4</c:v>
                </c:pt>
                <c:pt idx="173">
                  <c:v>8.8880000000000209E-4</c:v>
                </c:pt>
                <c:pt idx="174">
                  <c:v>9.3000000000000027E-4</c:v>
                </c:pt>
                <c:pt idx="175">
                  <c:v>9.1369999999999993E-4</c:v>
                </c:pt>
                <c:pt idx="176">
                  <c:v>9.0999999999999762E-4</c:v>
                </c:pt>
                <c:pt idx="177">
                  <c:v>1.1462999999999994E-3</c:v>
                </c:pt>
                <c:pt idx="178">
                  <c:v>1.0424999999999983E-3</c:v>
                </c:pt>
                <c:pt idx="179">
                  <c:v>1.0712999999999973E-3</c:v>
                </c:pt>
                <c:pt idx="180">
                  <c:v>1.1163000000000006E-3</c:v>
                </c:pt>
                <c:pt idx="181">
                  <c:v>1.1299999999999991E-3</c:v>
                </c:pt>
                <c:pt idx="182">
                  <c:v>9.8129999999999745E-4</c:v>
                </c:pt>
                <c:pt idx="183">
                  <c:v>8.7870000000000309E-4</c:v>
                </c:pt>
                <c:pt idx="184">
                  <c:v>6.7120000000000027E-4</c:v>
                </c:pt>
                <c:pt idx="185">
                  <c:v>4.599999999999986E-4</c:v>
                </c:pt>
                <c:pt idx="186">
                  <c:v>6.0880000000000309E-4</c:v>
                </c:pt>
                <c:pt idx="187">
                  <c:v>6.7129999999999967E-4</c:v>
                </c:pt>
                <c:pt idx="188">
                  <c:v>6.9500000000000117E-4</c:v>
                </c:pt>
                <c:pt idx="189">
                  <c:v>7.7750000000000041E-4</c:v>
                </c:pt>
                <c:pt idx="190">
                  <c:v>5.9129999999999946E-4</c:v>
                </c:pt>
                <c:pt idx="191">
                  <c:v>5.3629999999999997E-4</c:v>
                </c:pt>
                <c:pt idx="192">
                  <c:v>4.9000000000000085E-4</c:v>
                </c:pt>
                <c:pt idx="193">
                  <c:v>7.1749999999999939E-4</c:v>
                </c:pt>
                <c:pt idx="194">
                  <c:v>7.074999999999998E-4</c:v>
                </c:pt>
                <c:pt idx="195">
                  <c:v>5.6869999999999837E-4</c:v>
                </c:pt>
                <c:pt idx="196">
                  <c:v>6.4879999999999799E-4</c:v>
                </c:pt>
                <c:pt idx="197">
                  <c:v>8.7380000000000096E-4</c:v>
                </c:pt>
                <c:pt idx="198">
                  <c:v>1.1299999999999991E-3</c:v>
                </c:pt>
                <c:pt idx="199">
                  <c:v>1.2575000000000017E-3</c:v>
                </c:pt>
                <c:pt idx="200">
                  <c:v>1.1950000000000016E-3</c:v>
                </c:pt>
                <c:pt idx="201">
                  <c:v>1.0299999999999997E-3</c:v>
                </c:pt>
                <c:pt idx="202">
                  <c:v>1.1099999999999999E-3</c:v>
                </c:pt>
                <c:pt idx="203">
                  <c:v>1.1424999999999977E-3</c:v>
                </c:pt>
                <c:pt idx="204">
                  <c:v>1.1688000000000011E-3</c:v>
                </c:pt>
                <c:pt idx="205">
                  <c:v>1.3138000000000004E-3</c:v>
                </c:pt>
                <c:pt idx="206">
                  <c:v>1.232500000000001E-3</c:v>
                </c:pt>
                <c:pt idx="207">
                  <c:v>1.3587000000000009E-3</c:v>
                </c:pt>
                <c:pt idx="208">
                  <c:v>1.4125000000000006E-3</c:v>
                </c:pt>
                <c:pt idx="209">
                  <c:v>1.2774999999999974E-3</c:v>
                </c:pt>
                <c:pt idx="210">
                  <c:v>1.1736999999999997E-3</c:v>
                </c:pt>
                <c:pt idx="211">
                  <c:v>1.1625000000000003E-3</c:v>
                </c:pt>
                <c:pt idx="212">
                  <c:v>1.3724999999999987E-3</c:v>
                </c:pt>
                <c:pt idx="213">
                  <c:v>1.2361999999999998E-3</c:v>
                </c:pt>
                <c:pt idx="214">
                  <c:v>1.4925000000000008E-3</c:v>
                </c:pt>
                <c:pt idx="215">
                  <c:v>1.4338000000000024E-3</c:v>
                </c:pt>
                <c:pt idx="216">
                  <c:v>1.4162999999999988E-3</c:v>
                </c:pt>
                <c:pt idx="217">
                  <c:v>1.476199999999997E-3</c:v>
                </c:pt>
                <c:pt idx="218">
                  <c:v>1.4449999999999984E-3</c:v>
                </c:pt>
                <c:pt idx="219">
                  <c:v>1.4163000000000023E-3</c:v>
                </c:pt>
                <c:pt idx="220">
                  <c:v>1.6937999999999988E-3</c:v>
                </c:pt>
                <c:pt idx="221">
                  <c:v>1.7486999999999989E-3</c:v>
                </c:pt>
                <c:pt idx="222">
                  <c:v>1.7299999999999989E-3</c:v>
                </c:pt>
                <c:pt idx="223">
                  <c:v>1.8312000000000016E-3</c:v>
                </c:pt>
                <c:pt idx="224">
                  <c:v>2.0149999999999994E-3</c:v>
                </c:pt>
                <c:pt idx="225">
                  <c:v>2.1449999999999976E-3</c:v>
                </c:pt>
                <c:pt idx="226">
                  <c:v>2.1913000000000002E-3</c:v>
                </c:pt>
                <c:pt idx="227">
                  <c:v>2.0699999999999989E-3</c:v>
                </c:pt>
                <c:pt idx="228">
                  <c:v>2.2262000000000011E-3</c:v>
                </c:pt>
                <c:pt idx="229">
                  <c:v>2.0836999999999974E-3</c:v>
                </c:pt>
                <c:pt idx="230">
                  <c:v>2.0637999999999976E-3</c:v>
                </c:pt>
                <c:pt idx="231">
                  <c:v>1.8787000000000005E-3</c:v>
                </c:pt>
                <c:pt idx="232">
                  <c:v>1.740000000000002E-3</c:v>
                </c:pt>
                <c:pt idx="233">
                  <c:v>1.7486999999999989E-3</c:v>
                </c:pt>
                <c:pt idx="234">
                  <c:v>1.7537000000000004E-3</c:v>
                </c:pt>
                <c:pt idx="235">
                  <c:v>1.7075000000000007E-3</c:v>
                </c:pt>
                <c:pt idx="236">
                  <c:v>1.5161999999999988E-3</c:v>
                </c:pt>
                <c:pt idx="237">
                  <c:v>1.4687999999999993E-3</c:v>
                </c:pt>
                <c:pt idx="238">
                  <c:v>1.5387999999999999E-3</c:v>
                </c:pt>
                <c:pt idx="239">
                  <c:v>1.6225000000000024E-3</c:v>
                </c:pt>
                <c:pt idx="240">
                  <c:v>1.536199999999998E-3</c:v>
                </c:pt>
                <c:pt idx="241">
                  <c:v>1.3862000000000006E-3</c:v>
                </c:pt>
                <c:pt idx="242">
                  <c:v>1.4336999999999996E-3</c:v>
                </c:pt>
                <c:pt idx="243">
                  <c:v>1.426199999999999E-3</c:v>
                </c:pt>
                <c:pt idx="244">
                  <c:v>1.5487000000000001E-3</c:v>
                </c:pt>
                <c:pt idx="245">
                  <c:v>1.5463000000000005E-3</c:v>
                </c:pt>
                <c:pt idx="246">
                  <c:v>1.5574999999999999E-3</c:v>
                </c:pt>
                <c:pt idx="247">
                  <c:v>1.5574999999999999E-3</c:v>
                </c:pt>
                <c:pt idx="248">
                  <c:v>1.4524999999999989E-3</c:v>
                </c:pt>
                <c:pt idx="249">
                  <c:v>1.2850000000000014E-3</c:v>
                </c:pt>
                <c:pt idx="250">
                  <c:v>1.4588000000000031E-3</c:v>
                </c:pt>
                <c:pt idx="251">
                  <c:v>1.6586999999999991E-3</c:v>
                </c:pt>
                <c:pt idx="252">
                  <c:v>1.5962999999999984E-3</c:v>
                </c:pt>
                <c:pt idx="253">
                  <c:v>1.8011999999999993E-3</c:v>
                </c:pt>
                <c:pt idx="254">
                  <c:v>1.7899999999999999E-3</c:v>
                </c:pt>
                <c:pt idx="255">
                  <c:v>1.5686999999999993E-3</c:v>
                </c:pt>
                <c:pt idx="256">
                  <c:v>1.6425000000000016E-3</c:v>
                </c:pt>
                <c:pt idx="257">
                  <c:v>1.6112000000000001E-3</c:v>
                </c:pt>
                <c:pt idx="258">
                  <c:v>1.5499999999999993E-3</c:v>
                </c:pt>
                <c:pt idx="259">
                  <c:v>1.7299999999999989E-3</c:v>
                </c:pt>
                <c:pt idx="260">
                  <c:v>1.6713000000000006E-3</c:v>
                </c:pt>
                <c:pt idx="261">
                  <c:v>1.6888000000000007E-3</c:v>
                </c:pt>
                <c:pt idx="262">
                  <c:v>1.6474999999999997E-3</c:v>
                </c:pt>
                <c:pt idx="263">
                  <c:v>1.4675000000000001E-3</c:v>
                </c:pt>
                <c:pt idx="264">
                  <c:v>1.4149999999999996E-3</c:v>
                </c:pt>
                <c:pt idx="265">
                  <c:v>1.3325000000000004E-3</c:v>
                </c:pt>
                <c:pt idx="266">
                  <c:v>1.3588000000000003E-3</c:v>
                </c:pt>
                <c:pt idx="267">
                  <c:v>1.2525000000000001E-3</c:v>
                </c:pt>
                <c:pt idx="268">
                  <c:v>1.1949999999999981E-3</c:v>
                </c:pt>
                <c:pt idx="269">
                  <c:v>1.3188000000000019E-3</c:v>
                </c:pt>
                <c:pt idx="270">
                  <c:v>1.0825000000000001E-3</c:v>
                </c:pt>
                <c:pt idx="271">
                  <c:v>8.9250000000000093E-4</c:v>
                </c:pt>
                <c:pt idx="272">
                  <c:v>7.3249999999999704E-4</c:v>
                </c:pt>
                <c:pt idx="273">
                  <c:v>7.1129999999999804E-4</c:v>
                </c:pt>
                <c:pt idx="274">
                  <c:v>7.1999999999999842E-4</c:v>
                </c:pt>
                <c:pt idx="275">
                  <c:v>6.3250000000000112E-4</c:v>
                </c:pt>
                <c:pt idx="276">
                  <c:v>6.5629999999999855E-4</c:v>
                </c:pt>
                <c:pt idx="277">
                  <c:v>5.5249999999999744E-4</c:v>
                </c:pt>
                <c:pt idx="278">
                  <c:v>5.4500000000000035E-4</c:v>
                </c:pt>
                <c:pt idx="279">
                  <c:v>5.3620000000000057E-4</c:v>
                </c:pt>
                <c:pt idx="280">
                  <c:v>3.3129999999999965E-4</c:v>
                </c:pt>
                <c:pt idx="281">
                  <c:v>3.3499999999999849E-4</c:v>
                </c:pt>
                <c:pt idx="282">
                  <c:v>4.7630000000000242E-4</c:v>
                </c:pt>
                <c:pt idx="283">
                  <c:v>5.6619999999999934E-4</c:v>
                </c:pt>
                <c:pt idx="284">
                  <c:v>5.386999999999996E-4</c:v>
                </c:pt>
                <c:pt idx="285">
                  <c:v>5.2499999999999769E-4</c:v>
                </c:pt>
                <c:pt idx="286">
                  <c:v>3.0499999999999972E-4</c:v>
                </c:pt>
                <c:pt idx="287">
                  <c:v>2.5000000000000022E-4</c:v>
                </c:pt>
                <c:pt idx="288">
                  <c:v>9.8700000000000176E-5</c:v>
                </c:pt>
                <c:pt idx="289">
                  <c:v>-7.5000000000005618E-6</c:v>
                </c:pt>
                <c:pt idx="290">
                  <c:v>-5.2499999999999943E-4</c:v>
                </c:pt>
                <c:pt idx="291">
                  <c:v>-1.0200000000000001E-3</c:v>
                </c:pt>
                <c:pt idx="292">
                  <c:v>-6.2500000000000056E-4</c:v>
                </c:pt>
                <c:pt idx="293">
                  <c:v>-1.5620000000000044E-4</c:v>
                </c:pt>
                <c:pt idx="294">
                  <c:v>-6.2500000000000056E-5</c:v>
                </c:pt>
                <c:pt idx="295">
                  <c:v>3.3369999999999927E-4</c:v>
                </c:pt>
                <c:pt idx="296">
                  <c:v>4.3250000000000059E-4</c:v>
                </c:pt>
                <c:pt idx="297">
                  <c:v>-2.7249999999999844E-4</c:v>
                </c:pt>
                <c:pt idx="298">
                  <c:v>-2.4130000000000072E-4</c:v>
                </c:pt>
                <c:pt idx="299">
                  <c:v>3.5869999999999999E-4</c:v>
                </c:pt>
                <c:pt idx="300">
                  <c:v>4.2999999999999983E-4</c:v>
                </c:pt>
                <c:pt idx="301">
                  <c:v>2.7775000000000005E-3</c:v>
                </c:pt>
                <c:pt idx="302">
                  <c:v>3.0188000000000003E-3</c:v>
                </c:pt>
                <c:pt idx="303">
                  <c:v>3.4287000000000007E-3</c:v>
                </c:pt>
                <c:pt idx="304">
                  <c:v>2.7150000000000004E-3</c:v>
                </c:pt>
                <c:pt idx="305">
                  <c:v>2.7562999999999997E-3</c:v>
                </c:pt>
                <c:pt idx="306">
                  <c:v>2.6899999999999997E-3</c:v>
                </c:pt>
                <c:pt idx="307">
                  <c:v>3.0749999999999996E-3</c:v>
                </c:pt>
                <c:pt idx="308">
                  <c:v>3.0787000000000002E-3</c:v>
                </c:pt>
                <c:pt idx="309">
                  <c:v>4.3374999999999993E-3</c:v>
                </c:pt>
                <c:pt idx="310">
                  <c:v>4.6075000000000005E-3</c:v>
                </c:pt>
                <c:pt idx="311">
                  <c:v>4.4888000000000011E-3</c:v>
                </c:pt>
                <c:pt idx="312">
                  <c:v>4.5762000000000008E-3</c:v>
                </c:pt>
                <c:pt idx="313">
                  <c:v>4.2024999999999996E-3</c:v>
                </c:pt>
                <c:pt idx="314">
                  <c:v>3.9136999999999991E-3</c:v>
                </c:pt>
                <c:pt idx="315">
                  <c:v>4.0225E-3</c:v>
                </c:pt>
                <c:pt idx="316">
                  <c:v>4.3113000000000005E-3</c:v>
                </c:pt>
                <c:pt idx="317">
                  <c:v>4.5637999999999998E-3</c:v>
                </c:pt>
                <c:pt idx="318">
                  <c:v>4.8249999999999994E-3</c:v>
                </c:pt>
                <c:pt idx="319">
                  <c:v>4.0488E-3</c:v>
                </c:pt>
                <c:pt idx="320">
                  <c:v>4.0488E-3</c:v>
                </c:pt>
                <c:pt idx="321">
                  <c:v>4.0488E-3</c:v>
                </c:pt>
                <c:pt idx="322">
                  <c:v>3.8200000000000005E-3</c:v>
                </c:pt>
                <c:pt idx="323">
                  <c:v>3.8412999999999989E-3</c:v>
                </c:pt>
                <c:pt idx="324">
                  <c:v>4.1700000000000001E-3</c:v>
                </c:pt>
                <c:pt idx="325">
                  <c:v>4.3624999999999992E-3</c:v>
                </c:pt>
                <c:pt idx="326">
                  <c:v>4.3024999999999999E-3</c:v>
                </c:pt>
                <c:pt idx="327">
                  <c:v>4.1837000000000003E-3</c:v>
                </c:pt>
                <c:pt idx="328">
                  <c:v>4.5049999999999995E-3</c:v>
                </c:pt>
                <c:pt idx="329">
                  <c:v>5.0413000000000003E-3</c:v>
                </c:pt>
                <c:pt idx="330">
                  <c:v>4.4625000000000003E-3</c:v>
                </c:pt>
                <c:pt idx="331">
                  <c:v>4.0312000000000004E-3</c:v>
                </c:pt>
                <c:pt idx="332">
                  <c:v>3.5650000000000005E-3</c:v>
                </c:pt>
                <c:pt idx="333">
                  <c:v>3.1649999999999998E-3</c:v>
                </c:pt>
                <c:pt idx="334">
                  <c:v>2.2650000000000001E-3</c:v>
                </c:pt>
                <c:pt idx="335">
                  <c:v>2.3749999999999999E-3</c:v>
                </c:pt>
                <c:pt idx="336">
                  <c:v>2.3812999999999998E-3</c:v>
                </c:pt>
                <c:pt idx="337">
                  <c:v>2.2675000000000004E-3</c:v>
                </c:pt>
                <c:pt idx="338">
                  <c:v>2.2599999999999999E-3</c:v>
                </c:pt>
                <c:pt idx="339">
                  <c:v>2.3663E-3</c:v>
                </c:pt>
                <c:pt idx="340">
                  <c:v>2.3663E-3</c:v>
                </c:pt>
                <c:pt idx="341">
                  <c:v>2.4262000000000003E-3</c:v>
                </c:pt>
                <c:pt idx="342">
                  <c:v>2.4012E-3</c:v>
                </c:pt>
                <c:pt idx="343">
                  <c:v>2.0874999999999999E-3</c:v>
                </c:pt>
                <c:pt idx="344">
                  <c:v>2.0349999999999999E-3</c:v>
                </c:pt>
                <c:pt idx="345">
                  <c:v>2.0812000000000001E-3</c:v>
                </c:pt>
                <c:pt idx="346">
                  <c:v>2.0588000000000004E-3</c:v>
                </c:pt>
                <c:pt idx="347">
                  <c:v>2.0325E-3</c:v>
                </c:pt>
                <c:pt idx="348">
                  <c:v>1.8499999999999999E-3</c:v>
                </c:pt>
                <c:pt idx="349">
                  <c:v>1.9125000000000001E-3</c:v>
                </c:pt>
                <c:pt idx="350">
                  <c:v>1.9550000000000001E-3</c:v>
                </c:pt>
                <c:pt idx="351">
                  <c:v>2.0175000000000002E-3</c:v>
                </c:pt>
                <c:pt idx="352">
                  <c:v>1.8887000000000001E-3</c:v>
                </c:pt>
                <c:pt idx="353">
                  <c:v>1.7737E-3</c:v>
                </c:pt>
                <c:pt idx="354">
                  <c:v>1.6149999999999999E-3</c:v>
                </c:pt>
                <c:pt idx="355">
                  <c:v>1.5899999999999998E-3</c:v>
                </c:pt>
                <c:pt idx="356">
                  <c:v>1.5175000000000002E-3</c:v>
                </c:pt>
                <c:pt idx="357">
                  <c:v>1.5300000000000001E-3</c:v>
                </c:pt>
              </c:numCache>
            </c:numRef>
          </c:val>
          <c:extLst>
            <c:ext xmlns:c16="http://schemas.microsoft.com/office/drawing/2014/chart" uri="{C3380CC4-5D6E-409C-BE32-E72D297353CC}">
              <c16:uniqueId val="{00000000-1B38-4FF6-A3E1-D0436A66812F}"/>
            </c:ext>
          </c:extLst>
        </c:ser>
        <c:dLbls>
          <c:showLegendKey val="0"/>
          <c:showVal val="0"/>
          <c:showCatName val="0"/>
          <c:showSerName val="0"/>
          <c:showPercent val="0"/>
          <c:showBubbleSize val="0"/>
        </c:dLbls>
        <c:axId val="406766304"/>
        <c:axId val="406763168"/>
      </c:areaChart>
      <c:lineChart>
        <c:grouping val="standard"/>
        <c:varyColors val="0"/>
        <c:ser>
          <c:idx val="0"/>
          <c:order val="0"/>
          <c:tx>
            <c:v>1m Libor (left)</c:v>
          </c:tx>
          <c:spPr>
            <a:ln w="28575" cap="rnd">
              <a:solidFill>
                <a:schemeClr val="accent1"/>
              </a:solidFill>
              <a:round/>
            </a:ln>
            <a:effectLst/>
          </c:spPr>
          <c:marker>
            <c:symbol val="none"/>
          </c:marker>
          <c:cat>
            <c:numRef>
              <c:f>IR!$F$4:$F$361</c:f>
              <c:numCache>
                <c:formatCode>m/d/yyyy</c:formatCode>
                <c:ptCount val="358"/>
                <c:pt idx="0">
                  <c:v>43467</c:v>
                </c:pt>
                <c:pt idx="1">
                  <c:v>43468</c:v>
                </c:pt>
                <c:pt idx="2">
                  <c:v>43469</c:v>
                </c:pt>
                <c:pt idx="3">
                  <c:v>43472</c:v>
                </c:pt>
                <c:pt idx="4">
                  <c:v>43473</c:v>
                </c:pt>
                <c:pt idx="5">
                  <c:v>43474</c:v>
                </c:pt>
                <c:pt idx="6">
                  <c:v>43475</c:v>
                </c:pt>
                <c:pt idx="7">
                  <c:v>43476</c:v>
                </c:pt>
                <c:pt idx="8">
                  <c:v>43479</c:v>
                </c:pt>
                <c:pt idx="9">
                  <c:v>43480</c:v>
                </c:pt>
                <c:pt idx="10">
                  <c:v>43481</c:v>
                </c:pt>
                <c:pt idx="11">
                  <c:v>43482</c:v>
                </c:pt>
                <c:pt idx="12">
                  <c:v>43483</c:v>
                </c:pt>
                <c:pt idx="13">
                  <c:v>43487</c:v>
                </c:pt>
                <c:pt idx="14">
                  <c:v>43488</c:v>
                </c:pt>
                <c:pt idx="15">
                  <c:v>43489</c:v>
                </c:pt>
                <c:pt idx="16">
                  <c:v>43490</c:v>
                </c:pt>
                <c:pt idx="17">
                  <c:v>43493</c:v>
                </c:pt>
                <c:pt idx="18">
                  <c:v>43494</c:v>
                </c:pt>
                <c:pt idx="19">
                  <c:v>43495</c:v>
                </c:pt>
                <c:pt idx="20">
                  <c:v>43496</c:v>
                </c:pt>
                <c:pt idx="21">
                  <c:v>43497</c:v>
                </c:pt>
                <c:pt idx="22">
                  <c:v>43500</c:v>
                </c:pt>
                <c:pt idx="23">
                  <c:v>43501</c:v>
                </c:pt>
                <c:pt idx="24">
                  <c:v>43502</c:v>
                </c:pt>
                <c:pt idx="25">
                  <c:v>43503</c:v>
                </c:pt>
                <c:pt idx="26">
                  <c:v>43504</c:v>
                </c:pt>
                <c:pt idx="27">
                  <c:v>43507</c:v>
                </c:pt>
                <c:pt idx="28">
                  <c:v>43508</c:v>
                </c:pt>
                <c:pt idx="29">
                  <c:v>43509</c:v>
                </c:pt>
                <c:pt idx="30">
                  <c:v>43510</c:v>
                </c:pt>
                <c:pt idx="31">
                  <c:v>43511</c:v>
                </c:pt>
                <c:pt idx="32">
                  <c:v>43515</c:v>
                </c:pt>
                <c:pt idx="33">
                  <c:v>43516</c:v>
                </c:pt>
                <c:pt idx="34">
                  <c:v>43517</c:v>
                </c:pt>
                <c:pt idx="35">
                  <c:v>43518</c:v>
                </c:pt>
                <c:pt idx="36">
                  <c:v>43521</c:v>
                </c:pt>
                <c:pt idx="37">
                  <c:v>43522</c:v>
                </c:pt>
                <c:pt idx="38">
                  <c:v>43523</c:v>
                </c:pt>
                <c:pt idx="39">
                  <c:v>43524</c:v>
                </c:pt>
                <c:pt idx="40">
                  <c:v>43525</c:v>
                </c:pt>
                <c:pt idx="41">
                  <c:v>43528</c:v>
                </c:pt>
                <c:pt idx="42">
                  <c:v>43529</c:v>
                </c:pt>
                <c:pt idx="43">
                  <c:v>43530</c:v>
                </c:pt>
                <c:pt idx="44">
                  <c:v>43531</c:v>
                </c:pt>
                <c:pt idx="45">
                  <c:v>43532</c:v>
                </c:pt>
                <c:pt idx="46">
                  <c:v>43535</c:v>
                </c:pt>
                <c:pt idx="47">
                  <c:v>43536</c:v>
                </c:pt>
                <c:pt idx="48">
                  <c:v>43537</c:v>
                </c:pt>
                <c:pt idx="49">
                  <c:v>43538</c:v>
                </c:pt>
                <c:pt idx="50">
                  <c:v>43539</c:v>
                </c:pt>
                <c:pt idx="51">
                  <c:v>43542</c:v>
                </c:pt>
                <c:pt idx="52">
                  <c:v>43543</c:v>
                </c:pt>
                <c:pt idx="53">
                  <c:v>43544</c:v>
                </c:pt>
                <c:pt idx="54">
                  <c:v>43545</c:v>
                </c:pt>
                <c:pt idx="55">
                  <c:v>43546</c:v>
                </c:pt>
                <c:pt idx="56">
                  <c:v>43549</c:v>
                </c:pt>
                <c:pt idx="57">
                  <c:v>43550</c:v>
                </c:pt>
                <c:pt idx="58">
                  <c:v>43551</c:v>
                </c:pt>
                <c:pt idx="59">
                  <c:v>43552</c:v>
                </c:pt>
                <c:pt idx="60">
                  <c:v>43553</c:v>
                </c:pt>
                <c:pt idx="61">
                  <c:v>43556</c:v>
                </c:pt>
                <c:pt idx="62">
                  <c:v>43557</c:v>
                </c:pt>
                <c:pt idx="63">
                  <c:v>43558</c:v>
                </c:pt>
                <c:pt idx="64">
                  <c:v>43559</c:v>
                </c:pt>
                <c:pt idx="65">
                  <c:v>43560</c:v>
                </c:pt>
                <c:pt idx="66">
                  <c:v>43563</c:v>
                </c:pt>
                <c:pt idx="67">
                  <c:v>43564</c:v>
                </c:pt>
                <c:pt idx="68">
                  <c:v>43565</c:v>
                </c:pt>
                <c:pt idx="69">
                  <c:v>43566</c:v>
                </c:pt>
                <c:pt idx="70">
                  <c:v>43567</c:v>
                </c:pt>
                <c:pt idx="71">
                  <c:v>43570</c:v>
                </c:pt>
                <c:pt idx="72">
                  <c:v>43571</c:v>
                </c:pt>
                <c:pt idx="73">
                  <c:v>43572</c:v>
                </c:pt>
                <c:pt idx="74">
                  <c:v>43573</c:v>
                </c:pt>
                <c:pt idx="75">
                  <c:v>43574</c:v>
                </c:pt>
                <c:pt idx="76">
                  <c:v>43577</c:v>
                </c:pt>
                <c:pt idx="77">
                  <c:v>43578</c:v>
                </c:pt>
                <c:pt idx="78">
                  <c:v>43579</c:v>
                </c:pt>
                <c:pt idx="79">
                  <c:v>43580</c:v>
                </c:pt>
                <c:pt idx="80">
                  <c:v>43581</c:v>
                </c:pt>
                <c:pt idx="81">
                  <c:v>43584</c:v>
                </c:pt>
                <c:pt idx="82">
                  <c:v>43585</c:v>
                </c:pt>
                <c:pt idx="83">
                  <c:v>43586</c:v>
                </c:pt>
                <c:pt idx="84">
                  <c:v>43587</c:v>
                </c:pt>
                <c:pt idx="85">
                  <c:v>43588</c:v>
                </c:pt>
                <c:pt idx="86">
                  <c:v>43591</c:v>
                </c:pt>
                <c:pt idx="87">
                  <c:v>43592</c:v>
                </c:pt>
                <c:pt idx="88">
                  <c:v>43593</c:v>
                </c:pt>
                <c:pt idx="89">
                  <c:v>43594</c:v>
                </c:pt>
                <c:pt idx="90">
                  <c:v>43595</c:v>
                </c:pt>
                <c:pt idx="91">
                  <c:v>43598</c:v>
                </c:pt>
                <c:pt idx="92">
                  <c:v>43599</c:v>
                </c:pt>
                <c:pt idx="93">
                  <c:v>43600</c:v>
                </c:pt>
                <c:pt idx="94">
                  <c:v>43601</c:v>
                </c:pt>
                <c:pt idx="95">
                  <c:v>43602</c:v>
                </c:pt>
                <c:pt idx="96">
                  <c:v>43605</c:v>
                </c:pt>
                <c:pt idx="97">
                  <c:v>43606</c:v>
                </c:pt>
                <c:pt idx="98">
                  <c:v>43607</c:v>
                </c:pt>
                <c:pt idx="99">
                  <c:v>43608</c:v>
                </c:pt>
                <c:pt idx="100">
                  <c:v>43609</c:v>
                </c:pt>
                <c:pt idx="101">
                  <c:v>43613</c:v>
                </c:pt>
                <c:pt idx="102">
                  <c:v>43614</c:v>
                </c:pt>
                <c:pt idx="103">
                  <c:v>43615</c:v>
                </c:pt>
                <c:pt idx="104">
                  <c:v>43616</c:v>
                </c:pt>
                <c:pt idx="105">
                  <c:v>43619</c:v>
                </c:pt>
                <c:pt idx="106">
                  <c:v>43620</c:v>
                </c:pt>
                <c:pt idx="107">
                  <c:v>43621</c:v>
                </c:pt>
                <c:pt idx="108">
                  <c:v>43622</c:v>
                </c:pt>
                <c:pt idx="109">
                  <c:v>43623</c:v>
                </c:pt>
                <c:pt idx="110">
                  <c:v>43626</c:v>
                </c:pt>
                <c:pt idx="111">
                  <c:v>43627</c:v>
                </c:pt>
                <c:pt idx="112">
                  <c:v>43628</c:v>
                </c:pt>
                <c:pt idx="113">
                  <c:v>43629</c:v>
                </c:pt>
                <c:pt idx="114">
                  <c:v>43630</c:v>
                </c:pt>
                <c:pt idx="115">
                  <c:v>43633</c:v>
                </c:pt>
                <c:pt idx="116">
                  <c:v>43634</c:v>
                </c:pt>
                <c:pt idx="117">
                  <c:v>43635</c:v>
                </c:pt>
                <c:pt idx="118">
                  <c:v>43636</c:v>
                </c:pt>
                <c:pt idx="119">
                  <c:v>43637</c:v>
                </c:pt>
                <c:pt idx="120">
                  <c:v>43640</c:v>
                </c:pt>
                <c:pt idx="121">
                  <c:v>43641</c:v>
                </c:pt>
                <c:pt idx="122">
                  <c:v>43642</c:v>
                </c:pt>
                <c:pt idx="123">
                  <c:v>43643</c:v>
                </c:pt>
                <c:pt idx="124">
                  <c:v>43644</c:v>
                </c:pt>
                <c:pt idx="125">
                  <c:v>43647</c:v>
                </c:pt>
                <c:pt idx="126">
                  <c:v>43648</c:v>
                </c:pt>
                <c:pt idx="127">
                  <c:v>43649</c:v>
                </c:pt>
                <c:pt idx="128">
                  <c:v>43651</c:v>
                </c:pt>
                <c:pt idx="129">
                  <c:v>43654</c:v>
                </c:pt>
                <c:pt idx="130">
                  <c:v>43655</c:v>
                </c:pt>
                <c:pt idx="131">
                  <c:v>43656</c:v>
                </c:pt>
                <c:pt idx="132">
                  <c:v>43657</c:v>
                </c:pt>
                <c:pt idx="133">
                  <c:v>43658</c:v>
                </c:pt>
                <c:pt idx="134">
                  <c:v>43661</c:v>
                </c:pt>
                <c:pt idx="135">
                  <c:v>43662</c:v>
                </c:pt>
                <c:pt idx="136">
                  <c:v>43663</c:v>
                </c:pt>
                <c:pt idx="137">
                  <c:v>43664</c:v>
                </c:pt>
                <c:pt idx="138">
                  <c:v>43665</c:v>
                </c:pt>
                <c:pt idx="139">
                  <c:v>43668</c:v>
                </c:pt>
                <c:pt idx="140">
                  <c:v>43669</c:v>
                </c:pt>
                <c:pt idx="141">
                  <c:v>43670</c:v>
                </c:pt>
                <c:pt idx="142">
                  <c:v>43671</c:v>
                </c:pt>
                <c:pt idx="143">
                  <c:v>43672</c:v>
                </c:pt>
                <c:pt idx="144">
                  <c:v>43675</c:v>
                </c:pt>
                <c:pt idx="145">
                  <c:v>43676</c:v>
                </c:pt>
                <c:pt idx="146">
                  <c:v>43677</c:v>
                </c:pt>
                <c:pt idx="147">
                  <c:v>43678</c:v>
                </c:pt>
                <c:pt idx="148">
                  <c:v>43679</c:v>
                </c:pt>
                <c:pt idx="149">
                  <c:v>43682</c:v>
                </c:pt>
                <c:pt idx="150">
                  <c:v>43683</c:v>
                </c:pt>
                <c:pt idx="151">
                  <c:v>43684</c:v>
                </c:pt>
                <c:pt idx="152">
                  <c:v>43685</c:v>
                </c:pt>
                <c:pt idx="153">
                  <c:v>43686</c:v>
                </c:pt>
                <c:pt idx="154">
                  <c:v>43689</c:v>
                </c:pt>
                <c:pt idx="155">
                  <c:v>43690</c:v>
                </c:pt>
                <c:pt idx="156">
                  <c:v>43691</c:v>
                </c:pt>
                <c:pt idx="157">
                  <c:v>43692</c:v>
                </c:pt>
                <c:pt idx="158">
                  <c:v>43693</c:v>
                </c:pt>
                <c:pt idx="159">
                  <c:v>43696</c:v>
                </c:pt>
                <c:pt idx="160">
                  <c:v>43697</c:v>
                </c:pt>
                <c:pt idx="161">
                  <c:v>43698</c:v>
                </c:pt>
                <c:pt idx="162">
                  <c:v>43699</c:v>
                </c:pt>
                <c:pt idx="163">
                  <c:v>43700</c:v>
                </c:pt>
                <c:pt idx="164">
                  <c:v>43703</c:v>
                </c:pt>
                <c:pt idx="165">
                  <c:v>43704</c:v>
                </c:pt>
                <c:pt idx="166">
                  <c:v>43705</c:v>
                </c:pt>
                <c:pt idx="167">
                  <c:v>43706</c:v>
                </c:pt>
                <c:pt idx="168">
                  <c:v>43707</c:v>
                </c:pt>
                <c:pt idx="169">
                  <c:v>43711</c:v>
                </c:pt>
                <c:pt idx="170">
                  <c:v>43712</c:v>
                </c:pt>
                <c:pt idx="171">
                  <c:v>43713</c:v>
                </c:pt>
                <c:pt idx="172">
                  <c:v>43714</c:v>
                </c:pt>
                <c:pt idx="173">
                  <c:v>43717</c:v>
                </c:pt>
                <c:pt idx="174">
                  <c:v>43718</c:v>
                </c:pt>
                <c:pt idx="175">
                  <c:v>43719</c:v>
                </c:pt>
                <c:pt idx="176">
                  <c:v>43720</c:v>
                </c:pt>
                <c:pt idx="177">
                  <c:v>43721</c:v>
                </c:pt>
                <c:pt idx="178">
                  <c:v>43724</c:v>
                </c:pt>
                <c:pt idx="179">
                  <c:v>43725</c:v>
                </c:pt>
                <c:pt idx="180">
                  <c:v>43726</c:v>
                </c:pt>
                <c:pt idx="181">
                  <c:v>43727</c:v>
                </c:pt>
                <c:pt idx="182">
                  <c:v>43728</c:v>
                </c:pt>
                <c:pt idx="183">
                  <c:v>43731</c:v>
                </c:pt>
                <c:pt idx="184">
                  <c:v>43732</c:v>
                </c:pt>
                <c:pt idx="185">
                  <c:v>43733</c:v>
                </c:pt>
                <c:pt idx="186">
                  <c:v>43734</c:v>
                </c:pt>
                <c:pt idx="187">
                  <c:v>43735</c:v>
                </c:pt>
                <c:pt idx="188">
                  <c:v>43738</c:v>
                </c:pt>
                <c:pt idx="189">
                  <c:v>43739</c:v>
                </c:pt>
                <c:pt idx="190">
                  <c:v>43740</c:v>
                </c:pt>
                <c:pt idx="191">
                  <c:v>43741</c:v>
                </c:pt>
                <c:pt idx="192">
                  <c:v>43742</c:v>
                </c:pt>
                <c:pt idx="193">
                  <c:v>43745</c:v>
                </c:pt>
                <c:pt idx="194">
                  <c:v>43746</c:v>
                </c:pt>
                <c:pt idx="195">
                  <c:v>43747</c:v>
                </c:pt>
                <c:pt idx="196">
                  <c:v>43748</c:v>
                </c:pt>
                <c:pt idx="197">
                  <c:v>43749</c:v>
                </c:pt>
                <c:pt idx="198">
                  <c:v>43753</c:v>
                </c:pt>
                <c:pt idx="199">
                  <c:v>43754</c:v>
                </c:pt>
                <c:pt idx="200">
                  <c:v>43755</c:v>
                </c:pt>
                <c:pt idx="201">
                  <c:v>43756</c:v>
                </c:pt>
                <c:pt idx="202">
                  <c:v>43759</c:v>
                </c:pt>
                <c:pt idx="203">
                  <c:v>43760</c:v>
                </c:pt>
                <c:pt idx="204">
                  <c:v>43761</c:v>
                </c:pt>
                <c:pt idx="205">
                  <c:v>43762</c:v>
                </c:pt>
                <c:pt idx="206">
                  <c:v>43763</c:v>
                </c:pt>
                <c:pt idx="207">
                  <c:v>43766</c:v>
                </c:pt>
                <c:pt idx="208">
                  <c:v>43767</c:v>
                </c:pt>
                <c:pt idx="209">
                  <c:v>43768</c:v>
                </c:pt>
                <c:pt idx="210">
                  <c:v>43769</c:v>
                </c:pt>
                <c:pt idx="211">
                  <c:v>43770</c:v>
                </c:pt>
                <c:pt idx="212">
                  <c:v>43773</c:v>
                </c:pt>
                <c:pt idx="213">
                  <c:v>43774</c:v>
                </c:pt>
                <c:pt idx="214">
                  <c:v>43775</c:v>
                </c:pt>
                <c:pt idx="215">
                  <c:v>43776</c:v>
                </c:pt>
                <c:pt idx="216">
                  <c:v>43777</c:v>
                </c:pt>
                <c:pt idx="217">
                  <c:v>43781</c:v>
                </c:pt>
                <c:pt idx="218">
                  <c:v>43782</c:v>
                </c:pt>
                <c:pt idx="219">
                  <c:v>43783</c:v>
                </c:pt>
                <c:pt idx="220">
                  <c:v>43784</c:v>
                </c:pt>
                <c:pt idx="221">
                  <c:v>43787</c:v>
                </c:pt>
                <c:pt idx="222">
                  <c:v>43788</c:v>
                </c:pt>
                <c:pt idx="223">
                  <c:v>43789</c:v>
                </c:pt>
                <c:pt idx="224">
                  <c:v>43790</c:v>
                </c:pt>
                <c:pt idx="225">
                  <c:v>43791</c:v>
                </c:pt>
                <c:pt idx="226">
                  <c:v>43794</c:v>
                </c:pt>
                <c:pt idx="227">
                  <c:v>43795</c:v>
                </c:pt>
                <c:pt idx="228">
                  <c:v>43796</c:v>
                </c:pt>
                <c:pt idx="229">
                  <c:v>43798</c:v>
                </c:pt>
                <c:pt idx="230">
                  <c:v>43801</c:v>
                </c:pt>
                <c:pt idx="231">
                  <c:v>43802</c:v>
                </c:pt>
                <c:pt idx="232">
                  <c:v>43803</c:v>
                </c:pt>
                <c:pt idx="233">
                  <c:v>43804</c:v>
                </c:pt>
                <c:pt idx="234">
                  <c:v>43805</c:v>
                </c:pt>
                <c:pt idx="235">
                  <c:v>43808</c:v>
                </c:pt>
                <c:pt idx="236">
                  <c:v>43809</c:v>
                </c:pt>
                <c:pt idx="237">
                  <c:v>43810</c:v>
                </c:pt>
                <c:pt idx="238">
                  <c:v>43811</c:v>
                </c:pt>
                <c:pt idx="239">
                  <c:v>43812</c:v>
                </c:pt>
                <c:pt idx="240">
                  <c:v>43815</c:v>
                </c:pt>
                <c:pt idx="241">
                  <c:v>43816</c:v>
                </c:pt>
                <c:pt idx="242">
                  <c:v>43817</c:v>
                </c:pt>
                <c:pt idx="243">
                  <c:v>43818</c:v>
                </c:pt>
                <c:pt idx="244">
                  <c:v>43819</c:v>
                </c:pt>
                <c:pt idx="245">
                  <c:v>43822</c:v>
                </c:pt>
                <c:pt idx="246">
                  <c:v>43823</c:v>
                </c:pt>
                <c:pt idx="247">
                  <c:v>43825</c:v>
                </c:pt>
                <c:pt idx="248">
                  <c:v>43826</c:v>
                </c:pt>
                <c:pt idx="249">
                  <c:v>43829</c:v>
                </c:pt>
                <c:pt idx="250">
                  <c:v>43830</c:v>
                </c:pt>
                <c:pt idx="251">
                  <c:v>43832</c:v>
                </c:pt>
                <c:pt idx="252">
                  <c:v>43833</c:v>
                </c:pt>
                <c:pt idx="253">
                  <c:v>43836</c:v>
                </c:pt>
                <c:pt idx="254">
                  <c:v>43837</c:v>
                </c:pt>
                <c:pt idx="255">
                  <c:v>43838</c:v>
                </c:pt>
                <c:pt idx="256">
                  <c:v>43839</c:v>
                </c:pt>
                <c:pt idx="257">
                  <c:v>43840</c:v>
                </c:pt>
                <c:pt idx="258">
                  <c:v>43843</c:v>
                </c:pt>
                <c:pt idx="259">
                  <c:v>43844</c:v>
                </c:pt>
                <c:pt idx="260">
                  <c:v>43845</c:v>
                </c:pt>
                <c:pt idx="261">
                  <c:v>43846</c:v>
                </c:pt>
                <c:pt idx="262">
                  <c:v>43847</c:v>
                </c:pt>
                <c:pt idx="263">
                  <c:v>43851</c:v>
                </c:pt>
                <c:pt idx="264">
                  <c:v>43852</c:v>
                </c:pt>
                <c:pt idx="265">
                  <c:v>43853</c:v>
                </c:pt>
                <c:pt idx="266">
                  <c:v>43854</c:v>
                </c:pt>
                <c:pt idx="267">
                  <c:v>43857</c:v>
                </c:pt>
                <c:pt idx="268">
                  <c:v>43858</c:v>
                </c:pt>
                <c:pt idx="269">
                  <c:v>43859</c:v>
                </c:pt>
                <c:pt idx="270">
                  <c:v>43860</c:v>
                </c:pt>
                <c:pt idx="271">
                  <c:v>43861</c:v>
                </c:pt>
                <c:pt idx="272">
                  <c:v>43864</c:v>
                </c:pt>
                <c:pt idx="273">
                  <c:v>43865</c:v>
                </c:pt>
                <c:pt idx="274">
                  <c:v>43866</c:v>
                </c:pt>
                <c:pt idx="275">
                  <c:v>43867</c:v>
                </c:pt>
                <c:pt idx="276">
                  <c:v>43868</c:v>
                </c:pt>
                <c:pt idx="277">
                  <c:v>43871</c:v>
                </c:pt>
                <c:pt idx="278">
                  <c:v>43872</c:v>
                </c:pt>
                <c:pt idx="279">
                  <c:v>43873</c:v>
                </c:pt>
                <c:pt idx="280">
                  <c:v>43874</c:v>
                </c:pt>
                <c:pt idx="281">
                  <c:v>43875</c:v>
                </c:pt>
                <c:pt idx="282">
                  <c:v>43879</c:v>
                </c:pt>
                <c:pt idx="283">
                  <c:v>43880</c:v>
                </c:pt>
                <c:pt idx="284">
                  <c:v>43881</c:v>
                </c:pt>
                <c:pt idx="285">
                  <c:v>43882</c:v>
                </c:pt>
                <c:pt idx="286">
                  <c:v>43885</c:v>
                </c:pt>
                <c:pt idx="287">
                  <c:v>43886</c:v>
                </c:pt>
                <c:pt idx="288">
                  <c:v>43887</c:v>
                </c:pt>
                <c:pt idx="289">
                  <c:v>43888</c:v>
                </c:pt>
                <c:pt idx="290">
                  <c:v>43889</c:v>
                </c:pt>
                <c:pt idx="291">
                  <c:v>43892</c:v>
                </c:pt>
                <c:pt idx="292">
                  <c:v>43893</c:v>
                </c:pt>
                <c:pt idx="293">
                  <c:v>43894</c:v>
                </c:pt>
                <c:pt idx="294">
                  <c:v>43895</c:v>
                </c:pt>
                <c:pt idx="295">
                  <c:v>43896</c:v>
                </c:pt>
                <c:pt idx="296">
                  <c:v>43899</c:v>
                </c:pt>
                <c:pt idx="297">
                  <c:v>43900</c:v>
                </c:pt>
                <c:pt idx="298">
                  <c:v>43901</c:v>
                </c:pt>
                <c:pt idx="299">
                  <c:v>43902</c:v>
                </c:pt>
                <c:pt idx="300">
                  <c:v>43903</c:v>
                </c:pt>
                <c:pt idx="301">
                  <c:v>43906</c:v>
                </c:pt>
                <c:pt idx="302">
                  <c:v>43907</c:v>
                </c:pt>
                <c:pt idx="303">
                  <c:v>43908</c:v>
                </c:pt>
                <c:pt idx="304">
                  <c:v>43909</c:v>
                </c:pt>
                <c:pt idx="305">
                  <c:v>43910</c:v>
                </c:pt>
                <c:pt idx="306">
                  <c:v>43913</c:v>
                </c:pt>
                <c:pt idx="307">
                  <c:v>43914</c:v>
                </c:pt>
                <c:pt idx="308">
                  <c:v>43915</c:v>
                </c:pt>
                <c:pt idx="309">
                  <c:v>43916</c:v>
                </c:pt>
                <c:pt idx="310">
                  <c:v>43917</c:v>
                </c:pt>
                <c:pt idx="311">
                  <c:v>43920</c:v>
                </c:pt>
                <c:pt idx="312">
                  <c:v>43921</c:v>
                </c:pt>
                <c:pt idx="313">
                  <c:v>43922</c:v>
                </c:pt>
                <c:pt idx="314">
                  <c:v>43923</c:v>
                </c:pt>
                <c:pt idx="315">
                  <c:v>43924</c:v>
                </c:pt>
                <c:pt idx="316">
                  <c:v>43927</c:v>
                </c:pt>
                <c:pt idx="317">
                  <c:v>43928</c:v>
                </c:pt>
                <c:pt idx="318">
                  <c:v>43929</c:v>
                </c:pt>
                <c:pt idx="319">
                  <c:v>43930</c:v>
                </c:pt>
                <c:pt idx="320">
                  <c:v>43931</c:v>
                </c:pt>
                <c:pt idx="321">
                  <c:v>43934</c:v>
                </c:pt>
                <c:pt idx="322">
                  <c:v>43935</c:v>
                </c:pt>
                <c:pt idx="323">
                  <c:v>43936</c:v>
                </c:pt>
                <c:pt idx="324">
                  <c:v>43937</c:v>
                </c:pt>
                <c:pt idx="325">
                  <c:v>43938</c:v>
                </c:pt>
                <c:pt idx="326">
                  <c:v>43941</c:v>
                </c:pt>
                <c:pt idx="327">
                  <c:v>43942</c:v>
                </c:pt>
                <c:pt idx="328">
                  <c:v>43943</c:v>
                </c:pt>
                <c:pt idx="329">
                  <c:v>43944</c:v>
                </c:pt>
                <c:pt idx="330">
                  <c:v>43945</c:v>
                </c:pt>
                <c:pt idx="331">
                  <c:v>43948</c:v>
                </c:pt>
                <c:pt idx="332">
                  <c:v>43949</c:v>
                </c:pt>
                <c:pt idx="333">
                  <c:v>43950</c:v>
                </c:pt>
                <c:pt idx="334">
                  <c:v>43951</c:v>
                </c:pt>
                <c:pt idx="335">
                  <c:v>43952</c:v>
                </c:pt>
                <c:pt idx="336">
                  <c:v>43955</c:v>
                </c:pt>
                <c:pt idx="337">
                  <c:v>43956</c:v>
                </c:pt>
                <c:pt idx="338">
                  <c:v>43957</c:v>
                </c:pt>
                <c:pt idx="339">
                  <c:v>43958</c:v>
                </c:pt>
                <c:pt idx="340">
                  <c:v>43959</c:v>
                </c:pt>
                <c:pt idx="341">
                  <c:v>43962</c:v>
                </c:pt>
                <c:pt idx="342">
                  <c:v>43963</c:v>
                </c:pt>
                <c:pt idx="343">
                  <c:v>43964</c:v>
                </c:pt>
                <c:pt idx="344">
                  <c:v>43965</c:v>
                </c:pt>
                <c:pt idx="345">
                  <c:v>43966</c:v>
                </c:pt>
                <c:pt idx="346">
                  <c:v>43969</c:v>
                </c:pt>
                <c:pt idx="347">
                  <c:v>43970</c:v>
                </c:pt>
                <c:pt idx="348">
                  <c:v>43971</c:v>
                </c:pt>
                <c:pt idx="349">
                  <c:v>43972</c:v>
                </c:pt>
                <c:pt idx="350">
                  <c:v>43973</c:v>
                </c:pt>
                <c:pt idx="351">
                  <c:v>43977</c:v>
                </c:pt>
                <c:pt idx="352">
                  <c:v>43978</c:v>
                </c:pt>
                <c:pt idx="353">
                  <c:v>43979</c:v>
                </c:pt>
                <c:pt idx="354">
                  <c:v>43980</c:v>
                </c:pt>
                <c:pt idx="355">
                  <c:v>43983</c:v>
                </c:pt>
                <c:pt idx="356">
                  <c:v>43984</c:v>
                </c:pt>
                <c:pt idx="357">
                  <c:v>43985</c:v>
                </c:pt>
              </c:numCache>
            </c:numRef>
          </c:cat>
          <c:val>
            <c:numRef>
              <c:f>IR!$C$4:$C$361</c:f>
              <c:numCache>
                <c:formatCode>0.00%</c:formatCode>
                <c:ptCount val="358"/>
                <c:pt idx="0">
                  <c:v>2.5071300000000001E-2</c:v>
                </c:pt>
                <c:pt idx="1">
                  <c:v>2.5127500000000001E-2</c:v>
                </c:pt>
                <c:pt idx="2">
                  <c:v>2.5205600000000002E-2</c:v>
                </c:pt>
                <c:pt idx="3">
                  <c:v>2.51113E-2</c:v>
                </c:pt>
                <c:pt idx="4">
                  <c:v>2.5155E-2</c:v>
                </c:pt>
                <c:pt idx="5">
                  <c:v>2.5187500000000002E-2</c:v>
                </c:pt>
                <c:pt idx="6">
                  <c:v>2.5141899999999998E-2</c:v>
                </c:pt>
                <c:pt idx="7">
                  <c:v>2.5089400000000001E-2</c:v>
                </c:pt>
                <c:pt idx="8">
                  <c:v>2.5100600000000001E-2</c:v>
                </c:pt>
                <c:pt idx="9">
                  <c:v>2.5075E-2</c:v>
                </c:pt>
                <c:pt idx="10">
                  <c:v>2.5132499999999999E-2</c:v>
                </c:pt>
                <c:pt idx="11">
                  <c:v>2.503E-2</c:v>
                </c:pt>
                <c:pt idx="12">
                  <c:v>2.5059999999999999E-2</c:v>
                </c:pt>
                <c:pt idx="13">
                  <c:v>2.5190000000000001E-2</c:v>
                </c:pt>
                <c:pt idx="14">
                  <c:v>2.5100000000000001E-2</c:v>
                </c:pt>
                <c:pt idx="15">
                  <c:v>2.5018800000000001E-2</c:v>
                </c:pt>
                <c:pt idx="16">
                  <c:v>2.5000000000000001E-2</c:v>
                </c:pt>
                <c:pt idx="17">
                  <c:v>2.5017500000000002E-2</c:v>
                </c:pt>
                <c:pt idx="18">
                  <c:v>2.4988799999999999E-2</c:v>
                </c:pt>
                <c:pt idx="19">
                  <c:v>2.50913E-2</c:v>
                </c:pt>
                <c:pt idx="20">
                  <c:v>2.51375E-2</c:v>
                </c:pt>
                <c:pt idx="21">
                  <c:v>2.5139999999999999E-2</c:v>
                </c:pt>
                <c:pt idx="22">
                  <c:v>2.5131299999999999E-2</c:v>
                </c:pt>
                <c:pt idx="23">
                  <c:v>2.5122499999999999E-2</c:v>
                </c:pt>
                <c:pt idx="24">
                  <c:v>2.5126300000000001E-2</c:v>
                </c:pt>
                <c:pt idx="25">
                  <c:v>2.5168800000000002E-2</c:v>
                </c:pt>
                <c:pt idx="26">
                  <c:v>2.5041299999999999E-2</c:v>
                </c:pt>
                <c:pt idx="27">
                  <c:v>2.4978799999999999E-2</c:v>
                </c:pt>
                <c:pt idx="28">
                  <c:v>2.4937500000000001E-2</c:v>
                </c:pt>
                <c:pt idx="29">
                  <c:v>2.48875E-2</c:v>
                </c:pt>
                <c:pt idx="30">
                  <c:v>2.48138E-2</c:v>
                </c:pt>
                <c:pt idx="31">
                  <c:v>2.4803800000000001E-2</c:v>
                </c:pt>
                <c:pt idx="32">
                  <c:v>2.4822500000000001E-2</c:v>
                </c:pt>
                <c:pt idx="33">
                  <c:v>2.4811300000000001E-2</c:v>
                </c:pt>
                <c:pt idx="34">
                  <c:v>2.4898799999999999E-2</c:v>
                </c:pt>
                <c:pt idx="35">
                  <c:v>2.4843799999999999E-2</c:v>
                </c:pt>
                <c:pt idx="36">
                  <c:v>2.4791299999999999E-2</c:v>
                </c:pt>
                <c:pt idx="37">
                  <c:v>2.4930000000000001E-2</c:v>
                </c:pt>
                <c:pt idx="38">
                  <c:v>2.4892500000000001E-2</c:v>
                </c:pt>
                <c:pt idx="39">
                  <c:v>2.49038E-2</c:v>
                </c:pt>
                <c:pt idx="40">
                  <c:v>2.4818799999999999E-2</c:v>
                </c:pt>
                <c:pt idx="41">
                  <c:v>2.4830000000000001E-2</c:v>
                </c:pt>
                <c:pt idx="42">
                  <c:v>2.4808799999999999E-2</c:v>
                </c:pt>
                <c:pt idx="43">
                  <c:v>2.4917499999999999E-2</c:v>
                </c:pt>
                <c:pt idx="44">
                  <c:v>2.4927499999999998E-2</c:v>
                </c:pt>
                <c:pt idx="45">
                  <c:v>2.4915E-2</c:v>
                </c:pt>
                <c:pt idx="46">
                  <c:v>2.4988799999999999E-2</c:v>
                </c:pt>
                <c:pt idx="47">
                  <c:v>2.48863E-2</c:v>
                </c:pt>
                <c:pt idx="48">
                  <c:v>2.4837499999999998E-2</c:v>
                </c:pt>
                <c:pt idx="49">
                  <c:v>2.4817499999999999E-2</c:v>
                </c:pt>
                <c:pt idx="50">
                  <c:v>2.4817499999999999E-2</c:v>
                </c:pt>
                <c:pt idx="51">
                  <c:v>2.48775E-2</c:v>
                </c:pt>
                <c:pt idx="52">
                  <c:v>2.4867500000000001E-2</c:v>
                </c:pt>
                <c:pt idx="53">
                  <c:v>2.4906299999999999E-2</c:v>
                </c:pt>
                <c:pt idx="54">
                  <c:v>2.4854999999999999E-2</c:v>
                </c:pt>
                <c:pt idx="55">
                  <c:v>2.4988799999999999E-2</c:v>
                </c:pt>
                <c:pt idx="56">
                  <c:v>2.4897499999999999E-2</c:v>
                </c:pt>
                <c:pt idx="57">
                  <c:v>2.4955000000000001E-2</c:v>
                </c:pt>
                <c:pt idx="58">
                  <c:v>2.4986299999999999E-2</c:v>
                </c:pt>
                <c:pt idx="59">
                  <c:v>2.5014999999999999E-2</c:v>
                </c:pt>
                <c:pt idx="60">
                  <c:v>2.4944999999999998E-2</c:v>
                </c:pt>
                <c:pt idx="61">
                  <c:v>2.4933799999999999E-2</c:v>
                </c:pt>
                <c:pt idx="62">
                  <c:v>2.4793800000000001E-2</c:v>
                </c:pt>
                <c:pt idx="63">
                  <c:v>2.47713E-2</c:v>
                </c:pt>
                <c:pt idx="64">
                  <c:v>2.4735E-2</c:v>
                </c:pt>
                <c:pt idx="65">
                  <c:v>2.47163E-2</c:v>
                </c:pt>
                <c:pt idx="66">
                  <c:v>2.4812500000000001E-2</c:v>
                </c:pt>
                <c:pt idx="67">
                  <c:v>2.4840000000000001E-2</c:v>
                </c:pt>
                <c:pt idx="68">
                  <c:v>2.4819999999999998E-2</c:v>
                </c:pt>
                <c:pt idx="69">
                  <c:v>2.47263E-2</c:v>
                </c:pt>
                <c:pt idx="70">
                  <c:v>2.4773799999999999E-2</c:v>
                </c:pt>
                <c:pt idx="71">
                  <c:v>2.4738799999999998E-2</c:v>
                </c:pt>
                <c:pt idx="72">
                  <c:v>2.47975E-2</c:v>
                </c:pt>
                <c:pt idx="73">
                  <c:v>2.4873800000000001E-2</c:v>
                </c:pt>
                <c:pt idx="74">
                  <c:v>2.4808799999999999E-2</c:v>
                </c:pt>
                <c:pt idx="75">
                  <c:v>2.4808799999999999E-2</c:v>
                </c:pt>
                <c:pt idx="76">
                  <c:v>2.4808799999999999E-2</c:v>
                </c:pt>
                <c:pt idx="77">
                  <c:v>2.4766300000000002E-2</c:v>
                </c:pt>
                <c:pt idx="78">
                  <c:v>2.48338E-2</c:v>
                </c:pt>
                <c:pt idx="79">
                  <c:v>2.4785000000000001E-2</c:v>
                </c:pt>
                <c:pt idx="80">
                  <c:v>2.4831300000000001E-2</c:v>
                </c:pt>
                <c:pt idx="81">
                  <c:v>2.48588E-2</c:v>
                </c:pt>
                <c:pt idx="82">
                  <c:v>2.4805000000000001E-2</c:v>
                </c:pt>
                <c:pt idx="83">
                  <c:v>2.48325E-2</c:v>
                </c:pt>
                <c:pt idx="84">
                  <c:v>2.46713E-2</c:v>
                </c:pt>
                <c:pt idx="85">
                  <c:v>2.4666299999999999E-2</c:v>
                </c:pt>
                <c:pt idx="86">
                  <c:v>2.4666299999999999E-2</c:v>
                </c:pt>
                <c:pt idx="87">
                  <c:v>2.46275E-2</c:v>
                </c:pt>
                <c:pt idx="88">
                  <c:v>2.4513799999999999E-2</c:v>
                </c:pt>
                <c:pt idx="89">
                  <c:v>2.4533800000000001E-2</c:v>
                </c:pt>
                <c:pt idx="90">
                  <c:v>2.4490000000000001E-2</c:v>
                </c:pt>
                <c:pt idx="91">
                  <c:v>2.4396299999999999E-2</c:v>
                </c:pt>
                <c:pt idx="92">
                  <c:v>2.43763E-2</c:v>
                </c:pt>
                <c:pt idx="93">
                  <c:v>2.43238E-2</c:v>
                </c:pt>
                <c:pt idx="94">
                  <c:v>2.4406299999999999E-2</c:v>
                </c:pt>
                <c:pt idx="95">
                  <c:v>2.4418800000000001E-2</c:v>
                </c:pt>
                <c:pt idx="96">
                  <c:v>2.436E-2</c:v>
                </c:pt>
                <c:pt idx="97">
                  <c:v>2.42963E-2</c:v>
                </c:pt>
                <c:pt idx="98">
                  <c:v>2.4369999999999999E-2</c:v>
                </c:pt>
                <c:pt idx="99">
                  <c:v>2.42975E-2</c:v>
                </c:pt>
                <c:pt idx="100">
                  <c:v>2.4281299999999999E-2</c:v>
                </c:pt>
                <c:pt idx="101">
                  <c:v>2.4293800000000001E-2</c:v>
                </c:pt>
                <c:pt idx="102">
                  <c:v>2.4385E-2</c:v>
                </c:pt>
                <c:pt idx="103">
                  <c:v>2.4400000000000002E-2</c:v>
                </c:pt>
                <c:pt idx="104">
                  <c:v>2.4305E-2</c:v>
                </c:pt>
                <c:pt idx="105">
                  <c:v>2.4298799999999999E-2</c:v>
                </c:pt>
                <c:pt idx="106">
                  <c:v>2.4208799999999999E-2</c:v>
                </c:pt>
                <c:pt idx="107">
                  <c:v>2.4185000000000002E-2</c:v>
                </c:pt>
                <c:pt idx="108">
                  <c:v>2.41163E-2</c:v>
                </c:pt>
                <c:pt idx="109">
                  <c:v>2.4121299999999998E-2</c:v>
                </c:pt>
                <c:pt idx="110">
                  <c:v>2.41338E-2</c:v>
                </c:pt>
                <c:pt idx="111">
                  <c:v>2.4106300000000001E-2</c:v>
                </c:pt>
                <c:pt idx="112">
                  <c:v>2.4011299999999999E-2</c:v>
                </c:pt>
                <c:pt idx="113">
                  <c:v>2.3942499999999999E-2</c:v>
                </c:pt>
                <c:pt idx="114">
                  <c:v>2.3817499999999998E-2</c:v>
                </c:pt>
                <c:pt idx="115">
                  <c:v>2.39025E-2</c:v>
                </c:pt>
                <c:pt idx="116">
                  <c:v>2.3828800000000001E-2</c:v>
                </c:pt>
                <c:pt idx="117">
                  <c:v>2.3833799999999999E-2</c:v>
                </c:pt>
                <c:pt idx="118">
                  <c:v>2.40363E-2</c:v>
                </c:pt>
                <c:pt idx="119">
                  <c:v>2.4043800000000001E-2</c:v>
                </c:pt>
                <c:pt idx="120">
                  <c:v>2.4017500000000001E-2</c:v>
                </c:pt>
                <c:pt idx="121">
                  <c:v>2.4041300000000002E-2</c:v>
                </c:pt>
                <c:pt idx="122">
                  <c:v>2.4023800000000001E-2</c:v>
                </c:pt>
                <c:pt idx="123">
                  <c:v>2.4023800000000001E-2</c:v>
                </c:pt>
                <c:pt idx="124">
                  <c:v>2.3980000000000001E-2</c:v>
                </c:pt>
                <c:pt idx="125">
                  <c:v>2.3877499999999999E-2</c:v>
                </c:pt>
                <c:pt idx="126">
                  <c:v>2.3795E-2</c:v>
                </c:pt>
                <c:pt idx="127">
                  <c:v>2.3599999999999999E-2</c:v>
                </c:pt>
                <c:pt idx="128">
                  <c:v>2.3664999999999999E-2</c:v>
                </c:pt>
                <c:pt idx="129">
                  <c:v>2.37938E-2</c:v>
                </c:pt>
                <c:pt idx="130">
                  <c:v>2.36863E-2</c:v>
                </c:pt>
                <c:pt idx="131">
                  <c:v>2.3691299999999998E-2</c:v>
                </c:pt>
                <c:pt idx="132">
                  <c:v>2.325E-2</c:v>
                </c:pt>
                <c:pt idx="133">
                  <c:v>2.332E-2</c:v>
                </c:pt>
                <c:pt idx="134">
                  <c:v>2.31413E-2</c:v>
                </c:pt>
                <c:pt idx="135">
                  <c:v>2.3003800000000001E-2</c:v>
                </c:pt>
                <c:pt idx="136">
                  <c:v>2.2978800000000001E-2</c:v>
                </c:pt>
                <c:pt idx="137">
                  <c:v>2.2714999999999999E-2</c:v>
                </c:pt>
                <c:pt idx="138">
                  <c:v>2.2611300000000001E-2</c:v>
                </c:pt>
                <c:pt idx="139">
                  <c:v>2.2691300000000001E-2</c:v>
                </c:pt>
                <c:pt idx="140">
                  <c:v>2.266E-2</c:v>
                </c:pt>
                <c:pt idx="141">
                  <c:v>2.2617499999999999E-2</c:v>
                </c:pt>
                <c:pt idx="142">
                  <c:v>2.2411299999999999E-2</c:v>
                </c:pt>
                <c:pt idx="143">
                  <c:v>2.2370000000000001E-2</c:v>
                </c:pt>
                <c:pt idx="144">
                  <c:v>2.23438E-2</c:v>
                </c:pt>
                <c:pt idx="145">
                  <c:v>2.2297500000000001E-2</c:v>
                </c:pt>
                <c:pt idx="146">
                  <c:v>2.2242499999999998E-2</c:v>
                </c:pt>
                <c:pt idx="147">
                  <c:v>2.2441300000000001E-2</c:v>
                </c:pt>
                <c:pt idx="148">
                  <c:v>2.2284999999999999E-2</c:v>
                </c:pt>
                <c:pt idx="149">
                  <c:v>2.223E-2</c:v>
                </c:pt>
                <c:pt idx="150">
                  <c:v>2.2127500000000001E-2</c:v>
                </c:pt>
                <c:pt idx="151">
                  <c:v>2.21125E-2</c:v>
                </c:pt>
                <c:pt idx="152">
                  <c:v>2.2008799999999999E-2</c:v>
                </c:pt>
                <c:pt idx="153">
                  <c:v>2.19425E-2</c:v>
                </c:pt>
                <c:pt idx="154">
                  <c:v>2.19525E-2</c:v>
                </c:pt>
                <c:pt idx="155">
                  <c:v>2.19513E-2</c:v>
                </c:pt>
                <c:pt idx="156">
                  <c:v>2.1973800000000002E-2</c:v>
                </c:pt>
                <c:pt idx="157">
                  <c:v>2.1819999999999999E-2</c:v>
                </c:pt>
                <c:pt idx="158">
                  <c:v>2.1721299999999999E-2</c:v>
                </c:pt>
                <c:pt idx="159">
                  <c:v>2.1686299999999999E-2</c:v>
                </c:pt>
                <c:pt idx="160">
                  <c:v>2.1700000000000001E-2</c:v>
                </c:pt>
                <c:pt idx="161">
                  <c:v>2.1666299999999999E-2</c:v>
                </c:pt>
                <c:pt idx="162">
                  <c:v>2.1452499999999999E-2</c:v>
                </c:pt>
                <c:pt idx="163">
                  <c:v>2.1395000000000001E-2</c:v>
                </c:pt>
                <c:pt idx="164">
                  <c:v>2.1395000000000001E-2</c:v>
                </c:pt>
                <c:pt idx="165">
                  <c:v>2.1158799999999998E-2</c:v>
                </c:pt>
                <c:pt idx="166">
                  <c:v>2.112E-2</c:v>
                </c:pt>
                <c:pt idx="167">
                  <c:v>2.10025E-2</c:v>
                </c:pt>
                <c:pt idx="168">
                  <c:v>2.0889999999999999E-2</c:v>
                </c:pt>
                <c:pt idx="169">
                  <c:v>2.0668800000000001E-2</c:v>
                </c:pt>
                <c:pt idx="170">
                  <c:v>2.0572500000000001E-2</c:v>
                </c:pt>
                <c:pt idx="171">
                  <c:v>2.04213E-2</c:v>
                </c:pt>
                <c:pt idx="172">
                  <c:v>2.0490000000000001E-2</c:v>
                </c:pt>
                <c:pt idx="173">
                  <c:v>2.0494999999999999E-2</c:v>
                </c:pt>
                <c:pt idx="174">
                  <c:v>2.03863E-2</c:v>
                </c:pt>
                <c:pt idx="175">
                  <c:v>2.03588E-2</c:v>
                </c:pt>
                <c:pt idx="176">
                  <c:v>2.0275000000000001E-2</c:v>
                </c:pt>
                <c:pt idx="177">
                  <c:v>2.0247500000000002E-2</c:v>
                </c:pt>
                <c:pt idx="178">
                  <c:v>2.0408800000000001E-2</c:v>
                </c:pt>
                <c:pt idx="179">
                  <c:v>2.0570000000000001E-2</c:v>
                </c:pt>
                <c:pt idx="180">
                  <c:v>2.0442499999999999E-2</c:v>
                </c:pt>
                <c:pt idx="181">
                  <c:v>2.0458799999999999E-2</c:v>
                </c:pt>
                <c:pt idx="182">
                  <c:v>2.0365000000000001E-2</c:v>
                </c:pt>
                <c:pt idx="183">
                  <c:v>2.0183799999999998E-2</c:v>
                </c:pt>
                <c:pt idx="184">
                  <c:v>2.0458799999999999E-2</c:v>
                </c:pt>
                <c:pt idx="185">
                  <c:v>2.05363E-2</c:v>
                </c:pt>
                <c:pt idx="186">
                  <c:v>2.0434999999999998E-2</c:v>
                </c:pt>
                <c:pt idx="187">
                  <c:v>2.0315E-2</c:v>
                </c:pt>
                <c:pt idx="188">
                  <c:v>2.0156299999999999E-2</c:v>
                </c:pt>
                <c:pt idx="189">
                  <c:v>2.01088E-2</c:v>
                </c:pt>
                <c:pt idx="190">
                  <c:v>1.9972500000000001E-2</c:v>
                </c:pt>
                <c:pt idx="191">
                  <c:v>1.9894999999999999E-2</c:v>
                </c:pt>
                <c:pt idx="192">
                  <c:v>1.9779999999999999E-2</c:v>
                </c:pt>
                <c:pt idx="193">
                  <c:v>1.94025E-2</c:v>
                </c:pt>
                <c:pt idx="194">
                  <c:v>1.9387499999999998E-2</c:v>
                </c:pt>
                <c:pt idx="195">
                  <c:v>1.9273800000000001E-2</c:v>
                </c:pt>
                <c:pt idx="196">
                  <c:v>1.92125E-2</c:v>
                </c:pt>
                <c:pt idx="197">
                  <c:v>1.9134999999999999E-2</c:v>
                </c:pt>
                <c:pt idx="198">
                  <c:v>1.88913E-2</c:v>
                </c:pt>
                <c:pt idx="199">
                  <c:v>1.8775E-2</c:v>
                </c:pt>
                <c:pt idx="200">
                  <c:v>1.8463799999999999E-2</c:v>
                </c:pt>
                <c:pt idx="201">
                  <c:v>1.8502500000000002E-2</c:v>
                </c:pt>
                <c:pt idx="202">
                  <c:v>1.823E-2</c:v>
                </c:pt>
                <c:pt idx="203">
                  <c:v>1.8217500000000001E-2</c:v>
                </c:pt>
                <c:pt idx="204">
                  <c:v>1.8227500000000001E-2</c:v>
                </c:pt>
                <c:pt idx="205">
                  <c:v>1.80425E-2</c:v>
                </c:pt>
                <c:pt idx="206">
                  <c:v>1.80488E-2</c:v>
                </c:pt>
                <c:pt idx="207">
                  <c:v>1.79963E-2</c:v>
                </c:pt>
                <c:pt idx="208">
                  <c:v>1.7858800000000001E-2</c:v>
                </c:pt>
                <c:pt idx="209">
                  <c:v>1.7813800000000001E-2</c:v>
                </c:pt>
                <c:pt idx="210">
                  <c:v>1.7848800000000001E-2</c:v>
                </c:pt>
                <c:pt idx="211">
                  <c:v>1.7742500000000001E-2</c:v>
                </c:pt>
                <c:pt idx="212">
                  <c:v>1.771E-2</c:v>
                </c:pt>
                <c:pt idx="213">
                  <c:v>1.7698800000000001E-2</c:v>
                </c:pt>
                <c:pt idx="214">
                  <c:v>1.755E-2</c:v>
                </c:pt>
                <c:pt idx="215">
                  <c:v>1.7579999999999998E-2</c:v>
                </c:pt>
                <c:pt idx="216">
                  <c:v>1.7590000000000001E-2</c:v>
                </c:pt>
                <c:pt idx="217">
                  <c:v>1.7616300000000001E-2</c:v>
                </c:pt>
                <c:pt idx="218">
                  <c:v>1.7653800000000001E-2</c:v>
                </c:pt>
                <c:pt idx="219">
                  <c:v>1.7624999999999998E-2</c:v>
                </c:pt>
                <c:pt idx="220">
                  <c:v>1.7332500000000001E-2</c:v>
                </c:pt>
                <c:pt idx="221">
                  <c:v>1.72363E-2</c:v>
                </c:pt>
                <c:pt idx="222">
                  <c:v>1.72163E-2</c:v>
                </c:pt>
                <c:pt idx="223">
                  <c:v>1.7156299999999999E-2</c:v>
                </c:pt>
                <c:pt idx="224">
                  <c:v>1.7080000000000001E-2</c:v>
                </c:pt>
                <c:pt idx="225">
                  <c:v>1.7027500000000001E-2</c:v>
                </c:pt>
                <c:pt idx="226">
                  <c:v>1.6995E-2</c:v>
                </c:pt>
                <c:pt idx="227">
                  <c:v>1.7016300000000002E-2</c:v>
                </c:pt>
                <c:pt idx="228">
                  <c:v>1.6911300000000001E-2</c:v>
                </c:pt>
                <c:pt idx="229">
                  <c:v>1.6971300000000002E-2</c:v>
                </c:pt>
                <c:pt idx="230">
                  <c:v>1.6937500000000001E-2</c:v>
                </c:pt>
                <c:pt idx="231">
                  <c:v>1.7036300000000001E-2</c:v>
                </c:pt>
                <c:pt idx="232">
                  <c:v>1.7131299999999999E-2</c:v>
                </c:pt>
                <c:pt idx="233">
                  <c:v>1.71013E-2</c:v>
                </c:pt>
                <c:pt idx="234">
                  <c:v>1.7151300000000001E-2</c:v>
                </c:pt>
                <c:pt idx="235">
                  <c:v>1.7176299999999999E-2</c:v>
                </c:pt>
                <c:pt idx="236">
                  <c:v>1.7356300000000002E-2</c:v>
                </c:pt>
                <c:pt idx="237">
                  <c:v>1.7405E-2</c:v>
                </c:pt>
                <c:pt idx="238">
                  <c:v>1.73975E-2</c:v>
                </c:pt>
                <c:pt idx="239">
                  <c:v>1.7373799999999998E-2</c:v>
                </c:pt>
                <c:pt idx="240">
                  <c:v>1.74488E-2</c:v>
                </c:pt>
                <c:pt idx="241">
                  <c:v>1.76388E-2</c:v>
                </c:pt>
                <c:pt idx="242">
                  <c:v>1.76463E-2</c:v>
                </c:pt>
                <c:pt idx="243">
                  <c:v>1.7851300000000001E-2</c:v>
                </c:pt>
                <c:pt idx="244">
                  <c:v>1.77988E-2</c:v>
                </c:pt>
                <c:pt idx="245">
                  <c:v>1.7919999999999998E-2</c:v>
                </c:pt>
                <c:pt idx="246">
                  <c:v>1.8047500000000001E-2</c:v>
                </c:pt>
                <c:pt idx="247">
                  <c:v>1.8047500000000001E-2</c:v>
                </c:pt>
                <c:pt idx="248">
                  <c:v>1.7993800000000001E-2</c:v>
                </c:pt>
                <c:pt idx="249">
                  <c:v>1.78088E-2</c:v>
                </c:pt>
                <c:pt idx="250">
                  <c:v>1.7624999999999998E-2</c:v>
                </c:pt>
                <c:pt idx="251">
                  <c:v>1.7343799999999999E-2</c:v>
                </c:pt>
                <c:pt idx="252">
                  <c:v>1.7142500000000001E-2</c:v>
                </c:pt>
                <c:pt idx="253">
                  <c:v>1.69213E-2</c:v>
                </c:pt>
                <c:pt idx="254">
                  <c:v>1.6990000000000002E-2</c:v>
                </c:pt>
                <c:pt idx="255">
                  <c:v>1.6771299999999999E-2</c:v>
                </c:pt>
                <c:pt idx="256">
                  <c:v>1.6836299999999998E-2</c:v>
                </c:pt>
                <c:pt idx="257">
                  <c:v>1.6766300000000001E-2</c:v>
                </c:pt>
                <c:pt idx="258">
                  <c:v>1.67625E-2</c:v>
                </c:pt>
                <c:pt idx="259">
                  <c:v>1.6696300000000001E-2</c:v>
                </c:pt>
                <c:pt idx="260">
                  <c:v>1.669E-2</c:v>
                </c:pt>
                <c:pt idx="261">
                  <c:v>1.6577499999999998E-2</c:v>
                </c:pt>
                <c:pt idx="262">
                  <c:v>1.6543800000000001E-2</c:v>
                </c:pt>
                <c:pt idx="263">
                  <c:v>1.6594999999999999E-2</c:v>
                </c:pt>
                <c:pt idx="264">
                  <c:v>1.6593799999999999E-2</c:v>
                </c:pt>
                <c:pt idx="265">
                  <c:v>1.66088E-2</c:v>
                </c:pt>
                <c:pt idx="266">
                  <c:v>1.6594999999999999E-2</c:v>
                </c:pt>
                <c:pt idx="267">
                  <c:v>1.64925E-2</c:v>
                </c:pt>
                <c:pt idx="268">
                  <c:v>1.6500000000000001E-2</c:v>
                </c:pt>
                <c:pt idx="269">
                  <c:v>1.6452499999999998E-2</c:v>
                </c:pt>
                <c:pt idx="270">
                  <c:v>1.6549999999999999E-2</c:v>
                </c:pt>
                <c:pt idx="271">
                  <c:v>1.66188E-2</c:v>
                </c:pt>
                <c:pt idx="272">
                  <c:v>1.6677500000000001E-2</c:v>
                </c:pt>
                <c:pt idx="273">
                  <c:v>1.66625E-2</c:v>
                </c:pt>
                <c:pt idx="274">
                  <c:v>1.6696300000000001E-2</c:v>
                </c:pt>
                <c:pt idx="275">
                  <c:v>1.6708799999999999E-2</c:v>
                </c:pt>
                <c:pt idx="276">
                  <c:v>1.6652500000000001E-2</c:v>
                </c:pt>
                <c:pt idx="277">
                  <c:v>1.6578800000000001E-2</c:v>
                </c:pt>
                <c:pt idx="278">
                  <c:v>1.6527500000000001E-2</c:v>
                </c:pt>
                <c:pt idx="279">
                  <c:v>1.65013E-2</c:v>
                </c:pt>
                <c:pt idx="280">
                  <c:v>1.6584999999999999E-2</c:v>
                </c:pt>
                <c:pt idx="281">
                  <c:v>1.65825E-2</c:v>
                </c:pt>
                <c:pt idx="282">
                  <c:v>1.6469999999999999E-2</c:v>
                </c:pt>
                <c:pt idx="283">
                  <c:v>1.63938E-2</c:v>
                </c:pt>
                <c:pt idx="284">
                  <c:v>1.6288799999999999E-2</c:v>
                </c:pt>
                <c:pt idx="285">
                  <c:v>1.6267500000000001E-2</c:v>
                </c:pt>
                <c:pt idx="286">
                  <c:v>1.61613E-2</c:v>
                </c:pt>
                <c:pt idx="287">
                  <c:v>1.61263E-2</c:v>
                </c:pt>
                <c:pt idx="288">
                  <c:v>1.6033800000000001E-2</c:v>
                </c:pt>
                <c:pt idx="289">
                  <c:v>1.58113E-2</c:v>
                </c:pt>
                <c:pt idx="290">
                  <c:v>1.5152499999999999E-2</c:v>
                </c:pt>
                <c:pt idx="291">
                  <c:v>1.35575E-2</c:v>
                </c:pt>
                <c:pt idx="292">
                  <c:v>1.37675E-2</c:v>
                </c:pt>
                <c:pt idx="293">
                  <c:v>1.01625E-2</c:v>
                </c:pt>
                <c:pt idx="294">
                  <c:v>1.0051300000000001E-2</c:v>
                </c:pt>
                <c:pt idx="295">
                  <c:v>8.6262999999999999E-3</c:v>
                </c:pt>
                <c:pt idx="296">
                  <c:v>7.2487999999999997E-3</c:v>
                </c:pt>
                <c:pt idx="297">
                  <c:v>8.1137999999999991E-3</c:v>
                </c:pt>
                <c:pt idx="298">
                  <c:v>7.9663000000000008E-3</c:v>
                </c:pt>
                <c:pt idx="299">
                  <c:v>7.0463000000000001E-3</c:v>
                </c:pt>
                <c:pt idx="300">
                  <c:v>8.0012999999999994E-3</c:v>
                </c:pt>
                <c:pt idx="301">
                  <c:v>6.1162999999999999E-3</c:v>
                </c:pt>
                <c:pt idx="302">
                  <c:v>7.4999999999999997E-3</c:v>
                </c:pt>
                <c:pt idx="303">
                  <c:v>7.7288000000000001E-3</c:v>
                </c:pt>
                <c:pt idx="304">
                  <c:v>9.2362999999999994E-3</c:v>
                </c:pt>
                <c:pt idx="305">
                  <c:v>9.2849999999999999E-3</c:v>
                </c:pt>
                <c:pt idx="306">
                  <c:v>9.4663000000000004E-3</c:v>
                </c:pt>
                <c:pt idx="307">
                  <c:v>9.2487999999999997E-3</c:v>
                </c:pt>
                <c:pt idx="308">
                  <c:v>9.5913000000000005E-3</c:v>
                </c:pt>
                <c:pt idx="309">
                  <c:v>9.4088000000000001E-3</c:v>
                </c:pt>
                <c:pt idx="310">
                  <c:v>9.8937999999999995E-3</c:v>
                </c:pt>
                <c:pt idx="311">
                  <c:v>9.8449999999999996E-3</c:v>
                </c:pt>
                <c:pt idx="312">
                  <c:v>9.9287999999999998E-3</c:v>
                </c:pt>
                <c:pt idx="313">
                  <c:v>1.01625E-2</c:v>
                </c:pt>
                <c:pt idx="314">
                  <c:v>9.8163E-3</c:v>
                </c:pt>
                <c:pt idx="315">
                  <c:v>9.8513000000000003E-3</c:v>
                </c:pt>
                <c:pt idx="316">
                  <c:v>9.2125000000000002E-3</c:v>
                </c:pt>
                <c:pt idx="317">
                  <c:v>8.6350000000000003E-3</c:v>
                </c:pt>
                <c:pt idx="318">
                  <c:v>8.2888000000000007E-3</c:v>
                </c:pt>
                <c:pt idx="319">
                  <c:v>8.1399999999999997E-3</c:v>
                </c:pt>
                <c:pt idx="320">
                  <c:v>8.1399999999999997E-3</c:v>
                </c:pt>
                <c:pt idx="321">
                  <c:v>8.1399999999999997E-3</c:v>
                </c:pt>
                <c:pt idx="322">
                  <c:v>7.9413000000000001E-3</c:v>
                </c:pt>
                <c:pt idx="323">
                  <c:v>7.5075000000000003E-3</c:v>
                </c:pt>
                <c:pt idx="324">
                  <c:v>7.1824999999999996E-3</c:v>
                </c:pt>
                <c:pt idx="325">
                  <c:v>6.7275E-3</c:v>
                </c:pt>
                <c:pt idx="326">
                  <c:v>6.6737999999999997E-3</c:v>
                </c:pt>
                <c:pt idx="327">
                  <c:v>6.2462999999999998E-3</c:v>
                </c:pt>
                <c:pt idx="328">
                  <c:v>5.6975000000000003E-3</c:v>
                </c:pt>
                <c:pt idx="329">
                  <c:v>4.8725000000000001E-3</c:v>
                </c:pt>
                <c:pt idx="330">
                  <c:v>4.4088E-3</c:v>
                </c:pt>
                <c:pt idx="331">
                  <c:v>4.3762999999999996E-3</c:v>
                </c:pt>
                <c:pt idx="332">
                  <c:v>4.0362999999999996E-3</c:v>
                </c:pt>
                <c:pt idx="333">
                  <c:v>3.7012999999999998E-3</c:v>
                </c:pt>
                <c:pt idx="334">
                  <c:v>3.2962999999999998E-3</c:v>
                </c:pt>
                <c:pt idx="335">
                  <c:v>3.0338000000000001E-3</c:v>
                </c:pt>
                <c:pt idx="336">
                  <c:v>2.6275000000000001E-3</c:v>
                </c:pt>
                <c:pt idx="337">
                  <c:v>2.4724999999999999E-3</c:v>
                </c:pt>
                <c:pt idx="338">
                  <c:v>2.2163E-3</c:v>
                </c:pt>
                <c:pt idx="339">
                  <c:v>1.98E-3</c:v>
                </c:pt>
                <c:pt idx="340">
                  <c:v>1.98E-3</c:v>
                </c:pt>
                <c:pt idx="341">
                  <c:v>1.9088E-3</c:v>
                </c:pt>
                <c:pt idx="342">
                  <c:v>1.8388E-3</c:v>
                </c:pt>
                <c:pt idx="343">
                  <c:v>1.8362999999999999E-3</c:v>
                </c:pt>
                <c:pt idx="344">
                  <c:v>1.8213000000000001E-3</c:v>
                </c:pt>
                <c:pt idx="345">
                  <c:v>1.7237999999999999E-3</c:v>
                </c:pt>
                <c:pt idx="346">
                  <c:v>1.7075E-3</c:v>
                </c:pt>
                <c:pt idx="347">
                  <c:v>1.7087999999999999E-3</c:v>
                </c:pt>
                <c:pt idx="348">
                  <c:v>1.73E-3</c:v>
                </c:pt>
                <c:pt idx="349">
                  <c:v>1.6825E-3</c:v>
                </c:pt>
                <c:pt idx="350">
                  <c:v>1.7374999999999999E-3</c:v>
                </c:pt>
                <c:pt idx="351">
                  <c:v>1.6949999999999999E-3</c:v>
                </c:pt>
                <c:pt idx="352">
                  <c:v>1.7363000000000001E-3</c:v>
                </c:pt>
                <c:pt idx="353">
                  <c:v>1.7263000000000001E-3</c:v>
                </c:pt>
                <c:pt idx="354">
                  <c:v>1.825E-3</c:v>
                </c:pt>
                <c:pt idx="355">
                  <c:v>1.7813E-3</c:v>
                </c:pt>
                <c:pt idx="356">
                  <c:v>1.7875E-3</c:v>
                </c:pt>
                <c:pt idx="357">
                  <c:v>1.7363000000000001E-3</c:v>
                </c:pt>
              </c:numCache>
            </c:numRef>
          </c:val>
          <c:smooth val="0"/>
          <c:extLst>
            <c:ext xmlns:c16="http://schemas.microsoft.com/office/drawing/2014/chart" uri="{C3380CC4-5D6E-409C-BE32-E72D297353CC}">
              <c16:uniqueId val="{00000001-1B38-4FF6-A3E1-D0436A66812F}"/>
            </c:ext>
          </c:extLst>
        </c:ser>
        <c:ser>
          <c:idx val="1"/>
          <c:order val="1"/>
          <c:tx>
            <c:v>3m Libor (left)</c:v>
          </c:tx>
          <c:spPr>
            <a:ln w="28575" cap="rnd">
              <a:solidFill>
                <a:schemeClr val="accent2"/>
              </a:solidFill>
              <a:round/>
            </a:ln>
            <a:effectLst/>
          </c:spPr>
          <c:marker>
            <c:symbol val="none"/>
          </c:marker>
          <c:cat>
            <c:numRef>
              <c:f>IR!$F$4:$F$361</c:f>
              <c:numCache>
                <c:formatCode>m/d/yyyy</c:formatCode>
                <c:ptCount val="358"/>
                <c:pt idx="0">
                  <c:v>43467</c:v>
                </c:pt>
                <c:pt idx="1">
                  <c:v>43468</c:v>
                </c:pt>
                <c:pt idx="2">
                  <c:v>43469</c:v>
                </c:pt>
                <c:pt idx="3">
                  <c:v>43472</c:v>
                </c:pt>
                <c:pt idx="4">
                  <c:v>43473</c:v>
                </c:pt>
                <c:pt idx="5">
                  <c:v>43474</c:v>
                </c:pt>
                <c:pt idx="6">
                  <c:v>43475</c:v>
                </c:pt>
                <c:pt idx="7">
                  <c:v>43476</c:v>
                </c:pt>
                <c:pt idx="8">
                  <c:v>43479</c:v>
                </c:pt>
                <c:pt idx="9">
                  <c:v>43480</c:v>
                </c:pt>
                <c:pt idx="10">
                  <c:v>43481</c:v>
                </c:pt>
                <c:pt idx="11">
                  <c:v>43482</c:v>
                </c:pt>
                <c:pt idx="12">
                  <c:v>43483</c:v>
                </c:pt>
                <c:pt idx="13">
                  <c:v>43487</c:v>
                </c:pt>
                <c:pt idx="14">
                  <c:v>43488</c:v>
                </c:pt>
                <c:pt idx="15">
                  <c:v>43489</c:v>
                </c:pt>
                <c:pt idx="16">
                  <c:v>43490</c:v>
                </c:pt>
                <c:pt idx="17">
                  <c:v>43493</c:v>
                </c:pt>
                <c:pt idx="18">
                  <c:v>43494</c:v>
                </c:pt>
                <c:pt idx="19">
                  <c:v>43495</c:v>
                </c:pt>
                <c:pt idx="20">
                  <c:v>43496</c:v>
                </c:pt>
                <c:pt idx="21">
                  <c:v>43497</c:v>
                </c:pt>
                <c:pt idx="22">
                  <c:v>43500</c:v>
                </c:pt>
                <c:pt idx="23">
                  <c:v>43501</c:v>
                </c:pt>
                <c:pt idx="24">
                  <c:v>43502</c:v>
                </c:pt>
                <c:pt idx="25">
                  <c:v>43503</c:v>
                </c:pt>
                <c:pt idx="26">
                  <c:v>43504</c:v>
                </c:pt>
                <c:pt idx="27">
                  <c:v>43507</c:v>
                </c:pt>
                <c:pt idx="28">
                  <c:v>43508</c:v>
                </c:pt>
                <c:pt idx="29">
                  <c:v>43509</c:v>
                </c:pt>
                <c:pt idx="30">
                  <c:v>43510</c:v>
                </c:pt>
                <c:pt idx="31">
                  <c:v>43511</c:v>
                </c:pt>
                <c:pt idx="32">
                  <c:v>43515</c:v>
                </c:pt>
                <c:pt idx="33">
                  <c:v>43516</c:v>
                </c:pt>
                <c:pt idx="34">
                  <c:v>43517</c:v>
                </c:pt>
                <c:pt idx="35">
                  <c:v>43518</c:v>
                </c:pt>
                <c:pt idx="36">
                  <c:v>43521</c:v>
                </c:pt>
                <c:pt idx="37">
                  <c:v>43522</c:v>
                </c:pt>
                <c:pt idx="38">
                  <c:v>43523</c:v>
                </c:pt>
                <c:pt idx="39">
                  <c:v>43524</c:v>
                </c:pt>
                <c:pt idx="40">
                  <c:v>43525</c:v>
                </c:pt>
                <c:pt idx="41">
                  <c:v>43528</c:v>
                </c:pt>
                <c:pt idx="42">
                  <c:v>43529</c:v>
                </c:pt>
                <c:pt idx="43">
                  <c:v>43530</c:v>
                </c:pt>
                <c:pt idx="44">
                  <c:v>43531</c:v>
                </c:pt>
                <c:pt idx="45">
                  <c:v>43532</c:v>
                </c:pt>
                <c:pt idx="46">
                  <c:v>43535</c:v>
                </c:pt>
                <c:pt idx="47">
                  <c:v>43536</c:v>
                </c:pt>
                <c:pt idx="48">
                  <c:v>43537</c:v>
                </c:pt>
                <c:pt idx="49">
                  <c:v>43538</c:v>
                </c:pt>
                <c:pt idx="50">
                  <c:v>43539</c:v>
                </c:pt>
                <c:pt idx="51">
                  <c:v>43542</c:v>
                </c:pt>
                <c:pt idx="52">
                  <c:v>43543</c:v>
                </c:pt>
                <c:pt idx="53">
                  <c:v>43544</c:v>
                </c:pt>
                <c:pt idx="54">
                  <c:v>43545</c:v>
                </c:pt>
                <c:pt idx="55">
                  <c:v>43546</c:v>
                </c:pt>
                <c:pt idx="56">
                  <c:v>43549</c:v>
                </c:pt>
                <c:pt idx="57">
                  <c:v>43550</c:v>
                </c:pt>
                <c:pt idx="58">
                  <c:v>43551</c:v>
                </c:pt>
                <c:pt idx="59">
                  <c:v>43552</c:v>
                </c:pt>
                <c:pt idx="60">
                  <c:v>43553</c:v>
                </c:pt>
                <c:pt idx="61">
                  <c:v>43556</c:v>
                </c:pt>
                <c:pt idx="62">
                  <c:v>43557</c:v>
                </c:pt>
                <c:pt idx="63">
                  <c:v>43558</c:v>
                </c:pt>
                <c:pt idx="64">
                  <c:v>43559</c:v>
                </c:pt>
                <c:pt idx="65">
                  <c:v>43560</c:v>
                </c:pt>
                <c:pt idx="66">
                  <c:v>43563</c:v>
                </c:pt>
                <c:pt idx="67">
                  <c:v>43564</c:v>
                </c:pt>
                <c:pt idx="68">
                  <c:v>43565</c:v>
                </c:pt>
                <c:pt idx="69">
                  <c:v>43566</c:v>
                </c:pt>
                <c:pt idx="70">
                  <c:v>43567</c:v>
                </c:pt>
                <c:pt idx="71">
                  <c:v>43570</c:v>
                </c:pt>
                <c:pt idx="72">
                  <c:v>43571</c:v>
                </c:pt>
                <c:pt idx="73">
                  <c:v>43572</c:v>
                </c:pt>
                <c:pt idx="74">
                  <c:v>43573</c:v>
                </c:pt>
                <c:pt idx="75">
                  <c:v>43574</c:v>
                </c:pt>
                <c:pt idx="76">
                  <c:v>43577</c:v>
                </c:pt>
                <c:pt idx="77">
                  <c:v>43578</c:v>
                </c:pt>
                <c:pt idx="78">
                  <c:v>43579</c:v>
                </c:pt>
                <c:pt idx="79">
                  <c:v>43580</c:v>
                </c:pt>
                <c:pt idx="80">
                  <c:v>43581</c:v>
                </c:pt>
                <c:pt idx="81">
                  <c:v>43584</c:v>
                </c:pt>
                <c:pt idx="82">
                  <c:v>43585</c:v>
                </c:pt>
                <c:pt idx="83">
                  <c:v>43586</c:v>
                </c:pt>
                <c:pt idx="84">
                  <c:v>43587</c:v>
                </c:pt>
                <c:pt idx="85">
                  <c:v>43588</c:v>
                </c:pt>
                <c:pt idx="86">
                  <c:v>43591</c:v>
                </c:pt>
                <c:pt idx="87">
                  <c:v>43592</c:v>
                </c:pt>
                <c:pt idx="88">
                  <c:v>43593</c:v>
                </c:pt>
                <c:pt idx="89">
                  <c:v>43594</c:v>
                </c:pt>
                <c:pt idx="90">
                  <c:v>43595</c:v>
                </c:pt>
                <c:pt idx="91">
                  <c:v>43598</c:v>
                </c:pt>
                <c:pt idx="92">
                  <c:v>43599</c:v>
                </c:pt>
                <c:pt idx="93">
                  <c:v>43600</c:v>
                </c:pt>
                <c:pt idx="94">
                  <c:v>43601</c:v>
                </c:pt>
                <c:pt idx="95">
                  <c:v>43602</c:v>
                </c:pt>
                <c:pt idx="96">
                  <c:v>43605</c:v>
                </c:pt>
                <c:pt idx="97">
                  <c:v>43606</c:v>
                </c:pt>
                <c:pt idx="98">
                  <c:v>43607</c:v>
                </c:pt>
                <c:pt idx="99">
                  <c:v>43608</c:v>
                </c:pt>
                <c:pt idx="100">
                  <c:v>43609</c:v>
                </c:pt>
                <c:pt idx="101">
                  <c:v>43613</c:v>
                </c:pt>
                <c:pt idx="102">
                  <c:v>43614</c:v>
                </c:pt>
                <c:pt idx="103">
                  <c:v>43615</c:v>
                </c:pt>
                <c:pt idx="104">
                  <c:v>43616</c:v>
                </c:pt>
                <c:pt idx="105">
                  <c:v>43619</c:v>
                </c:pt>
                <c:pt idx="106">
                  <c:v>43620</c:v>
                </c:pt>
                <c:pt idx="107">
                  <c:v>43621</c:v>
                </c:pt>
                <c:pt idx="108">
                  <c:v>43622</c:v>
                </c:pt>
                <c:pt idx="109">
                  <c:v>43623</c:v>
                </c:pt>
                <c:pt idx="110">
                  <c:v>43626</c:v>
                </c:pt>
                <c:pt idx="111">
                  <c:v>43627</c:v>
                </c:pt>
                <c:pt idx="112">
                  <c:v>43628</c:v>
                </c:pt>
                <c:pt idx="113">
                  <c:v>43629</c:v>
                </c:pt>
                <c:pt idx="114">
                  <c:v>43630</c:v>
                </c:pt>
                <c:pt idx="115">
                  <c:v>43633</c:v>
                </c:pt>
                <c:pt idx="116">
                  <c:v>43634</c:v>
                </c:pt>
                <c:pt idx="117">
                  <c:v>43635</c:v>
                </c:pt>
                <c:pt idx="118">
                  <c:v>43636</c:v>
                </c:pt>
                <c:pt idx="119">
                  <c:v>43637</c:v>
                </c:pt>
                <c:pt idx="120">
                  <c:v>43640</c:v>
                </c:pt>
                <c:pt idx="121">
                  <c:v>43641</c:v>
                </c:pt>
                <c:pt idx="122">
                  <c:v>43642</c:v>
                </c:pt>
                <c:pt idx="123">
                  <c:v>43643</c:v>
                </c:pt>
                <c:pt idx="124">
                  <c:v>43644</c:v>
                </c:pt>
                <c:pt idx="125">
                  <c:v>43647</c:v>
                </c:pt>
                <c:pt idx="126">
                  <c:v>43648</c:v>
                </c:pt>
                <c:pt idx="127">
                  <c:v>43649</c:v>
                </c:pt>
                <c:pt idx="128">
                  <c:v>43651</c:v>
                </c:pt>
                <c:pt idx="129">
                  <c:v>43654</c:v>
                </c:pt>
                <c:pt idx="130">
                  <c:v>43655</c:v>
                </c:pt>
                <c:pt idx="131">
                  <c:v>43656</c:v>
                </c:pt>
                <c:pt idx="132">
                  <c:v>43657</c:v>
                </c:pt>
                <c:pt idx="133">
                  <c:v>43658</c:v>
                </c:pt>
                <c:pt idx="134">
                  <c:v>43661</c:v>
                </c:pt>
                <c:pt idx="135">
                  <c:v>43662</c:v>
                </c:pt>
                <c:pt idx="136">
                  <c:v>43663</c:v>
                </c:pt>
                <c:pt idx="137">
                  <c:v>43664</c:v>
                </c:pt>
                <c:pt idx="138">
                  <c:v>43665</c:v>
                </c:pt>
                <c:pt idx="139">
                  <c:v>43668</c:v>
                </c:pt>
                <c:pt idx="140">
                  <c:v>43669</c:v>
                </c:pt>
                <c:pt idx="141">
                  <c:v>43670</c:v>
                </c:pt>
                <c:pt idx="142">
                  <c:v>43671</c:v>
                </c:pt>
                <c:pt idx="143">
                  <c:v>43672</c:v>
                </c:pt>
                <c:pt idx="144">
                  <c:v>43675</c:v>
                </c:pt>
                <c:pt idx="145">
                  <c:v>43676</c:v>
                </c:pt>
                <c:pt idx="146">
                  <c:v>43677</c:v>
                </c:pt>
                <c:pt idx="147">
                  <c:v>43678</c:v>
                </c:pt>
                <c:pt idx="148">
                  <c:v>43679</c:v>
                </c:pt>
                <c:pt idx="149">
                  <c:v>43682</c:v>
                </c:pt>
                <c:pt idx="150">
                  <c:v>43683</c:v>
                </c:pt>
                <c:pt idx="151">
                  <c:v>43684</c:v>
                </c:pt>
                <c:pt idx="152">
                  <c:v>43685</c:v>
                </c:pt>
                <c:pt idx="153">
                  <c:v>43686</c:v>
                </c:pt>
                <c:pt idx="154">
                  <c:v>43689</c:v>
                </c:pt>
                <c:pt idx="155">
                  <c:v>43690</c:v>
                </c:pt>
                <c:pt idx="156">
                  <c:v>43691</c:v>
                </c:pt>
                <c:pt idx="157">
                  <c:v>43692</c:v>
                </c:pt>
                <c:pt idx="158">
                  <c:v>43693</c:v>
                </c:pt>
                <c:pt idx="159">
                  <c:v>43696</c:v>
                </c:pt>
                <c:pt idx="160">
                  <c:v>43697</c:v>
                </c:pt>
                <c:pt idx="161">
                  <c:v>43698</c:v>
                </c:pt>
                <c:pt idx="162">
                  <c:v>43699</c:v>
                </c:pt>
                <c:pt idx="163">
                  <c:v>43700</c:v>
                </c:pt>
                <c:pt idx="164">
                  <c:v>43703</c:v>
                </c:pt>
                <c:pt idx="165">
                  <c:v>43704</c:v>
                </c:pt>
                <c:pt idx="166">
                  <c:v>43705</c:v>
                </c:pt>
                <c:pt idx="167">
                  <c:v>43706</c:v>
                </c:pt>
                <c:pt idx="168">
                  <c:v>43707</c:v>
                </c:pt>
                <c:pt idx="169">
                  <c:v>43711</c:v>
                </c:pt>
                <c:pt idx="170">
                  <c:v>43712</c:v>
                </c:pt>
                <c:pt idx="171">
                  <c:v>43713</c:v>
                </c:pt>
                <c:pt idx="172">
                  <c:v>43714</c:v>
                </c:pt>
                <c:pt idx="173">
                  <c:v>43717</c:v>
                </c:pt>
                <c:pt idx="174">
                  <c:v>43718</c:v>
                </c:pt>
                <c:pt idx="175">
                  <c:v>43719</c:v>
                </c:pt>
                <c:pt idx="176">
                  <c:v>43720</c:v>
                </c:pt>
                <c:pt idx="177">
                  <c:v>43721</c:v>
                </c:pt>
                <c:pt idx="178">
                  <c:v>43724</c:v>
                </c:pt>
                <c:pt idx="179">
                  <c:v>43725</c:v>
                </c:pt>
                <c:pt idx="180">
                  <c:v>43726</c:v>
                </c:pt>
                <c:pt idx="181">
                  <c:v>43727</c:v>
                </c:pt>
                <c:pt idx="182">
                  <c:v>43728</c:v>
                </c:pt>
                <c:pt idx="183">
                  <c:v>43731</c:v>
                </c:pt>
                <c:pt idx="184">
                  <c:v>43732</c:v>
                </c:pt>
                <c:pt idx="185">
                  <c:v>43733</c:v>
                </c:pt>
                <c:pt idx="186">
                  <c:v>43734</c:v>
                </c:pt>
                <c:pt idx="187">
                  <c:v>43735</c:v>
                </c:pt>
                <c:pt idx="188">
                  <c:v>43738</c:v>
                </c:pt>
                <c:pt idx="189">
                  <c:v>43739</c:v>
                </c:pt>
                <c:pt idx="190">
                  <c:v>43740</c:v>
                </c:pt>
                <c:pt idx="191">
                  <c:v>43741</c:v>
                </c:pt>
                <c:pt idx="192">
                  <c:v>43742</c:v>
                </c:pt>
                <c:pt idx="193">
                  <c:v>43745</c:v>
                </c:pt>
                <c:pt idx="194">
                  <c:v>43746</c:v>
                </c:pt>
                <c:pt idx="195">
                  <c:v>43747</c:v>
                </c:pt>
                <c:pt idx="196">
                  <c:v>43748</c:v>
                </c:pt>
                <c:pt idx="197">
                  <c:v>43749</c:v>
                </c:pt>
                <c:pt idx="198">
                  <c:v>43753</c:v>
                </c:pt>
                <c:pt idx="199">
                  <c:v>43754</c:v>
                </c:pt>
                <c:pt idx="200">
                  <c:v>43755</c:v>
                </c:pt>
                <c:pt idx="201">
                  <c:v>43756</c:v>
                </c:pt>
                <c:pt idx="202">
                  <c:v>43759</c:v>
                </c:pt>
                <c:pt idx="203">
                  <c:v>43760</c:v>
                </c:pt>
                <c:pt idx="204">
                  <c:v>43761</c:v>
                </c:pt>
                <c:pt idx="205">
                  <c:v>43762</c:v>
                </c:pt>
                <c:pt idx="206">
                  <c:v>43763</c:v>
                </c:pt>
                <c:pt idx="207">
                  <c:v>43766</c:v>
                </c:pt>
                <c:pt idx="208">
                  <c:v>43767</c:v>
                </c:pt>
                <c:pt idx="209">
                  <c:v>43768</c:v>
                </c:pt>
                <c:pt idx="210">
                  <c:v>43769</c:v>
                </c:pt>
                <c:pt idx="211">
                  <c:v>43770</c:v>
                </c:pt>
                <c:pt idx="212">
                  <c:v>43773</c:v>
                </c:pt>
                <c:pt idx="213">
                  <c:v>43774</c:v>
                </c:pt>
                <c:pt idx="214">
                  <c:v>43775</c:v>
                </c:pt>
                <c:pt idx="215">
                  <c:v>43776</c:v>
                </c:pt>
                <c:pt idx="216">
                  <c:v>43777</c:v>
                </c:pt>
                <c:pt idx="217">
                  <c:v>43781</c:v>
                </c:pt>
                <c:pt idx="218">
                  <c:v>43782</c:v>
                </c:pt>
                <c:pt idx="219">
                  <c:v>43783</c:v>
                </c:pt>
                <c:pt idx="220">
                  <c:v>43784</c:v>
                </c:pt>
                <c:pt idx="221">
                  <c:v>43787</c:v>
                </c:pt>
                <c:pt idx="222">
                  <c:v>43788</c:v>
                </c:pt>
                <c:pt idx="223">
                  <c:v>43789</c:v>
                </c:pt>
                <c:pt idx="224">
                  <c:v>43790</c:v>
                </c:pt>
                <c:pt idx="225">
                  <c:v>43791</c:v>
                </c:pt>
                <c:pt idx="226">
                  <c:v>43794</c:v>
                </c:pt>
                <c:pt idx="227">
                  <c:v>43795</c:v>
                </c:pt>
                <c:pt idx="228">
                  <c:v>43796</c:v>
                </c:pt>
                <c:pt idx="229">
                  <c:v>43798</c:v>
                </c:pt>
                <c:pt idx="230">
                  <c:v>43801</c:v>
                </c:pt>
                <c:pt idx="231">
                  <c:v>43802</c:v>
                </c:pt>
                <c:pt idx="232">
                  <c:v>43803</c:v>
                </c:pt>
                <c:pt idx="233">
                  <c:v>43804</c:v>
                </c:pt>
                <c:pt idx="234">
                  <c:v>43805</c:v>
                </c:pt>
                <c:pt idx="235">
                  <c:v>43808</c:v>
                </c:pt>
                <c:pt idx="236">
                  <c:v>43809</c:v>
                </c:pt>
                <c:pt idx="237">
                  <c:v>43810</c:v>
                </c:pt>
                <c:pt idx="238">
                  <c:v>43811</c:v>
                </c:pt>
                <c:pt idx="239">
                  <c:v>43812</c:v>
                </c:pt>
                <c:pt idx="240">
                  <c:v>43815</c:v>
                </c:pt>
                <c:pt idx="241">
                  <c:v>43816</c:v>
                </c:pt>
                <c:pt idx="242">
                  <c:v>43817</c:v>
                </c:pt>
                <c:pt idx="243">
                  <c:v>43818</c:v>
                </c:pt>
                <c:pt idx="244">
                  <c:v>43819</c:v>
                </c:pt>
                <c:pt idx="245">
                  <c:v>43822</c:v>
                </c:pt>
                <c:pt idx="246">
                  <c:v>43823</c:v>
                </c:pt>
                <c:pt idx="247">
                  <c:v>43825</c:v>
                </c:pt>
                <c:pt idx="248">
                  <c:v>43826</c:v>
                </c:pt>
                <c:pt idx="249">
                  <c:v>43829</c:v>
                </c:pt>
                <c:pt idx="250">
                  <c:v>43830</c:v>
                </c:pt>
                <c:pt idx="251">
                  <c:v>43832</c:v>
                </c:pt>
                <c:pt idx="252">
                  <c:v>43833</c:v>
                </c:pt>
                <c:pt idx="253">
                  <c:v>43836</c:v>
                </c:pt>
                <c:pt idx="254">
                  <c:v>43837</c:v>
                </c:pt>
                <c:pt idx="255">
                  <c:v>43838</c:v>
                </c:pt>
                <c:pt idx="256">
                  <c:v>43839</c:v>
                </c:pt>
                <c:pt idx="257">
                  <c:v>43840</c:v>
                </c:pt>
                <c:pt idx="258">
                  <c:v>43843</c:v>
                </c:pt>
                <c:pt idx="259">
                  <c:v>43844</c:v>
                </c:pt>
                <c:pt idx="260">
                  <c:v>43845</c:v>
                </c:pt>
                <c:pt idx="261">
                  <c:v>43846</c:v>
                </c:pt>
                <c:pt idx="262">
                  <c:v>43847</c:v>
                </c:pt>
                <c:pt idx="263">
                  <c:v>43851</c:v>
                </c:pt>
                <c:pt idx="264">
                  <c:v>43852</c:v>
                </c:pt>
                <c:pt idx="265">
                  <c:v>43853</c:v>
                </c:pt>
                <c:pt idx="266">
                  <c:v>43854</c:v>
                </c:pt>
                <c:pt idx="267">
                  <c:v>43857</c:v>
                </c:pt>
                <c:pt idx="268">
                  <c:v>43858</c:v>
                </c:pt>
                <c:pt idx="269">
                  <c:v>43859</c:v>
                </c:pt>
                <c:pt idx="270">
                  <c:v>43860</c:v>
                </c:pt>
                <c:pt idx="271">
                  <c:v>43861</c:v>
                </c:pt>
                <c:pt idx="272">
                  <c:v>43864</c:v>
                </c:pt>
                <c:pt idx="273">
                  <c:v>43865</c:v>
                </c:pt>
                <c:pt idx="274">
                  <c:v>43866</c:v>
                </c:pt>
                <c:pt idx="275">
                  <c:v>43867</c:v>
                </c:pt>
                <c:pt idx="276">
                  <c:v>43868</c:v>
                </c:pt>
                <c:pt idx="277">
                  <c:v>43871</c:v>
                </c:pt>
                <c:pt idx="278">
                  <c:v>43872</c:v>
                </c:pt>
                <c:pt idx="279">
                  <c:v>43873</c:v>
                </c:pt>
                <c:pt idx="280">
                  <c:v>43874</c:v>
                </c:pt>
                <c:pt idx="281">
                  <c:v>43875</c:v>
                </c:pt>
                <c:pt idx="282">
                  <c:v>43879</c:v>
                </c:pt>
                <c:pt idx="283">
                  <c:v>43880</c:v>
                </c:pt>
                <c:pt idx="284">
                  <c:v>43881</c:v>
                </c:pt>
                <c:pt idx="285">
                  <c:v>43882</c:v>
                </c:pt>
                <c:pt idx="286">
                  <c:v>43885</c:v>
                </c:pt>
                <c:pt idx="287">
                  <c:v>43886</c:v>
                </c:pt>
                <c:pt idx="288">
                  <c:v>43887</c:v>
                </c:pt>
                <c:pt idx="289">
                  <c:v>43888</c:v>
                </c:pt>
                <c:pt idx="290">
                  <c:v>43889</c:v>
                </c:pt>
                <c:pt idx="291">
                  <c:v>43892</c:v>
                </c:pt>
                <c:pt idx="292">
                  <c:v>43893</c:v>
                </c:pt>
                <c:pt idx="293">
                  <c:v>43894</c:v>
                </c:pt>
                <c:pt idx="294">
                  <c:v>43895</c:v>
                </c:pt>
                <c:pt idx="295">
                  <c:v>43896</c:v>
                </c:pt>
                <c:pt idx="296">
                  <c:v>43899</c:v>
                </c:pt>
                <c:pt idx="297">
                  <c:v>43900</c:v>
                </c:pt>
                <c:pt idx="298">
                  <c:v>43901</c:v>
                </c:pt>
                <c:pt idx="299">
                  <c:v>43902</c:v>
                </c:pt>
                <c:pt idx="300">
                  <c:v>43903</c:v>
                </c:pt>
                <c:pt idx="301">
                  <c:v>43906</c:v>
                </c:pt>
                <c:pt idx="302">
                  <c:v>43907</c:v>
                </c:pt>
                <c:pt idx="303">
                  <c:v>43908</c:v>
                </c:pt>
                <c:pt idx="304">
                  <c:v>43909</c:v>
                </c:pt>
                <c:pt idx="305">
                  <c:v>43910</c:v>
                </c:pt>
                <c:pt idx="306">
                  <c:v>43913</c:v>
                </c:pt>
                <c:pt idx="307">
                  <c:v>43914</c:v>
                </c:pt>
                <c:pt idx="308">
                  <c:v>43915</c:v>
                </c:pt>
                <c:pt idx="309">
                  <c:v>43916</c:v>
                </c:pt>
                <c:pt idx="310">
                  <c:v>43917</c:v>
                </c:pt>
                <c:pt idx="311">
                  <c:v>43920</c:v>
                </c:pt>
                <c:pt idx="312">
                  <c:v>43921</c:v>
                </c:pt>
                <c:pt idx="313">
                  <c:v>43922</c:v>
                </c:pt>
                <c:pt idx="314">
                  <c:v>43923</c:v>
                </c:pt>
                <c:pt idx="315">
                  <c:v>43924</c:v>
                </c:pt>
                <c:pt idx="316">
                  <c:v>43927</c:v>
                </c:pt>
                <c:pt idx="317">
                  <c:v>43928</c:v>
                </c:pt>
                <c:pt idx="318">
                  <c:v>43929</c:v>
                </c:pt>
                <c:pt idx="319">
                  <c:v>43930</c:v>
                </c:pt>
                <c:pt idx="320">
                  <c:v>43931</c:v>
                </c:pt>
                <c:pt idx="321">
                  <c:v>43934</c:v>
                </c:pt>
                <c:pt idx="322">
                  <c:v>43935</c:v>
                </c:pt>
                <c:pt idx="323">
                  <c:v>43936</c:v>
                </c:pt>
                <c:pt idx="324">
                  <c:v>43937</c:v>
                </c:pt>
                <c:pt idx="325">
                  <c:v>43938</c:v>
                </c:pt>
                <c:pt idx="326">
                  <c:v>43941</c:v>
                </c:pt>
                <c:pt idx="327">
                  <c:v>43942</c:v>
                </c:pt>
                <c:pt idx="328">
                  <c:v>43943</c:v>
                </c:pt>
                <c:pt idx="329">
                  <c:v>43944</c:v>
                </c:pt>
                <c:pt idx="330">
                  <c:v>43945</c:v>
                </c:pt>
                <c:pt idx="331">
                  <c:v>43948</c:v>
                </c:pt>
                <c:pt idx="332">
                  <c:v>43949</c:v>
                </c:pt>
                <c:pt idx="333">
                  <c:v>43950</c:v>
                </c:pt>
                <c:pt idx="334">
                  <c:v>43951</c:v>
                </c:pt>
                <c:pt idx="335">
                  <c:v>43952</c:v>
                </c:pt>
                <c:pt idx="336">
                  <c:v>43955</c:v>
                </c:pt>
                <c:pt idx="337">
                  <c:v>43956</c:v>
                </c:pt>
                <c:pt idx="338">
                  <c:v>43957</c:v>
                </c:pt>
                <c:pt idx="339">
                  <c:v>43958</c:v>
                </c:pt>
                <c:pt idx="340">
                  <c:v>43959</c:v>
                </c:pt>
                <c:pt idx="341">
                  <c:v>43962</c:v>
                </c:pt>
                <c:pt idx="342">
                  <c:v>43963</c:v>
                </c:pt>
                <c:pt idx="343">
                  <c:v>43964</c:v>
                </c:pt>
                <c:pt idx="344">
                  <c:v>43965</c:v>
                </c:pt>
                <c:pt idx="345">
                  <c:v>43966</c:v>
                </c:pt>
                <c:pt idx="346">
                  <c:v>43969</c:v>
                </c:pt>
                <c:pt idx="347">
                  <c:v>43970</c:v>
                </c:pt>
                <c:pt idx="348">
                  <c:v>43971</c:v>
                </c:pt>
                <c:pt idx="349">
                  <c:v>43972</c:v>
                </c:pt>
                <c:pt idx="350">
                  <c:v>43973</c:v>
                </c:pt>
                <c:pt idx="351">
                  <c:v>43977</c:v>
                </c:pt>
                <c:pt idx="352">
                  <c:v>43978</c:v>
                </c:pt>
                <c:pt idx="353">
                  <c:v>43979</c:v>
                </c:pt>
                <c:pt idx="354">
                  <c:v>43980</c:v>
                </c:pt>
                <c:pt idx="355">
                  <c:v>43983</c:v>
                </c:pt>
                <c:pt idx="356">
                  <c:v>43984</c:v>
                </c:pt>
                <c:pt idx="357">
                  <c:v>43985</c:v>
                </c:pt>
              </c:numCache>
            </c:numRef>
          </c:cat>
          <c:val>
            <c:numRef>
              <c:f>IR!$G$4:$G$361</c:f>
              <c:numCache>
                <c:formatCode>0.00%</c:formatCode>
                <c:ptCount val="358"/>
                <c:pt idx="0">
                  <c:v>2.79388E-2</c:v>
                </c:pt>
                <c:pt idx="1">
                  <c:v>2.7949999999999999E-2</c:v>
                </c:pt>
                <c:pt idx="2">
                  <c:v>2.8038799999999999E-2</c:v>
                </c:pt>
                <c:pt idx="3">
                  <c:v>2.7968099999999999E-2</c:v>
                </c:pt>
                <c:pt idx="4">
                  <c:v>2.7824999999999999E-2</c:v>
                </c:pt>
                <c:pt idx="5">
                  <c:v>2.7988800000000001E-2</c:v>
                </c:pt>
                <c:pt idx="6">
                  <c:v>2.7969399999999998E-2</c:v>
                </c:pt>
                <c:pt idx="7">
                  <c:v>2.7873100000000001E-2</c:v>
                </c:pt>
                <c:pt idx="8">
                  <c:v>2.7789399999999999E-2</c:v>
                </c:pt>
                <c:pt idx="9">
                  <c:v>2.7734399999999999E-2</c:v>
                </c:pt>
                <c:pt idx="10">
                  <c:v>2.7803100000000001E-2</c:v>
                </c:pt>
                <c:pt idx="11">
                  <c:v>2.7757500000000001E-2</c:v>
                </c:pt>
                <c:pt idx="12">
                  <c:v>2.7609999999999999E-2</c:v>
                </c:pt>
                <c:pt idx="13">
                  <c:v>2.7792500000000001E-2</c:v>
                </c:pt>
                <c:pt idx="14">
                  <c:v>2.77063E-2</c:v>
                </c:pt>
                <c:pt idx="15">
                  <c:v>2.7647499999999998E-2</c:v>
                </c:pt>
                <c:pt idx="16">
                  <c:v>2.75163E-2</c:v>
                </c:pt>
                <c:pt idx="17">
                  <c:v>2.7505000000000002E-2</c:v>
                </c:pt>
                <c:pt idx="18">
                  <c:v>2.7443800000000001E-2</c:v>
                </c:pt>
                <c:pt idx="19">
                  <c:v>2.7362500000000001E-2</c:v>
                </c:pt>
                <c:pt idx="20">
                  <c:v>2.7375E-2</c:v>
                </c:pt>
                <c:pt idx="21">
                  <c:v>2.7326300000000001E-2</c:v>
                </c:pt>
                <c:pt idx="22">
                  <c:v>2.7343800000000001E-2</c:v>
                </c:pt>
                <c:pt idx="23">
                  <c:v>2.7385E-2</c:v>
                </c:pt>
                <c:pt idx="24">
                  <c:v>2.7376299999999999E-2</c:v>
                </c:pt>
                <c:pt idx="25">
                  <c:v>2.6970000000000001E-2</c:v>
                </c:pt>
                <c:pt idx="26">
                  <c:v>2.6977500000000001E-2</c:v>
                </c:pt>
                <c:pt idx="27">
                  <c:v>2.6880000000000001E-2</c:v>
                </c:pt>
                <c:pt idx="28">
                  <c:v>2.6928799999999999E-2</c:v>
                </c:pt>
                <c:pt idx="29">
                  <c:v>2.68375E-2</c:v>
                </c:pt>
                <c:pt idx="30">
                  <c:v>2.6938799999999999E-2</c:v>
                </c:pt>
                <c:pt idx="31">
                  <c:v>2.68288E-2</c:v>
                </c:pt>
                <c:pt idx="32">
                  <c:v>2.6412499999999998E-2</c:v>
                </c:pt>
                <c:pt idx="33">
                  <c:v>2.6633799999999999E-2</c:v>
                </c:pt>
                <c:pt idx="34">
                  <c:v>2.6509999999999999E-2</c:v>
                </c:pt>
                <c:pt idx="35">
                  <c:v>2.64625E-2</c:v>
                </c:pt>
                <c:pt idx="36">
                  <c:v>2.6386300000000001E-2</c:v>
                </c:pt>
                <c:pt idx="37">
                  <c:v>2.6288800000000001E-2</c:v>
                </c:pt>
                <c:pt idx="38">
                  <c:v>2.6261300000000001E-2</c:v>
                </c:pt>
                <c:pt idx="39">
                  <c:v>2.6151299999999999E-2</c:v>
                </c:pt>
                <c:pt idx="40">
                  <c:v>2.5985000000000001E-2</c:v>
                </c:pt>
                <c:pt idx="41">
                  <c:v>2.60763E-2</c:v>
                </c:pt>
                <c:pt idx="42">
                  <c:v>2.6066300000000001E-2</c:v>
                </c:pt>
                <c:pt idx="43">
                  <c:v>2.5944999999999999E-2</c:v>
                </c:pt>
                <c:pt idx="44">
                  <c:v>2.60063E-2</c:v>
                </c:pt>
                <c:pt idx="45">
                  <c:v>2.5966300000000001E-2</c:v>
                </c:pt>
                <c:pt idx="46">
                  <c:v>2.6082500000000002E-2</c:v>
                </c:pt>
                <c:pt idx="47">
                  <c:v>2.5932500000000001E-2</c:v>
                </c:pt>
                <c:pt idx="48">
                  <c:v>2.6108800000000001E-2</c:v>
                </c:pt>
                <c:pt idx="49">
                  <c:v>2.6146300000000001E-2</c:v>
                </c:pt>
                <c:pt idx="50">
                  <c:v>2.6252500000000002E-2</c:v>
                </c:pt>
                <c:pt idx="51">
                  <c:v>2.63263E-2</c:v>
                </c:pt>
                <c:pt idx="52">
                  <c:v>2.6127500000000001E-2</c:v>
                </c:pt>
                <c:pt idx="53">
                  <c:v>2.6069999999999999E-2</c:v>
                </c:pt>
                <c:pt idx="54">
                  <c:v>2.6015E-2</c:v>
                </c:pt>
                <c:pt idx="55">
                  <c:v>2.6098799999999998E-2</c:v>
                </c:pt>
                <c:pt idx="56">
                  <c:v>2.60875E-2</c:v>
                </c:pt>
                <c:pt idx="57">
                  <c:v>2.5973799999999998E-2</c:v>
                </c:pt>
                <c:pt idx="58">
                  <c:v>2.6009999999999998E-2</c:v>
                </c:pt>
                <c:pt idx="59">
                  <c:v>2.59175E-2</c:v>
                </c:pt>
                <c:pt idx="60">
                  <c:v>2.59975E-2</c:v>
                </c:pt>
                <c:pt idx="61">
                  <c:v>2.5954999999999999E-2</c:v>
                </c:pt>
                <c:pt idx="62">
                  <c:v>2.60238E-2</c:v>
                </c:pt>
                <c:pt idx="63">
                  <c:v>2.5977500000000001E-2</c:v>
                </c:pt>
                <c:pt idx="64">
                  <c:v>2.5886300000000001E-2</c:v>
                </c:pt>
                <c:pt idx="65">
                  <c:v>2.5921300000000001E-2</c:v>
                </c:pt>
                <c:pt idx="66">
                  <c:v>2.5839999999999998E-2</c:v>
                </c:pt>
                <c:pt idx="67">
                  <c:v>2.5812499999999999E-2</c:v>
                </c:pt>
                <c:pt idx="68">
                  <c:v>2.6034999999999999E-2</c:v>
                </c:pt>
                <c:pt idx="69">
                  <c:v>2.5967500000000001E-2</c:v>
                </c:pt>
                <c:pt idx="70">
                  <c:v>2.6009999999999998E-2</c:v>
                </c:pt>
                <c:pt idx="71">
                  <c:v>2.588E-2</c:v>
                </c:pt>
                <c:pt idx="72">
                  <c:v>2.6008799999999999E-2</c:v>
                </c:pt>
                <c:pt idx="73">
                  <c:v>2.5915000000000001E-2</c:v>
                </c:pt>
                <c:pt idx="74">
                  <c:v>2.5811299999999999E-2</c:v>
                </c:pt>
                <c:pt idx="75">
                  <c:v>2.5811299999999999E-2</c:v>
                </c:pt>
                <c:pt idx="76">
                  <c:v>2.5811299999999999E-2</c:v>
                </c:pt>
                <c:pt idx="77">
                  <c:v>2.5802499999999999E-2</c:v>
                </c:pt>
                <c:pt idx="78">
                  <c:v>2.5863799999999999E-2</c:v>
                </c:pt>
                <c:pt idx="79">
                  <c:v>2.5823800000000001E-2</c:v>
                </c:pt>
                <c:pt idx="80">
                  <c:v>2.58275E-2</c:v>
                </c:pt>
                <c:pt idx="81">
                  <c:v>2.579E-2</c:v>
                </c:pt>
                <c:pt idx="82">
                  <c:v>2.5756299999999999E-2</c:v>
                </c:pt>
                <c:pt idx="83">
                  <c:v>2.5755E-2</c:v>
                </c:pt>
                <c:pt idx="84">
                  <c:v>2.5651299999999998E-2</c:v>
                </c:pt>
                <c:pt idx="85">
                  <c:v>2.5598800000000001E-2</c:v>
                </c:pt>
                <c:pt idx="86">
                  <c:v>2.5598800000000001E-2</c:v>
                </c:pt>
                <c:pt idx="87">
                  <c:v>2.562E-2</c:v>
                </c:pt>
                <c:pt idx="88">
                  <c:v>2.54513E-2</c:v>
                </c:pt>
                <c:pt idx="89">
                  <c:v>2.53525E-2</c:v>
                </c:pt>
                <c:pt idx="90">
                  <c:v>2.5278800000000001E-2</c:v>
                </c:pt>
                <c:pt idx="91">
                  <c:v>2.5180000000000001E-2</c:v>
                </c:pt>
                <c:pt idx="92">
                  <c:v>2.5245E-2</c:v>
                </c:pt>
                <c:pt idx="93">
                  <c:v>2.5251300000000001E-2</c:v>
                </c:pt>
                <c:pt idx="94">
                  <c:v>2.5196300000000001E-2</c:v>
                </c:pt>
                <c:pt idx="95">
                  <c:v>2.52188E-2</c:v>
                </c:pt>
                <c:pt idx="96">
                  <c:v>2.5233800000000001E-2</c:v>
                </c:pt>
                <c:pt idx="97">
                  <c:v>2.5235E-2</c:v>
                </c:pt>
                <c:pt idx="98">
                  <c:v>2.5247499999999999E-2</c:v>
                </c:pt>
                <c:pt idx="99">
                  <c:v>2.5206300000000001E-2</c:v>
                </c:pt>
                <c:pt idx="100">
                  <c:v>2.5248799999999998E-2</c:v>
                </c:pt>
                <c:pt idx="101">
                  <c:v>2.52375E-2</c:v>
                </c:pt>
                <c:pt idx="102">
                  <c:v>2.52175E-2</c:v>
                </c:pt>
                <c:pt idx="103">
                  <c:v>2.5202499999999999E-2</c:v>
                </c:pt>
                <c:pt idx="104">
                  <c:v>2.5024999999999999E-2</c:v>
                </c:pt>
                <c:pt idx="105">
                  <c:v>2.4785000000000001E-2</c:v>
                </c:pt>
                <c:pt idx="106">
                  <c:v>2.47438E-2</c:v>
                </c:pt>
                <c:pt idx="107">
                  <c:v>2.47163E-2</c:v>
                </c:pt>
                <c:pt idx="108">
                  <c:v>2.453E-2</c:v>
                </c:pt>
                <c:pt idx="109">
                  <c:v>2.4506300000000002E-2</c:v>
                </c:pt>
                <c:pt idx="110">
                  <c:v>2.4357500000000001E-2</c:v>
                </c:pt>
                <c:pt idx="111">
                  <c:v>2.4494999999999999E-2</c:v>
                </c:pt>
                <c:pt idx="112">
                  <c:v>2.42788E-2</c:v>
                </c:pt>
                <c:pt idx="113">
                  <c:v>2.4102499999999999E-2</c:v>
                </c:pt>
                <c:pt idx="114">
                  <c:v>2.402E-2</c:v>
                </c:pt>
                <c:pt idx="115">
                  <c:v>2.4185000000000002E-2</c:v>
                </c:pt>
                <c:pt idx="116">
                  <c:v>2.38663E-2</c:v>
                </c:pt>
                <c:pt idx="117">
                  <c:v>2.3861299999999998E-2</c:v>
                </c:pt>
                <c:pt idx="118">
                  <c:v>2.3431299999999999E-2</c:v>
                </c:pt>
                <c:pt idx="119">
                  <c:v>2.3492499999999999E-2</c:v>
                </c:pt>
                <c:pt idx="120">
                  <c:v>2.33288E-2</c:v>
                </c:pt>
                <c:pt idx="121">
                  <c:v>2.3112500000000001E-2</c:v>
                </c:pt>
                <c:pt idx="122">
                  <c:v>2.3298800000000001E-2</c:v>
                </c:pt>
                <c:pt idx="123">
                  <c:v>2.3188799999999999E-2</c:v>
                </c:pt>
                <c:pt idx="124">
                  <c:v>2.3198799999999999E-2</c:v>
                </c:pt>
                <c:pt idx="125">
                  <c:v>2.3318800000000001E-2</c:v>
                </c:pt>
                <c:pt idx="126">
                  <c:v>2.3130000000000001E-2</c:v>
                </c:pt>
                <c:pt idx="127">
                  <c:v>2.2884999999999999E-2</c:v>
                </c:pt>
                <c:pt idx="128">
                  <c:v>2.31138E-2</c:v>
                </c:pt>
                <c:pt idx="129">
                  <c:v>2.3377499999999999E-2</c:v>
                </c:pt>
                <c:pt idx="130">
                  <c:v>2.3407500000000001E-2</c:v>
                </c:pt>
                <c:pt idx="131">
                  <c:v>2.3394999999999999E-2</c:v>
                </c:pt>
                <c:pt idx="132">
                  <c:v>2.30338E-2</c:v>
                </c:pt>
                <c:pt idx="133">
                  <c:v>2.32225E-2</c:v>
                </c:pt>
                <c:pt idx="134">
                  <c:v>2.3032500000000001E-2</c:v>
                </c:pt>
                <c:pt idx="135">
                  <c:v>2.2996300000000001E-2</c:v>
                </c:pt>
                <c:pt idx="136">
                  <c:v>2.3025E-2</c:v>
                </c:pt>
                <c:pt idx="137">
                  <c:v>2.2776299999999999E-2</c:v>
                </c:pt>
                <c:pt idx="138">
                  <c:v>2.2593800000000001E-2</c:v>
                </c:pt>
                <c:pt idx="139">
                  <c:v>2.2827500000000001E-2</c:v>
                </c:pt>
                <c:pt idx="140">
                  <c:v>2.2755000000000001E-2</c:v>
                </c:pt>
                <c:pt idx="141">
                  <c:v>2.26663E-2</c:v>
                </c:pt>
                <c:pt idx="142">
                  <c:v>2.2557500000000001E-2</c:v>
                </c:pt>
                <c:pt idx="143">
                  <c:v>2.2657500000000001E-2</c:v>
                </c:pt>
                <c:pt idx="144">
                  <c:v>2.2554999999999999E-2</c:v>
                </c:pt>
                <c:pt idx="145">
                  <c:v>2.2531300000000001E-2</c:v>
                </c:pt>
                <c:pt idx="146">
                  <c:v>2.2656300000000001E-2</c:v>
                </c:pt>
                <c:pt idx="147">
                  <c:v>2.2867499999999999E-2</c:v>
                </c:pt>
                <c:pt idx="148">
                  <c:v>2.2392499999999999E-2</c:v>
                </c:pt>
                <c:pt idx="149">
                  <c:v>2.2089999999999999E-2</c:v>
                </c:pt>
                <c:pt idx="150">
                  <c:v>2.1870000000000001E-2</c:v>
                </c:pt>
                <c:pt idx="151">
                  <c:v>2.1845E-2</c:v>
                </c:pt>
                <c:pt idx="152">
                  <c:v>2.181E-2</c:v>
                </c:pt>
                <c:pt idx="153">
                  <c:v>2.1756299999999999E-2</c:v>
                </c:pt>
                <c:pt idx="154">
                  <c:v>2.1752500000000001E-2</c:v>
                </c:pt>
                <c:pt idx="155">
                  <c:v>2.1581300000000001E-2</c:v>
                </c:pt>
                <c:pt idx="156">
                  <c:v>2.16838E-2</c:v>
                </c:pt>
                <c:pt idx="157">
                  <c:v>2.1237499999999999E-2</c:v>
                </c:pt>
                <c:pt idx="158">
                  <c:v>2.1358800000000001E-2</c:v>
                </c:pt>
                <c:pt idx="159">
                  <c:v>2.1514999999999999E-2</c:v>
                </c:pt>
                <c:pt idx="160">
                  <c:v>2.1495E-2</c:v>
                </c:pt>
                <c:pt idx="161">
                  <c:v>2.14763E-2</c:v>
                </c:pt>
                <c:pt idx="162">
                  <c:v>2.1322500000000001E-2</c:v>
                </c:pt>
                <c:pt idx="163">
                  <c:v>2.1443799999999999E-2</c:v>
                </c:pt>
                <c:pt idx="164">
                  <c:v>2.1443799999999999E-2</c:v>
                </c:pt>
                <c:pt idx="165">
                  <c:v>2.11738E-2</c:v>
                </c:pt>
                <c:pt idx="166">
                  <c:v>2.1241300000000001E-2</c:v>
                </c:pt>
                <c:pt idx="167">
                  <c:v>2.13175E-2</c:v>
                </c:pt>
                <c:pt idx="168">
                  <c:v>2.1376300000000001E-2</c:v>
                </c:pt>
                <c:pt idx="169">
                  <c:v>2.1266299999999998E-2</c:v>
                </c:pt>
                <c:pt idx="170">
                  <c:v>2.1123800000000002E-2</c:v>
                </c:pt>
                <c:pt idx="171">
                  <c:v>2.10213E-2</c:v>
                </c:pt>
                <c:pt idx="172">
                  <c:v>2.1341300000000001E-2</c:v>
                </c:pt>
                <c:pt idx="173">
                  <c:v>2.1383800000000001E-2</c:v>
                </c:pt>
                <c:pt idx="174">
                  <c:v>2.13163E-2</c:v>
                </c:pt>
                <c:pt idx="175">
                  <c:v>2.12725E-2</c:v>
                </c:pt>
                <c:pt idx="176">
                  <c:v>2.1184999999999999E-2</c:v>
                </c:pt>
                <c:pt idx="177">
                  <c:v>2.1393800000000001E-2</c:v>
                </c:pt>
                <c:pt idx="178">
                  <c:v>2.14513E-2</c:v>
                </c:pt>
                <c:pt idx="179">
                  <c:v>2.1641299999999999E-2</c:v>
                </c:pt>
                <c:pt idx="180">
                  <c:v>2.1558799999999999E-2</c:v>
                </c:pt>
                <c:pt idx="181">
                  <c:v>2.1588799999999998E-2</c:v>
                </c:pt>
                <c:pt idx="182">
                  <c:v>2.1346299999999999E-2</c:v>
                </c:pt>
                <c:pt idx="183">
                  <c:v>2.1062500000000001E-2</c:v>
                </c:pt>
                <c:pt idx="184">
                  <c:v>2.1129999999999999E-2</c:v>
                </c:pt>
                <c:pt idx="185">
                  <c:v>2.0996299999999999E-2</c:v>
                </c:pt>
                <c:pt idx="186">
                  <c:v>2.1043800000000001E-2</c:v>
                </c:pt>
                <c:pt idx="187">
                  <c:v>2.0986299999999999E-2</c:v>
                </c:pt>
                <c:pt idx="188">
                  <c:v>2.08513E-2</c:v>
                </c:pt>
                <c:pt idx="189">
                  <c:v>2.08863E-2</c:v>
                </c:pt>
                <c:pt idx="190">
                  <c:v>2.05638E-2</c:v>
                </c:pt>
                <c:pt idx="191">
                  <c:v>2.0431299999999999E-2</c:v>
                </c:pt>
                <c:pt idx="192">
                  <c:v>2.027E-2</c:v>
                </c:pt>
                <c:pt idx="193">
                  <c:v>2.0119999999999999E-2</c:v>
                </c:pt>
                <c:pt idx="194">
                  <c:v>2.0094999999999998E-2</c:v>
                </c:pt>
                <c:pt idx="195">
                  <c:v>1.9842499999999999E-2</c:v>
                </c:pt>
                <c:pt idx="196">
                  <c:v>1.9861299999999998E-2</c:v>
                </c:pt>
                <c:pt idx="197">
                  <c:v>2.00088E-2</c:v>
                </c:pt>
                <c:pt idx="198">
                  <c:v>2.0021299999999999E-2</c:v>
                </c:pt>
                <c:pt idx="199">
                  <c:v>2.0032500000000002E-2</c:v>
                </c:pt>
                <c:pt idx="200">
                  <c:v>1.9658800000000001E-2</c:v>
                </c:pt>
                <c:pt idx="201">
                  <c:v>1.9532500000000001E-2</c:v>
                </c:pt>
                <c:pt idx="202">
                  <c:v>1.934E-2</c:v>
                </c:pt>
                <c:pt idx="203">
                  <c:v>1.9359999999999999E-2</c:v>
                </c:pt>
                <c:pt idx="204">
                  <c:v>1.9396300000000002E-2</c:v>
                </c:pt>
                <c:pt idx="205">
                  <c:v>1.93563E-2</c:v>
                </c:pt>
                <c:pt idx="206">
                  <c:v>1.9281300000000001E-2</c:v>
                </c:pt>
                <c:pt idx="207">
                  <c:v>1.9355000000000001E-2</c:v>
                </c:pt>
                <c:pt idx="208">
                  <c:v>1.9271300000000002E-2</c:v>
                </c:pt>
                <c:pt idx="209">
                  <c:v>1.9091299999999999E-2</c:v>
                </c:pt>
                <c:pt idx="210">
                  <c:v>1.9022500000000001E-2</c:v>
                </c:pt>
                <c:pt idx="211">
                  <c:v>1.8905000000000002E-2</c:v>
                </c:pt>
                <c:pt idx="212">
                  <c:v>1.9082499999999999E-2</c:v>
                </c:pt>
                <c:pt idx="213">
                  <c:v>1.8935E-2</c:v>
                </c:pt>
                <c:pt idx="214">
                  <c:v>1.90425E-2</c:v>
                </c:pt>
                <c:pt idx="215">
                  <c:v>1.9013800000000001E-2</c:v>
                </c:pt>
                <c:pt idx="216">
                  <c:v>1.90063E-2</c:v>
                </c:pt>
                <c:pt idx="217">
                  <c:v>1.9092499999999998E-2</c:v>
                </c:pt>
                <c:pt idx="218">
                  <c:v>1.9098799999999999E-2</c:v>
                </c:pt>
                <c:pt idx="219">
                  <c:v>1.9041300000000001E-2</c:v>
                </c:pt>
                <c:pt idx="220">
                  <c:v>1.9026299999999999E-2</c:v>
                </c:pt>
                <c:pt idx="221">
                  <c:v>1.8984999999999998E-2</c:v>
                </c:pt>
                <c:pt idx="222">
                  <c:v>1.8946299999999999E-2</c:v>
                </c:pt>
                <c:pt idx="223">
                  <c:v>1.8987500000000001E-2</c:v>
                </c:pt>
                <c:pt idx="224">
                  <c:v>1.9095000000000001E-2</c:v>
                </c:pt>
                <c:pt idx="225">
                  <c:v>1.9172499999999999E-2</c:v>
                </c:pt>
                <c:pt idx="226">
                  <c:v>1.91863E-2</c:v>
                </c:pt>
                <c:pt idx="227">
                  <c:v>1.90863E-2</c:v>
                </c:pt>
                <c:pt idx="228">
                  <c:v>1.9137500000000002E-2</c:v>
                </c:pt>
                <c:pt idx="229">
                  <c:v>1.9054999999999999E-2</c:v>
                </c:pt>
                <c:pt idx="230">
                  <c:v>1.9001299999999999E-2</c:v>
                </c:pt>
                <c:pt idx="231">
                  <c:v>1.8915000000000001E-2</c:v>
                </c:pt>
                <c:pt idx="232">
                  <c:v>1.8871300000000001E-2</c:v>
                </c:pt>
                <c:pt idx="233">
                  <c:v>1.8849999999999999E-2</c:v>
                </c:pt>
                <c:pt idx="234">
                  <c:v>1.8905000000000002E-2</c:v>
                </c:pt>
                <c:pt idx="235">
                  <c:v>1.8883799999999999E-2</c:v>
                </c:pt>
                <c:pt idx="236">
                  <c:v>1.88725E-2</c:v>
                </c:pt>
                <c:pt idx="237">
                  <c:v>1.88738E-2</c:v>
                </c:pt>
                <c:pt idx="238">
                  <c:v>1.89363E-2</c:v>
                </c:pt>
                <c:pt idx="239">
                  <c:v>1.8996300000000001E-2</c:v>
                </c:pt>
                <c:pt idx="240">
                  <c:v>1.8984999999999998E-2</c:v>
                </c:pt>
                <c:pt idx="241">
                  <c:v>1.9025E-2</c:v>
                </c:pt>
                <c:pt idx="242">
                  <c:v>1.908E-2</c:v>
                </c:pt>
                <c:pt idx="243">
                  <c:v>1.9277499999999999E-2</c:v>
                </c:pt>
                <c:pt idx="244">
                  <c:v>1.93475E-2</c:v>
                </c:pt>
                <c:pt idx="245">
                  <c:v>1.9466299999999999E-2</c:v>
                </c:pt>
                <c:pt idx="246">
                  <c:v>1.9605000000000001E-2</c:v>
                </c:pt>
                <c:pt idx="247">
                  <c:v>1.9605000000000001E-2</c:v>
                </c:pt>
                <c:pt idx="248">
                  <c:v>1.94463E-2</c:v>
                </c:pt>
                <c:pt idx="249">
                  <c:v>1.9093800000000001E-2</c:v>
                </c:pt>
                <c:pt idx="250">
                  <c:v>1.9083800000000001E-2</c:v>
                </c:pt>
                <c:pt idx="251">
                  <c:v>1.9002499999999999E-2</c:v>
                </c:pt>
                <c:pt idx="252">
                  <c:v>1.87388E-2</c:v>
                </c:pt>
                <c:pt idx="253">
                  <c:v>1.87225E-2</c:v>
                </c:pt>
                <c:pt idx="254">
                  <c:v>1.8780000000000002E-2</c:v>
                </c:pt>
                <c:pt idx="255">
                  <c:v>1.8339999999999999E-2</c:v>
                </c:pt>
                <c:pt idx="256">
                  <c:v>1.84788E-2</c:v>
                </c:pt>
                <c:pt idx="257">
                  <c:v>1.8377500000000001E-2</c:v>
                </c:pt>
                <c:pt idx="258">
                  <c:v>1.8312499999999999E-2</c:v>
                </c:pt>
                <c:pt idx="259">
                  <c:v>1.84263E-2</c:v>
                </c:pt>
                <c:pt idx="260">
                  <c:v>1.8361300000000001E-2</c:v>
                </c:pt>
                <c:pt idx="261">
                  <c:v>1.8266299999999999E-2</c:v>
                </c:pt>
                <c:pt idx="262">
                  <c:v>1.8191300000000001E-2</c:v>
                </c:pt>
                <c:pt idx="263">
                  <c:v>1.8062499999999999E-2</c:v>
                </c:pt>
                <c:pt idx="264">
                  <c:v>1.8008799999999998E-2</c:v>
                </c:pt>
                <c:pt idx="265">
                  <c:v>1.79413E-2</c:v>
                </c:pt>
                <c:pt idx="266">
                  <c:v>1.7953799999999999E-2</c:v>
                </c:pt>
                <c:pt idx="267">
                  <c:v>1.7745E-2</c:v>
                </c:pt>
                <c:pt idx="268">
                  <c:v>1.7694999999999999E-2</c:v>
                </c:pt>
                <c:pt idx="269">
                  <c:v>1.77713E-2</c:v>
                </c:pt>
                <c:pt idx="270">
                  <c:v>1.7632499999999999E-2</c:v>
                </c:pt>
                <c:pt idx="271">
                  <c:v>1.75113E-2</c:v>
                </c:pt>
                <c:pt idx="272">
                  <c:v>1.7409999999999998E-2</c:v>
                </c:pt>
                <c:pt idx="273">
                  <c:v>1.7373799999999998E-2</c:v>
                </c:pt>
                <c:pt idx="274">
                  <c:v>1.7416299999999999E-2</c:v>
                </c:pt>
                <c:pt idx="275">
                  <c:v>1.73413E-2</c:v>
                </c:pt>
                <c:pt idx="276">
                  <c:v>1.7308799999999999E-2</c:v>
                </c:pt>
                <c:pt idx="277">
                  <c:v>1.7131299999999999E-2</c:v>
                </c:pt>
                <c:pt idx="278">
                  <c:v>1.7072500000000001E-2</c:v>
                </c:pt>
                <c:pt idx="279">
                  <c:v>1.7037500000000001E-2</c:v>
                </c:pt>
                <c:pt idx="280">
                  <c:v>1.6916299999999999E-2</c:v>
                </c:pt>
                <c:pt idx="281">
                  <c:v>1.6917499999999999E-2</c:v>
                </c:pt>
                <c:pt idx="282">
                  <c:v>1.6946300000000001E-2</c:v>
                </c:pt>
                <c:pt idx="283">
                  <c:v>1.6959999999999999E-2</c:v>
                </c:pt>
                <c:pt idx="284">
                  <c:v>1.6827499999999999E-2</c:v>
                </c:pt>
                <c:pt idx="285">
                  <c:v>1.6792499999999998E-2</c:v>
                </c:pt>
                <c:pt idx="286">
                  <c:v>1.64663E-2</c:v>
                </c:pt>
                <c:pt idx="287">
                  <c:v>1.63763E-2</c:v>
                </c:pt>
                <c:pt idx="288">
                  <c:v>1.6132500000000001E-2</c:v>
                </c:pt>
                <c:pt idx="289">
                  <c:v>1.58038E-2</c:v>
                </c:pt>
                <c:pt idx="290">
                  <c:v>1.46275E-2</c:v>
                </c:pt>
                <c:pt idx="291">
                  <c:v>1.25375E-2</c:v>
                </c:pt>
                <c:pt idx="292">
                  <c:v>1.31425E-2</c:v>
                </c:pt>
                <c:pt idx="293">
                  <c:v>1.0006299999999999E-2</c:v>
                </c:pt>
                <c:pt idx="294">
                  <c:v>9.9888000000000008E-3</c:v>
                </c:pt>
                <c:pt idx="295">
                  <c:v>8.9599999999999992E-3</c:v>
                </c:pt>
                <c:pt idx="296">
                  <c:v>7.6813000000000003E-3</c:v>
                </c:pt>
                <c:pt idx="297">
                  <c:v>7.8413000000000007E-3</c:v>
                </c:pt>
                <c:pt idx="298">
                  <c:v>7.7250000000000001E-3</c:v>
                </c:pt>
                <c:pt idx="299">
                  <c:v>7.4050000000000001E-3</c:v>
                </c:pt>
                <c:pt idx="300">
                  <c:v>8.4312999999999992E-3</c:v>
                </c:pt>
                <c:pt idx="301">
                  <c:v>8.8938000000000003E-3</c:v>
                </c:pt>
                <c:pt idx="302">
                  <c:v>1.05188E-2</c:v>
                </c:pt>
                <c:pt idx="303">
                  <c:v>1.1157500000000001E-2</c:v>
                </c:pt>
                <c:pt idx="304">
                  <c:v>1.19513E-2</c:v>
                </c:pt>
                <c:pt idx="305">
                  <c:v>1.20413E-2</c:v>
                </c:pt>
                <c:pt idx="306">
                  <c:v>1.21563E-2</c:v>
                </c:pt>
                <c:pt idx="307">
                  <c:v>1.2323799999999999E-2</c:v>
                </c:pt>
                <c:pt idx="308">
                  <c:v>1.2670000000000001E-2</c:v>
                </c:pt>
                <c:pt idx="309">
                  <c:v>1.3746299999999999E-2</c:v>
                </c:pt>
                <c:pt idx="310">
                  <c:v>1.45013E-2</c:v>
                </c:pt>
                <c:pt idx="311">
                  <c:v>1.4333800000000001E-2</c:v>
                </c:pt>
                <c:pt idx="312">
                  <c:v>1.4505000000000001E-2</c:v>
                </c:pt>
                <c:pt idx="313">
                  <c:v>1.4364999999999999E-2</c:v>
                </c:pt>
                <c:pt idx="314">
                  <c:v>1.3729999999999999E-2</c:v>
                </c:pt>
                <c:pt idx="315">
                  <c:v>1.38738E-2</c:v>
                </c:pt>
                <c:pt idx="316">
                  <c:v>1.3523800000000001E-2</c:v>
                </c:pt>
                <c:pt idx="317">
                  <c:v>1.31988E-2</c:v>
                </c:pt>
                <c:pt idx="318">
                  <c:v>1.31138E-2</c:v>
                </c:pt>
                <c:pt idx="319">
                  <c:v>1.21888E-2</c:v>
                </c:pt>
                <c:pt idx="320">
                  <c:v>1.21888E-2</c:v>
                </c:pt>
                <c:pt idx="321">
                  <c:v>1.21888E-2</c:v>
                </c:pt>
                <c:pt idx="322">
                  <c:v>1.1761300000000001E-2</c:v>
                </c:pt>
                <c:pt idx="323">
                  <c:v>1.1348799999999999E-2</c:v>
                </c:pt>
                <c:pt idx="324">
                  <c:v>1.13525E-2</c:v>
                </c:pt>
                <c:pt idx="325">
                  <c:v>1.1089999999999999E-2</c:v>
                </c:pt>
                <c:pt idx="326">
                  <c:v>1.09763E-2</c:v>
                </c:pt>
                <c:pt idx="327">
                  <c:v>1.043E-2</c:v>
                </c:pt>
                <c:pt idx="328">
                  <c:v>1.02025E-2</c:v>
                </c:pt>
                <c:pt idx="329">
                  <c:v>9.9138000000000004E-3</c:v>
                </c:pt>
                <c:pt idx="330">
                  <c:v>8.8713000000000004E-3</c:v>
                </c:pt>
                <c:pt idx="331">
                  <c:v>8.4075E-3</c:v>
                </c:pt>
                <c:pt idx="332">
                  <c:v>7.6013000000000001E-3</c:v>
                </c:pt>
                <c:pt idx="333">
                  <c:v>6.8662999999999997E-3</c:v>
                </c:pt>
                <c:pt idx="334">
                  <c:v>5.5612999999999999E-3</c:v>
                </c:pt>
                <c:pt idx="335">
                  <c:v>5.4088000000000001E-3</c:v>
                </c:pt>
                <c:pt idx="336">
                  <c:v>5.0087999999999999E-3</c:v>
                </c:pt>
                <c:pt idx="337">
                  <c:v>4.7400000000000003E-3</c:v>
                </c:pt>
                <c:pt idx="338">
                  <c:v>4.4762999999999999E-3</c:v>
                </c:pt>
                <c:pt idx="339">
                  <c:v>4.3463E-3</c:v>
                </c:pt>
                <c:pt idx="340">
                  <c:v>4.3463E-3</c:v>
                </c:pt>
                <c:pt idx="341">
                  <c:v>4.3350000000000003E-3</c:v>
                </c:pt>
                <c:pt idx="342">
                  <c:v>4.2399999999999998E-3</c:v>
                </c:pt>
                <c:pt idx="343">
                  <c:v>3.9237999999999999E-3</c:v>
                </c:pt>
                <c:pt idx="344">
                  <c:v>3.8563E-3</c:v>
                </c:pt>
                <c:pt idx="345">
                  <c:v>3.8049999999999998E-3</c:v>
                </c:pt>
                <c:pt idx="346">
                  <c:v>3.7663000000000002E-3</c:v>
                </c:pt>
                <c:pt idx="347">
                  <c:v>3.7412999999999999E-3</c:v>
                </c:pt>
                <c:pt idx="348">
                  <c:v>3.5799999999999998E-3</c:v>
                </c:pt>
                <c:pt idx="349">
                  <c:v>3.5950000000000001E-3</c:v>
                </c:pt>
                <c:pt idx="350">
                  <c:v>3.6925E-3</c:v>
                </c:pt>
                <c:pt idx="351">
                  <c:v>3.7125000000000001E-3</c:v>
                </c:pt>
                <c:pt idx="352">
                  <c:v>3.6250000000000002E-3</c:v>
                </c:pt>
                <c:pt idx="353">
                  <c:v>3.5000000000000001E-3</c:v>
                </c:pt>
                <c:pt idx="354">
                  <c:v>3.4399999999999999E-3</c:v>
                </c:pt>
                <c:pt idx="355">
                  <c:v>3.3712999999999998E-3</c:v>
                </c:pt>
                <c:pt idx="356">
                  <c:v>3.3050000000000002E-3</c:v>
                </c:pt>
                <c:pt idx="357">
                  <c:v>3.2663000000000002E-3</c:v>
                </c:pt>
              </c:numCache>
            </c:numRef>
          </c:val>
          <c:smooth val="0"/>
          <c:extLst>
            <c:ext xmlns:c16="http://schemas.microsoft.com/office/drawing/2014/chart" uri="{C3380CC4-5D6E-409C-BE32-E72D297353CC}">
              <c16:uniqueId val="{00000002-1B38-4FF6-A3E1-D0436A66812F}"/>
            </c:ext>
          </c:extLst>
        </c:ser>
        <c:dLbls>
          <c:showLegendKey val="0"/>
          <c:showVal val="0"/>
          <c:showCatName val="0"/>
          <c:showSerName val="0"/>
          <c:showPercent val="0"/>
          <c:showBubbleSize val="0"/>
        </c:dLbls>
        <c:marker val="1"/>
        <c:smooth val="0"/>
        <c:axId val="406770224"/>
        <c:axId val="406765520"/>
      </c:lineChart>
      <c:dateAx>
        <c:axId val="406770224"/>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6765520"/>
        <c:crosses val="autoZero"/>
        <c:auto val="1"/>
        <c:lblOffset val="100"/>
        <c:baseTimeUnit val="days"/>
      </c:dateAx>
      <c:valAx>
        <c:axId val="4067655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6770224"/>
        <c:crosses val="autoZero"/>
        <c:crossBetween val="between"/>
      </c:valAx>
      <c:valAx>
        <c:axId val="406763168"/>
        <c:scaling>
          <c:orientation val="minMax"/>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6766304"/>
        <c:crosses val="max"/>
        <c:crossBetween val="between"/>
      </c:valAx>
      <c:dateAx>
        <c:axId val="406766304"/>
        <c:scaling>
          <c:orientation val="minMax"/>
        </c:scaling>
        <c:delete val="1"/>
        <c:axPos val="b"/>
        <c:numFmt formatCode="m/d/yyyy" sourceLinked="1"/>
        <c:majorTickMark val="out"/>
        <c:minorTickMark val="none"/>
        <c:tickLblPos val="nextTo"/>
        <c:crossAx val="406763168"/>
        <c:crosses val="autoZero"/>
        <c:auto val="1"/>
        <c:lblOffset val="100"/>
        <c:baseTimeUnit val="days"/>
      </c:dateAx>
      <c:spPr>
        <a:noFill/>
        <a:ln>
          <a:noFill/>
        </a:ln>
        <a:effectLst/>
      </c:spPr>
    </c:plotArea>
    <c:legend>
      <c:legendPos val="t"/>
      <c:layout>
        <c:manualLayout>
          <c:xMode val="edge"/>
          <c:yMode val="edge"/>
          <c:x val="0.17144922433476301"/>
          <c:y val="0.11841866376180102"/>
          <c:w val="0.65710155133047399"/>
          <c:h val="7.65936733398521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5"/>
                </a:solidFill>
                <a:latin typeface="+mn-lt"/>
                <a:ea typeface="+mn-ea"/>
                <a:cs typeface="+mn-cs"/>
              </a:defRPr>
            </a:pPr>
            <a:r>
              <a:rPr lang="en-US" b="1" dirty="0">
                <a:solidFill>
                  <a:schemeClr val="accent5"/>
                </a:solidFill>
              </a:rPr>
              <a:t>Swaps-monthl</a:t>
            </a:r>
            <a:r>
              <a:rPr lang="en-US" b="1" baseline="0" dirty="0">
                <a:solidFill>
                  <a:schemeClr val="accent5"/>
                </a:solidFill>
              </a:rPr>
              <a:t>y money</a:t>
            </a:r>
            <a:endParaRPr lang="en-US" b="1" dirty="0">
              <a:solidFill>
                <a:schemeClr val="accent5"/>
              </a:solidFill>
            </a:endParaRPr>
          </a:p>
        </c:rich>
      </c:tx>
      <c:layout>
        <c:manualLayout>
          <c:xMode val="edge"/>
          <c:yMode val="edge"/>
          <c:x val="0.43553853405106596"/>
          <c:y val="2.2759427152509094E-2"/>
        </c:manualLayout>
      </c:layout>
      <c:overlay val="0"/>
      <c:spPr>
        <a:noFill/>
        <a:ln>
          <a:noFill/>
        </a:ln>
        <a:effectLst/>
      </c:spPr>
    </c:title>
    <c:autoTitleDeleted val="0"/>
    <c:plotArea>
      <c:layout>
        <c:manualLayout>
          <c:layoutTarget val="inner"/>
          <c:xMode val="edge"/>
          <c:yMode val="edge"/>
          <c:x val="9.4866095833867473E-2"/>
          <c:y val="0.2662032745431171"/>
          <c:w val="0.8771078473560916"/>
          <c:h val="0.60640365567148802"/>
        </c:manualLayout>
      </c:layout>
      <c:lineChart>
        <c:grouping val="standard"/>
        <c:varyColors val="0"/>
        <c:ser>
          <c:idx val="3"/>
          <c:order val="0"/>
          <c:tx>
            <c:strRef>
              <c:f>'Swap Rates'!$D$4</c:f>
              <c:strCache>
                <c:ptCount val="1"/>
                <c:pt idx="0">
                  <c:v>Current</c:v>
                </c:pt>
              </c:strCache>
            </c:strRef>
          </c:tx>
          <c:spPr>
            <a:ln>
              <a:solidFill>
                <a:schemeClr val="tx2"/>
              </a:solid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'Swap Rates'!$B$5:$B$10</c:f>
              <c:numCache>
                <c:formatCode>General</c:formatCode>
                <c:ptCount val="6"/>
                <c:pt idx="0">
                  <c:v>1</c:v>
                </c:pt>
                <c:pt idx="1">
                  <c:v>2</c:v>
                </c:pt>
                <c:pt idx="2">
                  <c:v>3</c:v>
                </c:pt>
                <c:pt idx="3">
                  <c:v>5</c:v>
                </c:pt>
                <c:pt idx="4">
                  <c:v>7</c:v>
                </c:pt>
                <c:pt idx="5">
                  <c:v>10</c:v>
                </c:pt>
              </c:numCache>
            </c:numRef>
          </c:cat>
          <c:val>
            <c:numRef>
              <c:f>'Swap Rates'!$D$5:$D$10</c:f>
              <c:numCache>
                <c:formatCode>0.00%</c:formatCode>
                <c:ptCount val="6"/>
                <c:pt idx="0">
                  <c:v>1.6586128381921299E-3</c:v>
                </c:pt>
                <c:pt idx="1">
                  <c:v>1.61511676709538E-3</c:v>
                </c:pt>
                <c:pt idx="2">
                  <c:v>1.8686688153014999E-3</c:v>
                </c:pt>
                <c:pt idx="3">
                  <c:v>2.9757784605513597E-3</c:v>
                </c:pt>
                <c:pt idx="4">
                  <c:v>4.3264623353419102E-3</c:v>
                </c:pt>
                <c:pt idx="5">
                  <c:v>6.0130312193841596E-3</c:v>
                </c:pt>
              </c:numCache>
            </c:numRef>
          </c:val>
          <c:smooth val="0"/>
          <c:extLst>
            <c:ext xmlns:c16="http://schemas.microsoft.com/office/drawing/2014/chart" uri="{C3380CC4-5D6E-409C-BE32-E72D297353CC}">
              <c16:uniqueId val="{00000000-0E64-4A14-B00B-0203E805E6BA}"/>
            </c:ext>
          </c:extLst>
        </c:ser>
        <c:ser>
          <c:idx val="4"/>
          <c:order val="1"/>
          <c:tx>
            <c:strRef>
              <c:f>'Swap Rates'!$H$4</c:f>
              <c:strCache>
                <c:ptCount val="1"/>
                <c:pt idx="0">
                  <c:v>1 Mo Ago</c:v>
                </c:pt>
              </c:strCache>
            </c:strRef>
          </c:tx>
          <c:spPr>
            <a:ln>
              <a:solidFill>
                <a:schemeClr val="accent2"/>
              </a:solidFill>
            </a:ln>
          </c:spPr>
          <c:marker>
            <c:symbol val="none"/>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'Swap Rates'!$H$5:$H$10</c:f>
              <c:numCache>
                <c:formatCode>0.00%</c:formatCode>
                <c:ptCount val="6"/>
                <c:pt idx="0">
                  <c:v>1.6393988937746299E-2</c:v>
                </c:pt>
                <c:pt idx="1">
                  <c:v>1.55601790371658E-2</c:v>
                </c:pt>
                <c:pt idx="2">
                  <c:v>1.5363886107235001E-2</c:v>
                </c:pt>
                <c:pt idx="3">
                  <c:v>1.5711249835690898E-2</c:v>
                </c:pt>
                <c:pt idx="4">
                  <c:v>1.6295529401787901E-2</c:v>
                </c:pt>
                <c:pt idx="5">
                  <c:v>1.7185471095753201E-2</c:v>
                </c:pt>
              </c:numCache>
            </c:numRef>
          </c:val>
          <c:smooth val="0"/>
          <c:extLst>
            <c:ext xmlns:c16="http://schemas.microsoft.com/office/drawing/2014/chart" uri="{C3380CC4-5D6E-409C-BE32-E72D297353CC}">
              <c16:uniqueId val="{00000001-0E64-4A14-B00B-0203E805E6BA}"/>
            </c:ext>
          </c:extLst>
        </c:ser>
        <c:ser>
          <c:idx val="5"/>
          <c:order val="2"/>
          <c:tx>
            <c:strRef>
              <c:f>'Swap Rates'!$L$4</c:f>
              <c:strCache>
                <c:ptCount val="1"/>
                <c:pt idx="0">
                  <c:v>1 Year Ago</c:v>
                </c:pt>
              </c:strCache>
            </c:strRef>
          </c:tx>
          <c:spPr>
            <a:ln>
              <a:solidFill>
                <a:schemeClr val="bg1">
                  <a:lumMod val="50000"/>
                </a:schemeClr>
              </a:solid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'Swap Rates'!$L$5:$L$10</c:f>
              <c:numCache>
                <c:formatCode>0.00%</c:formatCode>
                <c:ptCount val="6"/>
                <c:pt idx="0">
                  <c:v>1.8796808290080701E-2</c:v>
                </c:pt>
                <c:pt idx="1">
                  <c:v>1.68329698575258E-2</c:v>
                </c:pt>
                <c:pt idx="2">
                  <c:v>1.6302909893398099E-2</c:v>
                </c:pt>
                <c:pt idx="3">
                  <c:v>1.6601791212457598E-2</c:v>
                </c:pt>
                <c:pt idx="4">
                  <c:v>1.7381799074828702E-2</c:v>
                </c:pt>
                <c:pt idx="5">
                  <c:v>1.8622708148428299E-2</c:v>
                </c:pt>
              </c:numCache>
            </c:numRef>
          </c:val>
          <c:smooth val="0"/>
          <c:extLst>
            <c:ext xmlns:c16="http://schemas.microsoft.com/office/drawing/2014/chart" uri="{C3380CC4-5D6E-409C-BE32-E72D297353CC}">
              <c16:uniqueId val="{00000002-0E64-4A14-B00B-0203E805E6BA}"/>
            </c:ext>
          </c:extLst>
        </c:ser>
        <c:dLbls>
          <c:showLegendKey val="0"/>
          <c:showVal val="0"/>
          <c:showCatName val="0"/>
          <c:showSerName val="0"/>
          <c:showPercent val="0"/>
          <c:showBubbleSize val="0"/>
        </c:dLbls>
        <c:smooth val="0"/>
        <c:axId val="1824566256"/>
        <c:axId val="1837407760"/>
        <c:extLst>
          <c:ext xmlns:c15="http://schemas.microsoft.com/office/drawing/2012/chart" uri="{02D57815-91ED-43cb-92C2-25804820EDAC}">
            <c15:filteredLineSeries>
              <c15:ser>
                <c:idx val="0"/>
                <c:order val="3"/>
                <c:tx>
                  <c:strRef>
                    <c:extLst>
                      <c:ext uri="{02D57815-91ED-43cb-92C2-25804820EDAC}">
                        <c15:formulaRef>
                          <c15:sqref>'Swap Rates'!$D$4</c15:sqref>
                        </c15:formulaRef>
                      </c:ext>
                    </c:extLst>
                    <c:strCache>
                      <c:ptCount val="1"/>
                      <c:pt idx="0">
                        <c:v>Current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'Swap Rates'!$B$5:$B$10</c15:sqref>
                        </c15:formulaRef>
                      </c:ext>
                    </c:extLst>
                    <c:numCache>
                      <c:formatCode>General</c:formatCode>
                      <c:ptCount val="6"/>
                      <c:pt idx="0">
                        <c:v>1</c:v>
                      </c:pt>
                      <c:pt idx="1">
                        <c:v>2</c:v>
                      </c:pt>
                      <c:pt idx="2">
                        <c:v>3</c:v>
                      </c:pt>
                      <c:pt idx="3">
                        <c:v>5</c:v>
                      </c:pt>
                      <c:pt idx="4">
                        <c:v>7</c:v>
                      </c:pt>
                      <c:pt idx="5">
                        <c:v>10</c:v>
                      </c:pt>
                    </c:numCache>
                  </c:numRef>
                </c:cat>
                <c:val>
                  <c:numRef>
                    <c:extLst>
                      <c:ext uri="{02D57815-91ED-43cb-92C2-25804820EDAC}">
                        <c15:formulaRef>
                          <c15:sqref>'Swap Rates'!$D$5:$D$10</c15:sqref>
                        </c15:formulaRef>
                      </c:ext>
                    </c:extLst>
                    <c:numCache>
                      <c:formatCode>0.00%</c:formatCode>
                      <c:ptCount val="6"/>
                      <c:pt idx="0">
                        <c:v>1.6586128381921299E-3</c:v>
                      </c:pt>
                      <c:pt idx="1">
                        <c:v>1.61511676709538E-3</c:v>
                      </c:pt>
                      <c:pt idx="2">
                        <c:v>1.8686688153014999E-3</c:v>
                      </c:pt>
                      <c:pt idx="3">
                        <c:v>2.9757784605513597E-3</c:v>
                      </c:pt>
                      <c:pt idx="4">
                        <c:v>4.3264623353419102E-3</c:v>
                      </c:pt>
                      <c:pt idx="5">
                        <c:v>6.0130312193841596E-3</c:v>
                      </c:pt>
                    </c:numCache>
                  </c:numRef>
                </c:val>
                <c:smooth val="0"/>
                <c:extLst>
                  <c:ext xmlns:c16="http://schemas.microsoft.com/office/drawing/2014/chart" uri="{C3380CC4-5D6E-409C-BE32-E72D297353CC}">
                    <c16:uniqueId val="{00000003-0E64-4A14-B00B-0203E805E6BA}"/>
                  </c:ext>
                </c:extLst>
              </c15:ser>
            </c15:filteredLineSeries>
            <c15:filteredLineSeries>
              <c15:ser>
                <c:idx val="1"/>
                <c:order val="4"/>
                <c:tx>
                  <c:strRef>
                    <c:extLst xmlns:c15="http://schemas.microsoft.com/office/drawing/2012/chart">
                      <c:ext xmlns:c15="http://schemas.microsoft.com/office/drawing/2012/chart" uri="{02D57815-91ED-43cb-92C2-25804820EDAC}">
                        <c15:formulaRef>
                          <c15:sqref>'Swap Rates'!$H$4</c15:sqref>
                        </c15:formulaRef>
                      </c:ext>
                    </c:extLst>
                    <c:strCache>
                      <c:ptCount val="1"/>
                      <c:pt idx="0">
                        <c:v>1 Mo Ago</c:v>
                      </c:pt>
                    </c:strCache>
                  </c:strRef>
                </c:tx>
                <c:spPr>
                  <a:ln w="28575" cap="rnd">
                    <a:solidFill>
                      <a:srgbClr val="00206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'Swap Rates'!$H$5:$H$10</c15:sqref>
                        </c15:formulaRef>
                      </c:ext>
                    </c:extLst>
                    <c:numCache>
                      <c:formatCode>0.00%</c:formatCode>
                      <c:ptCount val="6"/>
                      <c:pt idx="0">
                        <c:v>1.6393988937746299E-2</c:v>
                      </c:pt>
                      <c:pt idx="1">
                        <c:v>1.55601790371658E-2</c:v>
                      </c:pt>
                      <c:pt idx="2">
                        <c:v>1.5363886107235001E-2</c:v>
                      </c:pt>
                      <c:pt idx="3">
                        <c:v>1.5711249835690898E-2</c:v>
                      </c:pt>
                      <c:pt idx="4">
                        <c:v>1.6295529401787901E-2</c:v>
                      </c:pt>
                      <c:pt idx="5">
                        <c:v>1.7185471095753201E-2</c:v>
                      </c:pt>
                    </c:numCache>
                  </c:numRef>
                </c:val>
                <c:smooth val="0"/>
                <c:extLst xmlns:c15="http://schemas.microsoft.com/office/drawing/2012/chart">
                  <c:ext xmlns:c16="http://schemas.microsoft.com/office/drawing/2014/chart" uri="{C3380CC4-5D6E-409C-BE32-E72D297353CC}">
                    <c16:uniqueId val="{00000004-0E64-4A14-B00B-0203E805E6BA}"/>
                  </c:ext>
                </c:extLst>
              </c15:ser>
            </c15:filteredLineSeries>
            <c15:filteredLineSeries>
              <c15:ser>
                <c:idx val="2"/>
                <c:order val="5"/>
                <c:tx>
                  <c:strRef>
                    <c:extLst xmlns:c15="http://schemas.microsoft.com/office/drawing/2012/chart">
                      <c:ext xmlns:c15="http://schemas.microsoft.com/office/drawing/2012/chart" uri="{02D57815-91ED-43cb-92C2-25804820EDAC}">
                        <c15:formulaRef>
                          <c15:sqref>'Swap Rates'!$L$4</c15:sqref>
                        </c15:formulaRef>
                      </c:ext>
                    </c:extLst>
                    <c:strCache>
                      <c:ptCount val="1"/>
                      <c:pt idx="0">
                        <c:v>1 Year Ago</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'Swap Rates'!$L$5:$L$10</c15:sqref>
                        </c15:formulaRef>
                      </c:ext>
                    </c:extLst>
                    <c:numCache>
                      <c:formatCode>0.00%</c:formatCode>
                      <c:ptCount val="6"/>
                      <c:pt idx="0">
                        <c:v>1.8796808290080701E-2</c:v>
                      </c:pt>
                      <c:pt idx="1">
                        <c:v>1.68329698575258E-2</c:v>
                      </c:pt>
                      <c:pt idx="2">
                        <c:v>1.6302909893398099E-2</c:v>
                      </c:pt>
                      <c:pt idx="3">
                        <c:v>1.6601791212457598E-2</c:v>
                      </c:pt>
                      <c:pt idx="4">
                        <c:v>1.7381799074828702E-2</c:v>
                      </c:pt>
                      <c:pt idx="5">
                        <c:v>1.8622708148428299E-2</c:v>
                      </c:pt>
                    </c:numCache>
                  </c:numRef>
                </c:val>
                <c:smooth val="0"/>
                <c:extLst xmlns:c15="http://schemas.microsoft.com/office/drawing/2012/chart">
                  <c:ext xmlns:c16="http://schemas.microsoft.com/office/drawing/2014/chart" uri="{C3380CC4-5D6E-409C-BE32-E72D297353CC}">
                    <c16:uniqueId val="{00000005-0E64-4A14-B00B-0203E805E6BA}"/>
                  </c:ext>
                </c:extLst>
              </c15:ser>
            </c15:filteredLineSeries>
          </c:ext>
        </c:extLst>
      </c:lineChart>
      <c:catAx>
        <c:axId val="18245662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Tenor</a:t>
                </a:r>
                <a:r>
                  <a:rPr lang="en-US" baseline="0"/>
                  <a:t> (years)</a:t>
                </a:r>
                <a:endParaRPr lang="en-US"/>
              </a:p>
            </c:rich>
          </c:tx>
          <c:layout>
            <c:manualLayout>
              <c:xMode val="edge"/>
              <c:yMode val="edge"/>
              <c:x val="0.45715091579153905"/>
              <c:y val="0.9246951503667476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7407760"/>
        <c:crosses val="autoZero"/>
        <c:auto val="1"/>
        <c:lblAlgn val="ctr"/>
        <c:lblOffset val="100"/>
        <c:noMultiLvlLbl val="0"/>
      </c:catAx>
      <c:valAx>
        <c:axId val="1837407760"/>
        <c:scaling>
          <c:orientation val="minMax"/>
          <c:max val="2.5000000000000005E-2"/>
        </c:scaling>
        <c:delete val="0"/>
        <c:axPos val="l"/>
        <c:majorGridlines>
          <c:spPr>
            <a:ln w="9525" cap="flat" cmpd="sng" algn="ctr">
              <a:solidFill>
                <a:schemeClr val="bg1">
                  <a:lumMod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4566256"/>
        <c:crosses val="autoZero"/>
        <c:crossBetween val="between"/>
        <c:majorUnit val="5.000000000000001E-3"/>
      </c:valAx>
    </c:plotArea>
    <c:legend>
      <c:legendPos val="t"/>
      <c:layout>
        <c:manualLayout>
          <c:xMode val="edge"/>
          <c:yMode val="edge"/>
          <c:x val="0.22217270801772906"/>
          <c:y val="0.14518095999367825"/>
          <c:w val="0.5680490514172819"/>
          <c:h val="8.7248079921464453E-2"/>
        </c:manualLayout>
      </c:layout>
      <c:overlay val="0"/>
      <c:txPr>
        <a:bodyPr/>
        <a:lstStyle/>
        <a:p>
          <a:pPr>
            <a:defRPr sz="900">
              <a:solidFill>
                <a:schemeClr val="accent5"/>
              </a:solidFill>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USD Dollar Index </a:t>
            </a:r>
            <a:endParaRPr lang="en-US"/>
          </a:p>
        </c:rich>
      </c:tx>
      <c:layout>
        <c:manualLayout>
          <c:xMode val="edge"/>
          <c:yMode val="edge"/>
          <c:x val="0.39233039344346665"/>
          <c:y val="3.661394258933801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FX!$M$3:$M$373</c:f>
              <c:numCache>
                <c:formatCode>mm/dd/yyyy</c:formatCode>
                <c:ptCount val="371"/>
                <c:pt idx="0">
                  <c:v>43466</c:v>
                </c:pt>
                <c:pt idx="1">
                  <c:v>43467</c:v>
                </c:pt>
                <c:pt idx="2">
                  <c:v>43468</c:v>
                </c:pt>
                <c:pt idx="3">
                  <c:v>43469</c:v>
                </c:pt>
                <c:pt idx="4">
                  <c:v>43472</c:v>
                </c:pt>
                <c:pt idx="5">
                  <c:v>43473</c:v>
                </c:pt>
                <c:pt idx="6">
                  <c:v>43474</c:v>
                </c:pt>
                <c:pt idx="7">
                  <c:v>43475</c:v>
                </c:pt>
                <c:pt idx="8">
                  <c:v>43476</c:v>
                </c:pt>
                <c:pt idx="9">
                  <c:v>43479</c:v>
                </c:pt>
                <c:pt idx="10">
                  <c:v>43480</c:v>
                </c:pt>
                <c:pt idx="11">
                  <c:v>43481</c:v>
                </c:pt>
                <c:pt idx="12">
                  <c:v>43482</c:v>
                </c:pt>
                <c:pt idx="13">
                  <c:v>43483</c:v>
                </c:pt>
                <c:pt idx="14">
                  <c:v>43486</c:v>
                </c:pt>
                <c:pt idx="15">
                  <c:v>43487</c:v>
                </c:pt>
                <c:pt idx="16">
                  <c:v>43488</c:v>
                </c:pt>
                <c:pt idx="17">
                  <c:v>43489</c:v>
                </c:pt>
                <c:pt idx="18">
                  <c:v>43490</c:v>
                </c:pt>
                <c:pt idx="19">
                  <c:v>43493</c:v>
                </c:pt>
                <c:pt idx="20">
                  <c:v>43494</c:v>
                </c:pt>
                <c:pt idx="21">
                  <c:v>43495</c:v>
                </c:pt>
                <c:pt idx="22">
                  <c:v>43496</c:v>
                </c:pt>
                <c:pt idx="23">
                  <c:v>43497</c:v>
                </c:pt>
                <c:pt idx="24">
                  <c:v>43500</c:v>
                </c:pt>
                <c:pt idx="25">
                  <c:v>43501</c:v>
                </c:pt>
                <c:pt idx="26">
                  <c:v>43502</c:v>
                </c:pt>
                <c:pt idx="27">
                  <c:v>43503</c:v>
                </c:pt>
                <c:pt idx="28">
                  <c:v>43504</c:v>
                </c:pt>
                <c:pt idx="29">
                  <c:v>43507</c:v>
                </c:pt>
                <c:pt idx="30">
                  <c:v>43508</c:v>
                </c:pt>
                <c:pt idx="31">
                  <c:v>43509</c:v>
                </c:pt>
                <c:pt idx="32">
                  <c:v>43510</c:v>
                </c:pt>
                <c:pt idx="33">
                  <c:v>43511</c:v>
                </c:pt>
                <c:pt idx="34">
                  <c:v>43514</c:v>
                </c:pt>
                <c:pt idx="35">
                  <c:v>43515</c:v>
                </c:pt>
                <c:pt idx="36">
                  <c:v>43516</c:v>
                </c:pt>
                <c:pt idx="37">
                  <c:v>43517</c:v>
                </c:pt>
                <c:pt idx="38">
                  <c:v>43518</c:v>
                </c:pt>
                <c:pt idx="39">
                  <c:v>43521</c:v>
                </c:pt>
                <c:pt idx="40">
                  <c:v>43522</c:v>
                </c:pt>
                <c:pt idx="41">
                  <c:v>43523</c:v>
                </c:pt>
                <c:pt idx="42">
                  <c:v>43524</c:v>
                </c:pt>
                <c:pt idx="43">
                  <c:v>43525</c:v>
                </c:pt>
                <c:pt idx="44">
                  <c:v>43528</c:v>
                </c:pt>
                <c:pt idx="45">
                  <c:v>43529</c:v>
                </c:pt>
                <c:pt idx="46">
                  <c:v>43530</c:v>
                </c:pt>
                <c:pt idx="47">
                  <c:v>43531</c:v>
                </c:pt>
                <c:pt idx="48">
                  <c:v>43532</c:v>
                </c:pt>
                <c:pt idx="49">
                  <c:v>43535</c:v>
                </c:pt>
                <c:pt idx="50">
                  <c:v>43536</c:v>
                </c:pt>
                <c:pt idx="51">
                  <c:v>43537</c:v>
                </c:pt>
                <c:pt idx="52">
                  <c:v>43538</c:v>
                </c:pt>
                <c:pt idx="53">
                  <c:v>43539</c:v>
                </c:pt>
                <c:pt idx="54">
                  <c:v>43542</c:v>
                </c:pt>
                <c:pt idx="55">
                  <c:v>43543</c:v>
                </c:pt>
                <c:pt idx="56">
                  <c:v>43544</c:v>
                </c:pt>
                <c:pt idx="57">
                  <c:v>43545</c:v>
                </c:pt>
                <c:pt idx="58">
                  <c:v>43546</c:v>
                </c:pt>
                <c:pt idx="59">
                  <c:v>43549</c:v>
                </c:pt>
                <c:pt idx="60">
                  <c:v>43550</c:v>
                </c:pt>
                <c:pt idx="61">
                  <c:v>43551</c:v>
                </c:pt>
                <c:pt idx="62">
                  <c:v>43552</c:v>
                </c:pt>
                <c:pt idx="63">
                  <c:v>43553</c:v>
                </c:pt>
                <c:pt idx="64">
                  <c:v>43556</c:v>
                </c:pt>
                <c:pt idx="65">
                  <c:v>43557</c:v>
                </c:pt>
                <c:pt idx="66">
                  <c:v>43558</c:v>
                </c:pt>
                <c:pt idx="67">
                  <c:v>43559</c:v>
                </c:pt>
                <c:pt idx="68">
                  <c:v>43560</c:v>
                </c:pt>
                <c:pt idx="69">
                  <c:v>43563</c:v>
                </c:pt>
                <c:pt idx="70">
                  <c:v>43564</c:v>
                </c:pt>
                <c:pt idx="71">
                  <c:v>43565</c:v>
                </c:pt>
                <c:pt idx="72">
                  <c:v>43566</c:v>
                </c:pt>
                <c:pt idx="73">
                  <c:v>43567</c:v>
                </c:pt>
                <c:pt idx="74">
                  <c:v>43570</c:v>
                </c:pt>
                <c:pt idx="75">
                  <c:v>43571</c:v>
                </c:pt>
                <c:pt idx="76">
                  <c:v>43572</c:v>
                </c:pt>
                <c:pt idx="77">
                  <c:v>43573</c:v>
                </c:pt>
                <c:pt idx="78">
                  <c:v>43574</c:v>
                </c:pt>
                <c:pt idx="79">
                  <c:v>43577</c:v>
                </c:pt>
                <c:pt idx="80">
                  <c:v>43578</c:v>
                </c:pt>
                <c:pt idx="81">
                  <c:v>43579</c:v>
                </c:pt>
                <c:pt idx="82">
                  <c:v>43580</c:v>
                </c:pt>
                <c:pt idx="83">
                  <c:v>43581</c:v>
                </c:pt>
                <c:pt idx="84">
                  <c:v>43584</c:v>
                </c:pt>
                <c:pt idx="85">
                  <c:v>43585</c:v>
                </c:pt>
                <c:pt idx="86">
                  <c:v>43586</c:v>
                </c:pt>
                <c:pt idx="87">
                  <c:v>43587</c:v>
                </c:pt>
                <c:pt idx="88">
                  <c:v>43588</c:v>
                </c:pt>
                <c:pt idx="89">
                  <c:v>43591</c:v>
                </c:pt>
                <c:pt idx="90">
                  <c:v>43592</c:v>
                </c:pt>
                <c:pt idx="91">
                  <c:v>43593</c:v>
                </c:pt>
                <c:pt idx="92">
                  <c:v>43594</c:v>
                </c:pt>
                <c:pt idx="93">
                  <c:v>43595</c:v>
                </c:pt>
                <c:pt idx="94">
                  <c:v>43598</c:v>
                </c:pt>
                <c:pt idx="95">
                  <c:v>43599</c:v>
                </c:pt>
                <c:pt idx="96">
                  <c:v>43600</c:v>
                </c:pt>
                <c:pt idx="97">
                  <c:v>43601</c:v>
                </c:pt>
                <c:pt idx="98">
                  <c:v>43602</c:v>
                </c:pt>
                <c:pt idx="99">
                  <c:v>43605</c:v>
                </c:pt>
                <c:pt idx="100">
                  <c:v>43606</c:v>
                </c:pt>
                <c:pt idx="101">
                  <c:v>43607</c:v>
                </c:pt>
                <c:pt idx="102">
                  <c:v>43608</c:v>
                </c:pt>
                <c:pt idx="103">
                  <c:v>43609</c:v>
                </c:pt>
                <c:pt idx="104">
                  <c:v>43612</c:v>
                </c:pt>
                <c:pt idx="105">
                  <c:v>43613</c:v>
                </c:pt>
                <c:pt idx="106">
                  <c:v>43614</c:v>
                </c:pt>
                <c:pt idx="107">
                  <c:v>43615</c:v>
                </c:pt>
                <c:pt idx="108">
                  <c:v>43616</c:v>
                </c:pt>
                <c:pt idx="109">
                  <c:v>43619</c:v>
                </c:pt>
                <c:pt idx="110">
                  <c:v>43620</c:v>
                </c:pt>
                <c:pt idx="111">
                  <c:v>43621</c:v>
                </c:pt>
                <c:pt idx="112">
                  <c:v>43622</c:v>
                </c:pt>
                <c:pt idx="113">
                  <c:v>43623</c:v>
                </c:pt>
                <c:pt idx="114">
                  <c:v>43626</c:v>
                </c:pt>
                <c:pt idx="115">
                  <c:v>43627</c:v>
                </c:pt>
                <c:pt idx="116">
                  <c:v>43628</c:v>
                </c:pt>
                <c:pt idx="117">
                  <c:v>43629</c:v>
                </c:pt>
                <c:pt idx="118">
                  <c:v>43630</c:v>
                </c:pt>
                <c:pt idx="119">
                  <c:v>43633</c:v>
                </c:pt>
                <c:pt idx="120">
                  <c:v>43634</c:v>
                </c:pt>
                <c:pt idx="121">
                  <c:v>43635</c:v>
                </c:pt>
                <c:pt idx="122">
                  <c:v>43636</c:v>
                </c:pt>
                <c:pt idx="123">
                  <c:v>43637</c:v>
                </c:pt>
                <c:pt idx="124">
                  <c:v>43640</c:v>
                </c:pt>
                <c:pt idx="125">
                  <c:v>43641</c:v>
                </c:pt>
                <c:pt idx="126">
                  <c:v>43642</c:v>
                </c:pt>
                <c:pt idx="127">
                  <c:v>43643</c:v>
                </c:pt>
                <c:pt idx="128">
                  <c:v>43644</c:v>
                </c:pt>
                <c:pt idx="129">
                  <c:v>43647</c:v>
                </c:pt>
                <c:pt idx="130">
                  <c:v>43648</c:v>
                </c:pt>
                <c:pt idx="131">
                  <c:v>43649</c:v>
                </c:pt>
                <c:pt idx="132">
                  <c:v>43650</c:v>
                </c:pt>
                <c:pt idx="133">
                  <c:v>43651</c:v>
                </c:pt>
                <c:pt idx="134">
                  <c:v>43654</c:v>
                </c:pt>
                <c:pt idx="135">
                  <c:v>43655</c:v>
                </c:pt>
                <c:pt idx="136">
                  <c:v>43656</c:v>
                </c:pt>
                <c:pt idx="137">
                  <c:v>43657</c:v>
                </c:pt>
                <c:pt idx="138">
                  <c:v>43658</c:v>
                </c:pt>
                <c:pt idx="139">
                  <c:v>43661</c:v>
                </c:pt>
                <c:pt idx="140">
                  <c:v>43662</c:v>
                </c:pt>
                <c:pt idx="141">
                  <c:v>43663</c:v>
                </c:pt>
                <c:pt idx="142">
                  <c:v>43664</c:v>
                </c:pt>
                <c:pt idx="143">
                  <c:v>43665</c:v>
                </c:pt>
                <c:pt idx="144">
                  <c:v>43668</c:v>
                </c:pt>
                <c:pt idx="145">
                  <c:v>43669</c:v>
                </c:pt>
                <c:pt idx="146">
                  <c:v>43670</c:v>
                </c:pt>
                <c:pt idx="147">
                  <c:v>43671</c:v>
                </c:pt>
                <c:pt idx="148">
                  <c:v>43672</c:v>
                </c:pt>
                <c:pt idx="149">
                  <c:v>43675</c:v>
                </c:pt>
                <c:pt idx="150">
                  <c:v>43676</c:v>
                </c:pt>
                <c:pt idx="151">
                  <c:v>43677</c:v>
                </c:pt>
                <c:pt idx="152">
                  <c:v>43678</c:v>
                </c:pt>
                <c:pt idx="153">
                  <c:v>43679</c:v>
                </c:pt>
                <c:pt idx="154">
                  <c:v>43682</c:v>
                </c:pt>
                <c:pt idx="155">
                  <c:v>43683</c:v>
                </c:pt>
                <c:pt idx="156">
                  <c:v>43684</c:v>
                </c:pt>
                <c:pt idx="157">
                  <c:v>43685</c:v>
                </c:pt>
                <c:pt idx="158">
                  <c:v>43686</c:v>
                </c:pt>
                <c:pt idx="159">
                  <c:v>43689</c:v>
                </c:pt>
                <c:pt idx="160">
                  <c:v>43690</c:v>
                </c:pt>
                <c:pt idx="161">
                  <c:v>43691</c:v>
                </c:pt>
                <c:pt idx="162">
                  <c:v>43692</c:v>
                </c:pt>
                <c:pt idx="163">
                  <c:v>43693</c:v>
                </c:pt>
                <c:pt idx="164">
                  <c:v>43696</c:v>
                </c:pt>
                <c:pt idx="165">
                  <c:v>43697</c:v>
                </c:pt>
                <c:pt idx="166">
                  <c:v>43698</c:v>
                </c:pt>
                <c:pt idx="167">
                  <c:v>43699</c:v>
                </c:pt>
                <c:pt idx="168">
                  <c:v>43700</c:v>
                </c:pt>
                <c:pt idx="169">
                  <c:v>43703</c:v>
                </c:pt>
                <c:pt idx="170">
                  <c:v>43704</c:v>
                </c:pt>
                <c:pt idx="171">
                  <c:v>43705</c:v>
                </c:pt>
                <c:pt idx="172">
                  <c:v>43706</c:v>
                </c:pt>
                <c:pt idx="173">
                  <c:v>43707</c:v>
                </c:pt>
                <c:pt idx="174">
                  <c:v>43710</c:v>
                </c:pt>
                <c:pt idx="175">
                  <c:v>43711</c:v>
                </c:pt>
                <c:pt idx="176">
                  <c:v>43712</c:v>
                </c:pt>
                <c:pt idx="177">
                  <c:v>43713</c:v>
                </c:pt>
                <c:pt idx="178">
                  <c:v>43714</c:v>
                </c:pt>
                <c:pt idx="179">
                  <c:v>43717</c:v>
                </c:pt>
                <c:pt idx="180">
                  <c:v>43718</c:v>
                </c:pt>
                <c:pt idx="181">
                  <c:v>43719</c:v>
                </c:pt>
                <c:pt idx="182">
                  <c:v>43720</c:v>
                </c:pt>
                <c:pt idx="183">
                  <c:v>43721</c:v>
                </c:pt>
                <c:pt idx="184">
                  <c:v>43724</c:v>
                </c:pt>
                <c:pt idx="185">
                  <c:v>43725</c:v>
                </c:pt>
                <c:pt idx="186">
                  <c:v>43726</c:v>
                </c:pt>
                <c:pt idx="187">
                  <c:v>43727</c:v>
                </c:pt>
                <c:pt idx="188">
                  <c:v>43728</c:v>
                </c:pt>
                <c:pt idx="189">
                  <c:v>43731</c:v>
                </c:pt>
                <c:pt idx="190">
                  <c:v>43732</c:v>
                </c:pt>
                <c:pt idx="191">
                  <c:v>43733</c:v>
                </c:pt>
                <c:pt idx="192">
                  <c:v>43734</c:v>
                </c:pt>
                <c:pt idx="193">
                  <c:v>43735</c:v>
                </c:pt>
                <c:pt idx="194">
                  <c:v>43738</c:v>
                </c:pt>
                <c:pt idx="195">
                  <c:v>43739</c:v>
                </c:pt>
                <c:pt idx="196">
                  <c:v>43740</c:v>
                </c:pt>
                <c:pt idx="197">
                  <c:v>43741</c:v>
                </c:pt>
                <c:pt idx="198">
                  <c:v>43742</c:v>
                </c:pt>
                <c:pt idx="199">
                  <c:v>43745</c:v>
                </c:pt>
                <c:pt idx="200">
                  <c:v>43746</c:v>
                </c:pt>
                <c:pt idx="201">
                  <c:v>43747</c:v>
                </c:pt>
                <c:pt idx="202">
                  <c:v>43748</c:v>
                </c:pt>
                <c:pt idx="203">
                  <c:v>43749</c:v>
                </c:pt>
                <c:pt idx="204">
                  <c:v>43752</c:v>
                </c:pt>
                <c:pt idx="205">
                  <c:v>43753</c:v>
                </c:pt>
                <c:pt idx="206">
                  <c:v>43754</c:v>
                </c:pt>
                <c:pt idx="207">
                  <c:v>43755</c:v>
                </c:pt>
                <c:pt idx="208">
                  <c:v>43756</c:v>
                </c:pt>
                <c:pt idx="209">
                  <c:v>43759</c:v>
                </c:pt>
                <c:pt idx="210">
                  <c:v>43760</c:v>
                </c:pt>
                <c:pt idx="211">
                  <c:v>43761</c:v>
                </c:pt>
                <c:pt idx="212">
                  <c:v>43762</c:v>
                </c:pt>
                <c:pt idx="213">
                  <c:v>43763</c:v>
                </c:pt>
                <c:pt idx="214">
                  <c:v>43766</c:v>
                </c:pt>
                <c:pt idx="215">
                  <c:v>43767</c:v>
                </c:pt>
                <c:pt idx="216">
                  <c:v>43768</c:v>
                </c:pt>
                <c:pt idx="217">
                  <c:v>43769</c:v>
                </c:pt>
                <c:pt idx="218">
                  <c:v>43770</c:v>
                </c:pt>
                <c:pt idx="219">
                  <c:v>43773</c:v>
                </c:pt>
                <c:pt idx="220">
                  <c:v>43774</c:v>
                </c:pt>
                <c:pt idx="221">
                  <c:v>43775</c:v>
                </c:pt>
                <c:pt idx="222">
                  <c:v>43776</c:v>
                </c:pt>
                <c:pt idx="223">
                  <c:v>43777</c:v>
                </c:pt>
                <c:pt idx="224">
                  <c:v>43780</c:v>
                </c:pt>
                <c:pt idx="225">
                  <c:v>43781</c:v>
                </c:pt>
                <c:pt idx="226">
                  <c:v>43782</c:v>
                </c:pt>
                <c:pt idx="227">
                  <c:v>43783</c:v>
                </c:pt>
                <c:pt idx="228">
                  <c:v>43784</c:v>
                </c:pt>
                <c:pt idx="229">
                  <c:v>43787</c:v>
                </c:pt>
                <c:pt idx="230">
                  <c:v>43788</c:v>
                </c:pt>
                <c:pt idx="231">
                  <c:v>43789</c:v>
                </c:pt>
                <c:pt idx="232">
                  <c:v>43790</c:v>
                </c:pt>
                <c:pt idx="233">
                  <c:v>43791</c:v>
                </c:pt>
                <c:pt idx="234">
                  <c:v>43794</c:v>
                </c:pt>
                <c:pt idx="235">
                  <c:v>43795</c:v>
                </c:pt>
                <c:pt idx="236">
                  <c:v>43796</c:v>
                </c:pt>
                <c:pt idx="237">
                  <c:v>43797</c:v>
                </c:pt>
                <c:pt idx="238">
                  <c:v>43798</c:v>
                </c:pt>
                <c:pt idx="239">
                  <c:v>43801</c:v>
                </c:pt>
                <c:pt idx="240">
                  <c:v>43802</c:v>
                </c:pt>
                <c:pt idx="241">
                  <c:v>43803</c:v>
                </c:pt>
                <c:pt idx="242">
                  <c:v>43804</c:v>
                </c:pt>
                <c:pt idx="243">
                  <c:v>43805</c:v>
                </c:pt>
                <c:pt idx="244">
                  <c:v>43808</c:v>
                </c:pt>
                <c:pt idx="245">
                  <c:v>43809</c:v>
                </c:pt>
                <c:pt idx="246">
                  <c:v>43810</c:v>
                </c:pt>
                <c:pt idx="247">
                  <c:v>43811</c:v>
                </c:pt>
                <c:pt idx="248">
                  <c:v>43812</c:v>
                </c:pt>
                <c:pt idx="249">
                  <c:v>43815</c:v>
                </c:pt>
                <c:pt idx="250">
                  <c:v>43816</c:v>
                </c:pt>
                <c:pt idx="251">
                  <c:v>43817</c:v>
                </c:pt>
                <c:pt idx="252">
                  <c:v>43818</c:v>
                </c:pt>
                <c:pt idx="253">
                  <c:v>43819</c:v>
                </c:pt>
                <c:pt idx="254">
                  <c:v>43822</c:v>
                </c:pt>
                <c:pt idx="255">
                  <c:v>43823</c:v>
                </c:pt>
                <c:pt idx="256">
                  <c:v>43824</c:v>
                </c:pt>
                <c:pt idx="257">
                  <c:v>43825</c:v>
                </c:pt>
                <c:pt idx="258">
                  <c:v>43826</c:v>
                </c:pt>
                <c:pt idx="259">
                  <c:v>43829</c:v>
                </c:pt>
                <c:pt idx="260">
                  <c:v>43830</c:v>
                </c:pt>
                <c:pt idx="261">
                  <c:v>43831</c:v>
                </c:pt>
                <c:pt idx="262">
                  <c:v>43832</c:v>
                </c:pt>
                <c:pt idx="263">
                  <c:v>43833</c:v>
                </c:pt>
                <c:pt idx="264">
                  <c:v>43836</c:v>
                </c:pt>
                <c:pt idx="265">
                  <c:v>43837</c:v>
                </c:pt>
                <c:pt idx="266">
                  <c:v>43838</c:v>
                </c:pt>
                <c:pt idx="267">
                  <c:v>43839</c:v>
                </c:pt>
                <c:pt idx="268">
                  <c:v>43840</c:v>
                </c:pt>
                <c:pt idx="269">
                  <c:v>43843</c:v>
                </c:pt>
                <c:pt idx="270">
                  <c:v>43844</c:v>
                </c:pt>
                <c:pt idx="271">
                  <c:v>43845</c:v>
                </c:pt>
                <c:pt idx="272">
                  <c:v>43846</c:v>
                </c:pt>
                <c:pt idx="273">
                  <c:v>43847</c:v>
                </c:pt>
                <c:pt idx="274">
                  <c:v>43850</c:v>
                </c:pt>
                <c:pt idx="275">
                  <c:v>43851</c:v>
                </c:pt>
                <c:pt idx="276">
                  <c:v>43852</c:v>
                </c:pt>
                <c:pt idx="277">
                  <c:v>43853</c:v>
                </c:pt>
                <c:pt idx="278">
                  <c:v>43854</c:v>
                </c:pt>
                <c:pt idx="279">
                  <c:v>43857</c:v>
                </c:pt>
                <c:pt idx="280">
                  <c:v>43858</c:v>
                </c:pt>
                <c:pt idx="281">
                  <c:v>43859</c:v>
                </c:pt>
                <c:pt idx="282">
                  <c:v>43860</c:v>
                </c:pt>
                <c:pt idx="283">
                  <c:v>43861</c:v>
                </c:pt>
                <c:pt idx="284">
                  <c:v>43864</c:v>
                </c:pt>
                <c:pt idx="285">
                  <c:v>43865</c:v>
                </c:pt>
                <c:pt idx="286">
                  <c:v>43866</c:v>
                </c:pt>
                <c:pt idx="287">
                  <c:v>43867</c:v>
                </c:pt>
                <c:pt idx="288">
                  <c:v>43868</c:v>
                </c:pt>
                <c:pt idx="289">
                  <c:v>43871</c:v>
                </c:pt>
                <c:pt idx="290">
                  <c:v>43872</c:v>
                </c:pt>
                <c:pt idx="291">
                  <c:v>43873</c:v>
                </c:pt>
                <c:pt idx="292">
                  <c:v>43874</c:v>
                </c:pt>
                <c:pt idx="293">
                  <c:v>43875</c:v>
                </c:pt>
                <c:pt idx="294">
                  <c:v>43878</c:v>
                </c:pt>
                <c:pt idx="295">
                  <c:v>43879</c:v>
                </c:pt>
                <c:pt idx="296">
                  <c:v>43880</c:v>
                </c:pt>
                <c:pt idx="297">
                  <c:v>43881</c:v>
                </c:pt>
                <c:pt idx="298">
                  <c:v>43882</c:v>
                </c:pt>
                <c:pt idx="299">
                  <c:v>43885</c:v>
                </c:pt>
                <c:pt idx="300">
                  <c:v>43886</c:v>
                </c:pt>
                <c:pt idx="301">
                  <c:v>43887</c:v>
                </c:pt>
                <c:pt idx="302">
                  <c:v>43888</c:v>
                </c:pt>
                <c:pt idx="303">
                  <c:v>43889</c:v>
                </c:pt>
                <c:pt idx="304">
                  <c:v>43892</c:v>
                </c:pt>
                <c:pt idx="305">
                  <c:v>43893</c:v>
                </c:pt>
                <c:pt idx="306">
                  <c:v>43894</c:v>
                </c:pt>
                <c:pt idx="307">
                  <c:v>43895</c:v>
                </c:pt>
                <c:pt idx="308">
                  <c:v>43896</c:v>
                </c:pt>
                <c:pt idx="309">
                  <c:v>43899</c:v>
                </c:pt>
                <c:pt idx="310">
                  <c:v>43900</c:v>
                </c:pt>
                <c:pt idx="311">
                  <c:v>43901</c:v>
                </c:pt>
                <c:pt idx="312">
                  <c:v>43902</c:v>
                </c:pt>
                <c:pt idx="313">
                  <c:v>43903</c:v>
                </c:pt>
                <c:pt idx="314">
                  <c:v>43906</c:v>
                </c:pt>
                <c:pt idx="315">
                  <c:v>43907</c:v>
                </c:pt>
                <c:pt idx="316">
                  <c:v>43908</c:v>
                </c:pt>
                <c:pt idx="317">
                  <c:v>43909</c:v>
                </c:pt>
                <c:pt idx="318">
                  <c:v>43910</c:v>
                </c:pt>
                <c:pt idx="319">
                  <c:v>43913</c:v>
                </c:pt>
                <c:pt idx="320">
                  <c:v>43914</c:v>
                </c:pt>
                <c:pt idx="321">
                  <c:v>43915</c:v>
                </c:pt>
                <c:pt idx="322">
                  <c:v>43916</c:v>
                </c:pt>
                <c:pt idx="323">
                  <c:v>43917</c:v>
                </c:pt>
                <c:pt idx="324">
                  <c:v>43920</c:v>
                </c:pt>
                <c:pt idx="325">
                  <c:v>43921</c:v>
                </c:pt>
                <c:pt idx="326">
                  <c:v>43922</c:v>
                </c:pt>
                <c:pt idx="327">
                  <c:v>43923</c:v>
                </c:pt>
                <c:pt idx="328">
                  <c:v>43924</c:v>
                </c:pt>
                <c:pt idx="329">
                  <c:v>43927</c:v>
                </c:pt>
                <c:pt idx="330">
                  <c:v>43928</c:v>
                </c:pt>
                <c:pt idx="331">
                  <c:v>43929</c:v>
                </c:pt>
                <c:pt idx="332">
                  <c:v>43930</c:v>
                </c:pt>
                <c:pt idx="333">
                  <c:v>43931</c:v>
                </c:pt>
                <c:pt idx="334">
                  <c:v>43934</c:v>
                </c:pt>
                <c:pt idx="335">
                  <c:v>43935</c:v>
                </c:pt>
                <c:pt idx="336">
                  <c:v>43936</c:v>
                </c:pt>
                <c:pt idx="337">
                  <c:v>43937</c:v>
                </c:pt>
                <c:pt idx="338">
                  <c:v>43938</c:v>
                </c:pt>
                <c:pt idx="339">
                  <c:v>43941</c:v>
                </c:pt>
                <c:pt idx="340">
                  <c:v>43942</c:v>
                </c:pt>
                <c:pt idx="341">
                  <c:v>43943</c:v>
                </c:pt>
                <c:pt idx="342">
                  <c:v>43944</c:v>
                </c:pt>
                <c:pt idx="343">
                  <c:v>43945</c:v>
                </c:pt>
                <c:pt idx="344">
                  <c:v>43948</c:v>
                </c:pt>
                <c:pt idx="345">
                  <c:v>43949</c:v>
                </c:pt>
                <c:pt idx="346">
                  <c:v>43950</c:v>
                </c:pt>
                <c:pt idx="347">
                  <c:v>43951</c:v>
                </c:pt>
                <c:pt idx="348">
                  <c:v>43952</c:v>
                </c:pt>
                <c:pt idx="349">
                  <c:v>43955</c:v>
                </c:pt>
                <c:pt idx="350">
                  <c:v>43956</c:v>
                </c:pt>
                <c:pt idx="351">
                  <c:v>43957</c:v>
                </c:pt>
                <c:pt idx="352">
                  <c:v>43958</c:v>
                </c:pt>
                <c:pt idx="353">
                  <c:v>43959</c:v>
                </c:pt>
                <c:pt idx="354">
                  <c:v>43962</c:v>
                </c:pt>
                <c:pt idx="355">
                  <c:v>43963</c:v>
                </c:pt>
                <c:pt idx="356">
                  <c:v>43964</c:v>
                </c:pt>
                <c:pt idx="357">
                  <c:v>43965</c:v>
                </c:pt>
                <c:pt idx="358">
                  <c:v>43966</c:v>
                </c:pt>
                <c:pt idx="359">
                  <c:v>43969</c:v>
                </c:pt>
                <c:pt idx="360">
                  <c:v>43970</c:v>
                </c:pt>
                <c:pt idx="361">
                  <c:v>43971</c:v>
                </c:pt>
                <c:pt idx="362">
                  <c:v>43972</c:v>
                </c:pt>
                <c:pt idx="363">
                  <c:v>43973</c:v>
                </c:pt>
                <c:pt idx="364">
                  <c:v>43977</c:v>
                </c:pt>
                <c:pt idx="365">
                  <c:v>43978</c:v>
                </c:pt>
                <c:pt idx="366">
                  <c:v>43979</c:v>
                </c:pt>
                <c:pt idx="367">
                  <c:v>43980</c:v>
                </c:pt>
                <c:pt idx="368">
                  <c:v>43983</c:v>
                </c:pt>
                <c:pt idx="369">
                  <c:v>43984</c:v>
                </c:pt>
                <c:pt idx="370">
                  <c:v>43985</c:v>
                </c:pt>
              </c:numCache>
            </c:numRef>
          </c:cat>
          <c:val>
            <c:numRef>
              <c:f>FX!$N$3:$N$373</c:f>
              <c:numCache>
                <c:formatCode>General</c:formatCode>
                <c:ptCount val="371"/>
                <c:pt idx="0">
                  <c:v>96.17</c:v>
                </c:pt>
                <c:pt idx="1">
                  <c:v>96.82</c:v>
                </c:pt>
                <c:pt idx="2">
                  <c:v>96.31</c:v>
                </c:pt>
                <c:pt idx="3">
                  <c:v>96.18</c:v>
                </c:pt>
                <c:pt idx="4">
                  <c:v>95.67</c:v>
                </c:pt>
                <c:pt idx="5">
                  <c:v>95.9</c:v>
                </c:pt>
                <c:pt idx="6">
                  <c:v>95.22</c:v>
                </c:pt>
                <c:pt idx="7">
                  <c:v>95.54</c:v>
                </c:pt>
                <c:pt idx="8">
                  <c:v>95.67</c:v>
                </c:pt>
                <c:pt idx="9">
                  <c:v>95.61</c:v>
                </c:pt>
                <c:pt idx="10">
                  <c:v>96.04</c:v>
                </c:pt>
                <c:pt idx="11">
                  <c:v>96.06</c:v>
                </c:pt>
                <c:pt idx="12">
                  <c:v>96.06</c:v>
                </c:pt>
                <c:pt idx="13">
                  <c:v>96.34</c:v>
                </c:pt>
                <c:pt idx="14">
                  <c:v>96.34</c:v>
                </c:pt>
                <c:pt idx="15">
                  <c:v>96.3</c:v>
                </c:pt>
                <c:pt idx="16">
                  <c:v>96.12</c:v>
                </c:pt>
                <c:pt idx="17">
                  <c:v>96.6</c:v>
                </c:pt>
                <c:pt idx="18">
                  <c:v>95.79</c:v>
                </c:pt>
                <c:pt idx="19">
                  <c:v>95.75</c:v>
                </c:pt>
                <c:pt idx="20">
                  <c:v>95.82</c:v>
                </c:pt>
                <c:pt idx="21">
                  <c:v>95.34</c:v>
                </c:pt>
                <c:pt idx="22">
                  <c:v>95.58</c:v>
                </c:pt>
                <c:pt idx="23">
                  <c:v>95.58</c:v>
                </c:pt>
                <c:pt idx="24">
                  <c:v>95.85</c:v>
                </c:pt>
                <c:pt idx="25">
                  <c:v>96.07</c:v>
                </c:pt>
                <c:pt idx="26">
                  <c:v>96.39</c:v>
                </c:pt>
                <c:pt idx="27">
                  <c:v>96.51</c:v>
                </c:pt>
                <c:pt idx="28">
                  <c:v>96.64</c:v>
                </c:pt>
                <c:pt idx="29">
                  <c:v>97.06</c:v>
                </c:pt>
                <c:pt idx="30">
                  <c:v>96.71</c:v>
                </c:pt>
                <c:pt idx="31">
                  <c:v>97.13</c:v>
                </c:pt>
                <c:pt idx="32">
                  <c:v>96.98</c:v>
                </c:pt>
                <c:pt idx="33">
                  <c:v>96.9</c:v>
                </c:pt>
                <c:pt idx="34">
                  <c:v>96.9</c:v>
                </c:pt>
                <c:pt idx="35">
                  <c:v>96.52</c:v>
                </c:pt>
                <c:pt idx="36">
                  <c:v>96.45</c:v>
                </c:pt>
                <c:pt idx="37">
                  <c:v>96.61</c:v>
                </c:pt>
                <c:pt idx="38">
                  <c:v>96.51</c:v>
                </c:pt>
                <c:pt idx="39">
                  <c:v>96.41</c:v>
                </c:pt>
                <c:pt idx="40">
                  <c:v>96</c:v>
                </c:pt>
                <c:pt idx="41">
                  <c:v>96.15</c:v>
                </c:pt>
                <c:pt idx="42">
                  <c:v>96.16</c:v>
                </c:pt>
                <c:pt idx="43">
                  <c:v>96.53</c:v>
                </c:pt>
                <c:pt idx="44">
                  <c:v>96.68</c:v>
                </c:pt>
                <c:pt idx="45">
                  <c:v>96.87</c:v>
                </c:pt>
                <c:pt idx="46">
                  <c:v>96.87</c:v>
                </c:pt>
                <c:pt idx="47">
                  <c:v>97.67</c:v>
                </c:pt>
                <c:pt idx="48">
                  <c:v>97.31</c:v>
                </c:pt>
                <c:pt idx="49">
                  <c:v>97.22</c:v>
                </c:pt>
                <c:pt idx="50">
                  <c:v>96.94</c:v>
                </c:pt>
                <c:pt idx="51">
                  <c:v>96.55</c:v>
                </c:pt>
                <c:pt idx="52">
                  <c:v>96.78</c:v>
                </c:pt>
                <c:pt idx="53">
                  <c:v>96.59</c:v>
                </c:pt>
                <c:pt idx="54">
                  <c:v>96.52</c:v>
                </c:pt>
                <c:pt idx="55">
                  <c:v>96.38</c:v>
                </c:pt>
                <c:pt idx="56">
                  <c:v>95.76</c:v>
                </c:pt>
                <c:pt idx="57">
                  <c:v>96.5</c:v>
                </c:pt>
                <c:pt idx="58">
                  <c:v>96.65</c:v>
                </c:pt>
                <c:pt idx="59">
                  <c:v>96.57</c:v>
                </c:pt>
                <c:pt idx="60">
                  <c:v>96.74</c:v>
                </c:pt>
                <c:pt idx="61">
                  <c:v>96.77</c:v>
                </c:pt>
                <c:pt idx="62">
                  <c:v>97.2</c:v>
                </c:pt>
                <c:pt idx="63">
                  <c:v>97.28</c:v>
                </c:pt>
                <c:pt idx="64">
                  <c:v>97.23</c:v>
                </c:pt>
                <c:pt idx="65">
                  <c:v>97.36</c:v>
                </c:pt>
                <c:pt idx="66">
                  <c:v>97.09</c:v>
                </c:pt>
                <c:pt idx="67">
                  <c:v>97.31</c:v>
                </c:pt>
                <c:pt idx="68">
                  <c:v>97.39</c:v>
                </c:pt>
                <c:pt idx="69">
                  <c:v>97.05</c:v>
                </c:pt>
                <c:pt idx="70">
                  <c:v>97.01</c:v>
                </c:pt>
                <c:pt idx="71">
                  <c:v>96.95</c:v>
                </c:pt>
                <c:pt idx="72">
                  <c:v>97.18</c:v>
                </c:pt>
                <c:pt idx="73">
                  <c:v>96.97</c:v>
                </c:pt>
                <c:pt idx="74">
                  <c:v>96.94</c:v>
                </c:pt>
                <c:pt idx="75">
                  <c:v>97.04</c:v>
                </c:pt>
                <c:pt idx="76">
                  <c:v>97.01</c:v>
                </c:pt>
                <c:pt idx="77">
                  <c:v>97.47</c:v>
                </c:pt>
                <c:pt idx="78">
                  <c:v>97.47</c:v>
                </c:pt>
                <c:pt idx="79">
                  <c:v>97.29</c:v>
                </c:pt>
                <c:pt idx="80">
                  <c:v>97.64</c:v>
                </c:pt>
                <c:pt idx="81">
                  <c:v>98.17</c:v>
                </c:pt>
                <c:pt idx="82">
                  <c:v>98.2</c:v>
                </c:pt>
                <c:pt idx="83">
                  <c:v>98.01</c:v>
                </c:pt>
                <c:pt idx="84">
                  <c:v>97.86</c:v>
                </c:pt>
                <c:pt idx="85">
                  <c:v>97.48</c:v>
                </c:pt>
                <c:pt idx="86">
                  <c:v>97.69</c:v>
                </c:pt>
                <c:pt idx="87">
                  <c:v>97.83</c:v>
                </c:pt>
                <c:pt idx="88">
                  <c:v>97.49</c:v>
                </c:pt>
                <c:pt idx="89">
                  <c:v>97.55</c:v>
                </c:pt>
                <c:pt idx="90">
                  <c:v>97.56</c:v>
                </c:pt>
                <c:pt idx="91">
                  <c:v>97.62</c:v>
                </c:pt>
                <c:pt idx="92">
                  <c:v>97.43</c:v>
                </c:pt>
                <c:pt idx="93">
                  <c:v>97.33</c:v>
                </c:pt>
                <c:pt idx="94">
                  <c:v>97.37</c:v>
                </c:pt>
                <c:pt idx="95">
                  <c:v>97.53</c:v>
                </c:pt>
                <c:pt idx="96">
                  <c:v>97.57</c:v>
                </c:pt>
                <c:pt idx="97">
                  <c:v>97.86</c:v>
                </c:pt>
                <c:pt idx="98">
                  <c:v>98.02</c:v>
                </c:pt>
                <c:pt idx="99">
                  <c:v>97.93</c:v>
                </c:pt>
                <c:pt idx="100">
                  <c:v>98.02</c:v>
                </c:pt>
                <c:pt idx="101">
                  <c:v>98.08</c:v>
                </c:pt>
                <c:pt idx="102">
                  <c:v>97.86</c:v>
                </c:pt>
                <c:pt idx="103">
                  <c:v>97.61</c:v>
                </c:pt>
                <c:pt idx="104">
                  <c:v>97.61</c:v>
                </c:pt>
                <c:pt idx="105">
                  <c:v>97.95</c:v>
                </c:pt>
                <c:pt idx="106">
                  <c:v>98.14</c:v>
                </c:pt>
                <c:pt idx="107">
                  <c:v>98.14</c:v>
                </c:pt>
                <c:pt idx="108">
                  <c:v>97.61</c:v>
                </c:pt>
                <c:pt idx="109">
                  <c:v>97.14</c:v>
                </c:pt>
                <c:pt idx="110">
                  <c:v>97.07</c:v>
                </c:pt>
                <c:pt idx="111">
                  <c:v>97.32</c:v>
                </c:pt>
                <c:pt idx="112">
                  <c:v>97.04</c:v>
                </c:pt>
                <c:pt idx="113">
                  <c:v>96.54</c:v>
                </c:pt>
                <c:pt idx="114">
                  <c:v>96.76</c:v>
                </c:pt>
                <c:pt idx="115">
                  <c:v>96.69</c:v>
                </c:pt>
                <c:pt idx="116">
                  <c:v>97</c:v>
                </c:pt>
                <c:pt idx="117">
                  <c:v>97.01</c:v>
                </c:pt>
                <c:pt idx="118">
                  <c:v>97.45</c:v>
                </c:pt>
                <c:pt idx="119">
                  <c:v>97.56</c:v>
                </c:pt>
                <c:pt idx="120">
                  <c:v>97.64</c:v>
                </c:pt>
                <c:pt idx="121">
                  <c:v>97.12</c:v>
                </c:pt>
                <c:pt idx="122">
                  <c:v>96.63</c:v>
                </c:pt>
                <c:pt idx="123">
                  <c:v>96.09</c:v>
                </c:pt>
                <c:pt idx="124">
                  <c:v>95.98</c:v>
                </c:pt>
                <c:pt idx="125">
                  <c:v>96.14</c:v>
                </c:pt>
                <c:pt idx="126">
                  <c:v>96.21</c:v>
                </c:pt>
                <c:pt idx="127">
                  <c:v>96.21</c:v>
                </c:pt>
                <c:pt idx="128">
                  <c:v>96.11</c:v>
                </c:pt>
                <c:pt idx="129">
                  <c:v>96.84</c:v>
                </c:pt>
                <c:pt idx="130">
                  <c:v>96.73</c:v>
                </c:pt>
                <c:pt idx="131">
                  <c:v>96.77</c:v>
                </c:pt>
                <c:pt idx="132">
                  <c:v>96.77</c:v>
                </c:pt>
                <c:pt idx="133">
                  <c:v>97.17</c:v>
                </c:pt>
                <c:pt idx="134">
                  <c:v>97.38</c:v>
                </c:pt>
                <c:pt idx="135">
                  <c:v>97.49</c:v>
                </c:pt>
                <c:pt idx="136">
                  <c:v>97.1</c:v>
                </c:pt>
                <c:pt idx="137">
                  <c:v>97.05</c:v>
                </c:pt>
                <c:pt idx="138">
                  <c:v>96.81</c:v>
                </c:pt>
                <c:pt idx="139">
                  <c:v>96.93</c:v>
                </c:pt>
                <c:pt idx="140">
                  <c:v>97.39</c:v>
                </c:pt>
                <c:pt idx="141">
                  <c:v>97.22</c:v>
                </c:pt>
                <c:pt idx="142">
                  <c:v>96.79</c:v>
                </c:pt>
                <c:pt idx="143">
                  <c:v>97.15</c:v>
                </c:pt>
                <c:pt idx="144">
                  <c:v>97.26</c:v>
                </c:pt>
                <c:pt idx="145">
                  <c:v>97.7</c:v>
                </c:pt>
                <c:pt idx="146">
                  <c:v>97.73</c:v>
                </c:pt>
                <c:pt idx="147">
                  <c:v>97.82</c:v>
                </c:pt>
                <c:pt idx="148">
                  <c:v>98.01</c:v>
                </c:pt>
                <c:pt idx="149">
                  <c:v>98.04</c:v>
                </c:pt>
                <c:pt idx="150">
                  <c:v>98.05</c:v>
                </c:pt>
                <c:pt idx="151">
                  <c:v>98.52</c:v>
                </c:pt>
                <c:pt idx="152">
                  <c:v>98.37</c:v>
                </c:pt>
                <c:pt idx="153">
                  <c:v>98.07</c:v>
                </c:pt>
                <c:pt idx="154">
                  <c:v>97.52</c:v>
                </c:pt>
                <c:pt idx="155">
                  <c:v>97.63</c:v>
                </c:pt>
                <c:pt idx="156">
                  <c:v>97.54</c:v>
                </c:pt>
                <c:pt idx="157">
                  <c:v>97.62</c:v>
                </c:pt>
                <c:pt idx="158">
                  <c:v>97.49</c:v>
                </c:pt>
                <c:pt idx="159">
                  <c:v>97.38</c:v>
                </c:pt>
                <c:pt idx="160">
                  <c:v>97.81</c:v>
                </c:pt>
                <c:pt idx="161">
                  <c:v>97.99</c:v>
                </c:pt>
                <c:pt idx="162">
                  <c:v>98.14</c:v>
                </c:pt>
                <c:pt idx="163">
                  <c:v>98.14</c:v>
                </c:pt>
                <c:pt idx="164">
                  <c:v>98.35</c:v>
                </c:pt>
                <c:pt idx="165">
                  <c:v>98.19</c:v>
                </c:pt>
                <c:pt idx="166">
                  <c:v>98.3</c:v>
                </c:pt>
                <c:pt idx="167">
                  <c:v>98.17</c:v>
                </c:pt>
                <c:pt idx="168">
                  <c:v>97.64</c:v>
                </c:pt>
                <c:pt idx="169">
                  <c:v>98.08</c:v>
                </c:pt>
                <c:pt idx="170">
                  <c:v>98</c:v>
                </c:pt>
                <c:pt idx="171">
                  <c:v>98.21</c:v>
                </c:pt>
                <c:pt idx="172">
                  <c:v>98.46</c:v>
                </c:pt>
                <c:pt idx="173">
                  <c:v>98.92</c:v>
                </c:pt>
                <c:pt idx="174">
                  <c:v>99.04</c:v>
                </c:pt>
                <c:pt idx="175">
                  <c:v>99</c:v>
                </c:pt>
                <c:pt idx="176">
                  <c:v>98.45</c:v>
                </c:pt>
                <c:pt idx="177">
                  <c:v>98.41</c:v>
                </c:pt>
                <c:pt idx="178">
                  <c:v>98.39</c:v>
                </c:pt>
                <c:pt idx="179">
                  <c:v>98.28</c:v>
                </c:pt>
                <c:pt idx="180">
                  <c:v>98.33</c:v>
                </c:pt>
                <c:pt idx="181">
                  <c:v>98.64</c:v>
                </c:pt>
                <c:pt idx="182">
                  <c:v>98.31</c:v>
                </c:pt>
                <c:pt idx="183">
                  <c:v>98.26</c:v>
                </c:pt>
                <c:pt idx="184">
                  <c:v>98.61</c:v>
                </c:pt>
                <c:pt idx="185">
                  <c:v>98.26</c:v>
                </c:pt>
                <c:pt idx="186">
                  <c:v>98.56</c:v>
                </c:pt>
                <c:pt idx="187">
                  <c:v>98.27</c:v>
                </c:pt>
                <c:pt idx="188">
                  <c:v>98.27</c:v>
                </c:pt>
                <c:pt idx="189">
                  <c:v>98.6</c:v>
                </c:pt>
                <c:pt idx="190">
                  <c:v>98.34</c:v>
                </c:pt>
                <c:pt idx="191">
                  <c:v>99.04</c:v>
                </c:pt>
                <c:pt idx="192">
                  <c:v>99.13</c:v>
                </c:pt>
                <c:pt idx="193">
                  <c:v>99.13</c:v>
                </c:pt>
                <c:pt idx="194">
                  <c:v>99.38</c:v>
                </c:pt>
                <c:pt idx="195">
                  <c:v>99.13</c:v>
                </c:pt>
                <c:pt idx="196">
                  <c:v>99.02</c:v>
                </c:pt>
                <c:pt idx="197">
                  <c:v>98.86</c:v>
                </c:pt>
                <c:pt idx="198">
                  <c:v>98.81</c:v>
                </c:pt>
                <c:pt idx="199">
                  <c:v>98.97</c:v>
                </c:pt>
                <c:pt idx="200">
                  <c:v>98.97</c:v>
                </c:pt>
                <c:pt idx="201">
                  <c:v>99.12</c:v>
                </c:pt>
                <c:pt idx="202">
                  <c:v>98.7</c:v>
                </c:pt>
                <c:pt idx="203">
                  <c:v>98.3</c:v>
                </c:pt>
                <c:pt idx="204">
                  <c:v>98.45</c:v>
                </c:pt>
                <c:pt idx="205">
                  <c:v>98.29</c:v>
                </c:pt>
                <c:pt idx="206">
                  <c:v>98</c:v>
                </c:pt>
                <c:pt idx="207">
                  <c:v>97.61</c:v>
                </c:pt>
                <c:pt idx="208">
                  <c:v>97.28</c:v>
                </c:pt>
                <c:pt idx="209">
                  <c:v>97.33</c:v>
                </c:pt>
                <c:pt idx="210">
                  <c:v>97.53</c:v>
                </c:pt>
                <c:pt idx="211">
                  <c:v>97.49</c:v>
                </c:pt>
                <c:pt idx="212">
                  <c:v>97.63</c:v>
                </c:pt>
                <c:pt idx="213">
                  <c:v>97.83</c:v>
                </c:pt>
                <c:pt idx="214">
                  <c:v>97.76</c:v>
                </c:pt>
                <c:pt idx="215">
                  <c:v>97.69</c:v>
                </c:pt>
                <c:pt idx="216">
                  <c:v>97.65</c:v>
                </c:pt>
                <c:pt idx="217">
                  <c:v>97.35</c:v>
                </c:pt>
                <c:pt idx="218">
                  <c:v>97.24</c:v>
                </c:pt>
                <c:pt idx="219">
                  <c:v>97.5</c:v>
                </c:pt>
                <c:pt idx="220">
                  <c:v>97.98</c:v>
                </c:pt>
                <c:pt idx="221">
                  <c:v>97.95</c:v>
                </c:pt>
                <c:pt idx="222">
                  <c:v>98.14</c:v>
                </c:pt>
                <c:pt idx="223">
                  <c:v>98.35</c:v>
                </c:pt>
                <c:pt idx="224">
                  <c:v>98.2</c:v>
                </c:pt>
                <c:pt idx="225">
                  <c:v>98.31</c:v>
                </c:pt>
                <c:pt idx="226">
                  <c:v>98.37</c:v>
                </c:pt>
                <c:pt idx="227">
                  <c:v>98.16</c:v>
                </c:pt>
                <c:pt idx="228">
                  <c:v>98</c:v>
                </c:pt>
                <c:pt idx="229">
                  <c:v>97.79</c:v>
                </c:pt>
                <c:pt idx="230">
                  <c:v>97.86</c:v>
                </c:pt>
                <c:pt idx="231">
                  <c:v>97.93</c:v>
                </c:pt>
                <c:pt idx="232">
                  <c:v>97.99</c:v>
                </c:pt>
                <c:pt idx="233">
                  <c:v>98.27</c:v>
                </c:pt>
                <c:pt idx="234">
                  <c:v>98.32</c:v>
                </c:pt>
                <c:pt idx="235">
                  <c:v>98.25</c:v>
                </c:pt>
                <c:pt idx="236">
                  <c:v>98.37</c:v>
                </c:pt>
                <c:pt idx="237">
                  <c:v>98.37</c:v>
                </c:pt>
                <c:pt idx="238">
                  <c:v>98.27</c:v>
                </c:pt>
                <c:pt idx="239">
                  <c:v>97.86</c:v>
                </c:pt>
                <c:pt idx="240">
                  <c:v>97.74</c:v>
                </c:pt>
                <c:pt idx="241">
                  <c:v>97.65</c:v>
                </c:pt>
                <c:pt idx="242">
                  <c:v>97.41</c:v>
                </c:pt>
                <c:pt idx="243">
                  <c:v>97.7</c:v>
                </c:pt>
                <c:pt idx="244">
                  <c:v>97.64</c:v>
                </c:pt>
                <c:pt idx="245">
                  <c:v>97.41</c:v>
                </c:pt>
                <c:pt idx="246">
                  <c:v>97.41</c:v>
                </c:pt>
                <c:pt idx="247">
                  <c:v>97.4</c:v>
                </c:pt>
                <c:pt idx="248">
                  <c:v>97.17</c:v>
                </c:pt>
                <c:pt idx="249">
                  <c:v>97.02</c:v>
                </c:pt>
                <c:pt idx="250">
                  <c:v>97.22</c:v>
                </c:pt>
                <c:pt idx="251">
                  <c:v>97.4</c:v>
                </c:pt>
                <c:pt idx="252">
                  <c:v>97.38</c:v>
                </c:pt>
                <c:pt idx="253">
                  <c:v>97.69</c:v>
                </c:pt>
                <c:pt idx="254">
                  <c:v>97.66</c:v>
                </c:pt>
                <c:pt idx="255">
                  <c:v>97.65</c:v>
                </c:pt>
                <c:pt idx="256">
                  <c:v>97.44</c:v>
                </c:pt>
                <c:pt idx="257">
                  <c:v>97.53</c:v>
                </c:pt>
                <c:pt idx="258">
                  <c:v>96.92</c:v>
                </c:pt>
                <c:pt idx="259">
                  <c:v>96.74</c:v>
                </c:pt>
                <c:pt idx="260">
                  <c:v>96.39</c:v>
                </c:pt>
                <c:pt idx="261">
                  <c:v>96.5</c:v>
                </c:pt>
                <c:pt idx="262">
                  <c:v>96.85</c:v>
                </c:pt>
                <c:pt idx="263">
                  <c:v>96.84</c:v>
                </c:pt>
                <c:pt idx="264">
                  <c:v>96.67</c:v>
                </c:pt>
                <c:pt idx="265">
                  <c:v>97</c:v>
                </c:pt>
                <c:pt idx="266">
                  <c:v>97.3</c:v>
                </c:pt>
                <c:pt idx="267">
                  <c:v>97.45</c:v>
                </c:pt>
                <c:pt idx="268">
                  <c:v>97.36</c:v>
                </c:pt>
                <c:pt idx="269">
                  <c:v>97.34</c:v>
                </c:pt>
                <c:pt idx="270">
                  <c:v>97.37</c:v>
                </c:pt>
                <c:pt idx="271">
                  <c:v>97.23</c:v>
                </c:pt>
                <c:pt idx="272">
                  <c:v>97.32</c:v>
                </c:pt>
                <c:pt idx="273">
                  <c:v>97.61</c:v>
                </c:pt>
                <c:pt idx="274">
                  <c:v>97.61</c:v>
                </c:pt>
                <c:pt idx="275">
                  <c:v>97.53</c:v>
                </c:pt>
                <c:pt idx="276">
                  <c:v>97.53</c:v>
                </c:pt>
                <c:pt idx="277">
                  <c:v>97.69</c:v>
                </c:pt>
                <c:pt idx="278">
                  <c:v>97.85</c:v>
                </c:pt>
                <c:pt idx="279">
                  <c:v>97.96</c:v>
                </c:pt>
                <c:pt idx="280">
                  <c:v>98.02</c:v>
                </c:pt>
                <c:pt idx="281">
                  <c:v>97.99</c:v>
                </c:pt>
                <c:pt idx="282">
                  <c:v>97.87</c:v>
                </c:pt>
                <c:pt idx="283">
                  <c:v>97.39</c:v>
                </c:pt>
                <c:pt idx="284">
                  <c:v>97.8</c:v>
                </c:pt>
                <c:pt idx="285">
                  <c:v>97.96</c:v>
                </c:pt>
                <c:pt idx="286">
                  <c:v>98.3</c:v>
                </c:pt>
                <c:pt idx="287">
                  <c:v>98.5</c:v>
                </c:pt>
                <c:pt idx="288">
                  <c:v>98.7</c:v>
                </c:pt>
                <c:pt idx="289">
                  <c:v>98.83</c:v>
                </c:pt>
                <c:pt idx="290">
                  <c:v>98.72</c:v>
                </c:pt>
                <c:pt idx="291">
                  <c:v>99.05</c:v>
                </c:pt>
                <c:pt idx="292">
                  <c:v>99.07</c:v>
                </c:pt>
                <c:pt idx="293">
                  <c:v>99.12</c:v>
                </c:pt>
                <c:pt idx="294">
                  <c:v>99.16</c:v>
                </c:pt>
                <c:pt idx="295">
                  <c:v>99.44</c:v>
                </c:pt>
                <c:pt idx="296">
                  <c:v>99.7</c:v>
                </c:pt>
                <c:pt idx="297">
                  <c:v>99.86</c:v>
                </c:pt>
                <c:pt idx="298">
                  <c:v>99.26</c:v>
                </c:pt>
                <c:pt idx="299">
                  <c:v>99.36</c:v>
                </c:pt>
                <c:pt idx="300">
                  <c:v>98.97</c:v>
                </c:pt>
                <c:pt idx="301">
                  <c:v>99</c:v>
                </c:pt>
                <c:pt idx="302">
                  <c:v>98.51</c:v>
                </c:pt>
                <c:pt idx="303">
                  <c:v>98.13</c:v>
                </c:pt>
                <c:pt idx="304">
                  <c:v>97.36</c:v>
                </c:pt>
                <c:pt idx="305">
                  <c:v>97.15</c:v>
                </c:pt>
                <c:pt idx="306">
                  <c:v>97.34</c:v>
                </c:pt>
                <c:pt idx="307">
                  <c:v>96.82</c:v>
                </c:pt>
                <c:pt idx="308">
                  <c:v>95.95</c:v>
                </c:pt>
                <c:pt idx="309">
                  <c:v>94.89</c:v>
                </c:pt>
                <c:pt idx="310">
                  <c:v>96.41</c:v>
                </c:pt>
                <c:pt idx="311">
                  <c:v>96.51</c:v>
                </c:pt>
                <c:pt idx="312">
                  <c:v>97.47</c:v>
                </c:pt>
                <c:pt idx="313">
                  <c:v>98.75</c:v>
                </c:pt>
                <c:pt idx="314">
                  <c:v>98.07</c:v>
                </c:pt>
                <c:pt idx="315">
                  <c:v>99.58</c:v>
                </c:pt>
                <c:pt idx="316">
                  <c:v>101.16</c:v>
                </c:pt>
                <c:pt idx="317">
                  <c:v>102.75</c:v>
                </c:pt>
                <c:pt idx="318">
                  <c:v>102.82</c:v>
                </c:pt>
                <c:pt idx="319">
                  <c:v>102.49</c:v>
                </c:pt>
                <c:pt idx="320">
                  <c:v>102.04</c:v>
                </c:pt>
                <c:pt idx="321">
                  <c:v>101.05</c:v>
                </c:pt>
                <c:pt idx="322">
                  <c:v>99.35</c:v>
                </c:pt>
                <c:pt idx="323">
                  <c:v>98.36</c:v>
                </c:pt>
                <c:pt idx="324">
                  <c:v>99.18</c:v>
                </c:pt>
                <c:pt idx="325">
                  <c:v>99.05</c:v>
                </c:pt>
                <c:pt idx="326">
                  <c:v>99.67</c:v>
                </c:pt>
                <c:pt idx="327">
                  <c:v>100.18</c:v>
                </c:pt>
                <c:pt idx="328">
                  <c:v>100.58</c:v>
                </c:pt>
                <c:pt idx="329">
                  <c:v>100.69</c:v>
                </c:pt>
                <c:pt idx="330">
                  <c:v>99.9</c:v>
                </c:pt>
                <c:pt idx="331">
                  <c:v>100.12</c:v>
                </c:pt>
                <c:pt idx="332">
                  <c:v>99.52</c:v>
                </c:pt>
                <c:pt idx="333">
                  <c:v>99.52</c:v>
                </c:pt>
                <c:pt idx="334">
                  <c:v>99.35</c:v>
                </c:pt>
                <c:pt idx="335">
                  <c:v>98.89</c:v>
                </c:pt>
                <c:pt idx="336">
                  <c:v>99.46</c:v>
                </c:pt>
                <c:pt idx="337">
                  <c:v>100.03</c:v>
                </c:pt>
                <c:pt idx="338">
                  <c:v>99.78</c:v>
                </c:pt>
                <c:pt idx="339">
                  <c:v>99.95</c:v>
                </c:pt>
                <c:pt idx="340">
                  <c:v>100.26</c:v>
                </c:pt>
                <c:pt idx="341">
                  <c:v>100.39</c:v>
                </c:pt>
                <c:pt idx="342">
                  <c:v>100.43</c:v>
                </c:pt>
                <c:pt idx="343">
                  <c:v>100.38</c:v>
                </c:pt>
                <c:pt idx="344">
                  <c:v>100.04</c:v>
                </c:pt>
                <c:pt idx="345">
                  <c:v>99.86</c:v>
                </c:pt>
                <c:pt idx="346">
                  <c:v>99.56</c:v>
                </c:pt>
                <c:pt idx="347">
                  <c:v>99.02</c:v>
                </c:pt>
                <c:pt idx="348">
                  <c:v>99.08</c:v>
                </c:pt>
                <c:pt idx="349">
                  <c:v>99.48</c:v>
                </c:pt>
                <c:pt idx="350">
                  <c:v>99.71</c:v>
                </c:pt>
                <c:pt idx="351">
                  <c:v>100.09</c:v>
                </c:pt>
                <c:pt idx="352">
                  <c:v>99.89</c:v>
                </c:pt>
                <c:pt idx="353">
                  <c:v>99.73</c:v>
                </c:pt>
                <c:pt idx="354">
                  <c:v>100.24</c:v>
                </c:pt>
                <c:pt idx="355">
                  <c:v>99.93</c:v>
                </c:pt>
                <c:pt idx="356">
                  <c:v>100.24</c:v>
                </c:pt>
                <c:pt idx="357">
                  <c:v>100.47</c:v>
                </c:pt>
                <c:pt idx="358">
                  <c:v>100.4</c:v>
                </c:pt>
                <c:pt idx="359">
                  <c:v>99.67</c:v>
                </c:pt>
                <c:pt idx="360">
                  <c:v>99.57</c:v>
                </c:pt>
                <c:pt idx="361">
                  <c:v>99.12</c:v>
                </c:pt>
                <c:pt idx="362">
                  <c:v>99.37</c:v>
                </c:pt>
                <c:pt idx="363">
                  <c:v>99.86</c:v>
                </c:pt>
                <c:pt idx="364">
                  <c:v>98.91</c:v>
                </c:pt>
                <c:pt idx="365">
                  <c:v>99.06</c:v>
                </c:pt>
                <c:pt idx="366">
                  <c:v>98.38</c:v>
                </c:pt>
                <c:pt idx="367">
                  <c:v>98.34</c:v>
                </c:pt>
                <c:pt idx="368">
                  <c:v>97.83</c:v>
                </c:pt>
                <c:pt idx="369">
                  <c:v>97.76</c:v>
                </c:pt>
                <c:pt idx="370">
                  <c:v>97.28</c:v>
                </c:pt>
              </c:numCache>
            </c:numRef>
          </c:val>
          <c:smooth val="0"/>
          <c:extLst>
            <c:ext xmlns:c16="http://schemas.microsoft.com/office/drawing/2014/chart" uri="{C3380CC4-5D6E-409C-BE32-E72D297353CC}">
              <c16:uniqueId val="{00000000-56BF-491E-8741-8817307D31A1}"/>
            </c:ext>
          </c:extLst>
        </c:ser>
        <c:dLbls>
          <c:showLegendKey val="0"/>
          <c:showVal val="0"/>
          <c:showCatName val="0"/>
          <c:showSerName val="0"/>
          <c:showPercent val="0"/>
          <c:showBubbleSize val="0"/>
        </c:dLbls>
        <c:smooth val="0"/>
        <c:axId val="406763560"/>
        <c:axId val="406764736"/>
      </c:lineChart>
      <c:dateAx>
        <c:axId val="406763560"/>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6764736"/>
        <c:crosses val="autoZero"/>
        <c:auto val="1"/>
        <c:lblOffset val="100"/>
        <c:baseTimeUnit val="days"/>
      </c:dateAx>
      <c:valAx>
        <c:axId val="40676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676356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dirty="0">
                <a:solidFill>
                  <a:sysClr val="windowText" lastClr="000000"/>
                </a:solidFill>
              </a:rPr>
              <a:t>Historic SOFR and trade volume</a:t>
            </a:r>
          </a:p>
        </c:rich>
      </c:tx>
      <c:overlay val="0"/>
      <c:spPr>
        <a:noFill/>
        <a:ln w="25400">
          <a:noFill/>
        </a:ln>
      </c:spPr>
    </c:title>
    <c:autoTitleDeleted val="0"/>
    <c:plotArea>
      <c:layout>
        <c:manualLayout>
          <c:layoutTarget val="inner"/>
          <c:xMode val="edge"/>
          <c:yMode val="edge"/>
          <c:x val="9.0273200386034216E-2"/>
          <c:y val="0.13358556977745914"/>
          <c:w val="0.85916714018995044"/>
          <c:h val="0.76572905004854308"/>
        </c:manualLayout>
      </c:layout>
      <c:lineChart>
        <c:grouping val="standard"/>
        <c:varyColors val="0"/>
        <c:ser>
          <c:idx val="0"/>
          <c:order val="0"/>
          <c:tx>
            <c:v>Volume ($bn)</c:v>
          </c:tx>
          <c:spPr>
            <a:ln w="19050" cap="rnd">
              <a:solidFill>
                <a:srgbClr val="007CBA"/>
              </a:solidFill>
              <a:round/>
            </a:ln>
            <a:effectLst/>
          </c:spPr>
          <c:marker>
            <c:symbol val="none"/>
          </c:marker>
          <c:cat>
            <c:numRef>
              <c:f>SOFR!$A$5:$A$1257</c:f>
              <c:numCache>
                <c:formatCode>m/d/yyyy</c:formatCode>
                <c:ptCount val="1253"/>
                <c:pt idx="0">
                  <c:v>43987</c:v>
                </c:pt>
                <c:pt idx="1">
                  <c:v>43984</c:v>
                </c:pt>
                <c:pt idx="2">
                  <c:v>43983</c:v>
                </c:pt>
                <c:pt idx="3">
                  <c:v>43980</c:v>
                </c:pt>
                <c:pt idx="4">
                  <c:v>43979</c:v>
                </c:pt>
                <c:pt idx="5">
                  <c:v>43978</c:v>
                </c:pt>
                <c:pt idx="6">
                  <c:v>43977</c:v>
                </c:pt>
                <c:pt idx="7">
                  <c:v>43973</c:v>
                </c:pt>
                <c:pt idx="8">
                  <c:v>43972</c:v>
                </c:pt>
                <c:pt idx="9">
                  <c:v>43971</c:v>
                </c:pt>
                <c:pt idx="10">
                  <c:v>43970</c:v>
                </c:pt>
                <c:pt idx="11">
                  <c:v>43969</c:v>
                </c:pt>
                <c:pt idx="12">
                  <c:v>43966</c:v>
                </c:pt>
                <c:pt idx="13">
                  <c:v>43965</c:v>
                </c:pt>
                <c:pt idx="14">
                  <c:v>43964</c:v>
                </c:pt>
                <c:pt idx="15">
                  <c:v>43963</c:v>
                </c:pt>
                <c:pt idx="16">
                  <c:v>43962</c:v>
                </c:pt>
                <c:pt idx="17">
                  <c:v>43959</c:v>
                </c:pt>
                <c:pt idx="18">
                  <c:v>43958</c:v>
                </c:pt>
                <c:pt idx="19">
                  <c:v>43957</c:v>
                </c:pt>
                <c:pt idx="20">
                  <c:v>43956</c:v>
                </c:pt>
                <c:pt idx="21">
                  <c:v>43955</c:v>
                </c:pt>
                <c:pt idx="22">
                  <c:v>43952</c:v>
                </c:pt>
                <c:pt idx="23">
                  <c:v>43951</c:v>
                </c:pt>
                <c:pt idx="24">
                  <c:v>43950</c:v>
                </c:pt>
                <c:pt idx="25">
                  <c:v>43949</c:v>
                </c:pt>
                <c:pt idx="26">
                  <c:v>43948</c:v>
                </c:pt>
                <c:pt idx="27">
                  <c:v>43945</c:v>
                </c:pt>
                <c:pt idx="28">
                  <c:v>43944</c:v>
                </c:pt>
                <c:pt idx="29">
                  <c:v>43943</c:v>
                </c:pt>
                <c:pt idx="30">
                  <c:v>43942</c:v>
                </c:pt>
                <c:pt idx="31">
                  <c:v>43941</c:v>
                </c:pt>
                <c:pt idx="32">
                  <c:v>43938</c:v>
                </c:pt>
                <c:pt idx="33">
                  <c:v>43937</c:v>
                </c:pt>
                <c:pt idx="34">
                  <c:v>43936</c:v>
                </c:pt>
                <c:pt idx="35">
                  <c:v>43935</c:v>
                </c:pt>
                <c:pt idx="36">
                  <c:v>43934</c:v>
                </c:pt>
                <c:pt idx="37">
                  <c:v>43930</c:v>
                </c:pt>
                <c:pt idx="38">
                  <c:v>43929</c:v>
                </c:pt>
                <c:pt idx="39">
                  <c:v>43928</c:v>
                </c:pt>
                <c:pt idx="40">
                  <c:v>43927</c:v>
                </c:pt>
                <c:pt idx="41">
                  <c:v>43924</c:v>
                </c:pt>
                <c:pt idx="42">
                  <c:v>43923</c:v>
                </c:pt>
                <c:pt idx="43">
                  <c:v>43922</c:v>
                </c:pt>
                <c:pt idx="44">
                  <c:v>43921</c:v>
                </c:pt>
                <c:pt idx="45">
                  <c:v>43920</c:v>
                </c:pt>
                <c:pt idx="46">
                  <c:v>43917</c:v>
                </c:pt>
                <c:pt idx="47">
                  <c:v>43916</c:v>
                </c:pt>
                <c:pt idx="48">
                  <c:v>43915</c:v>
                </c:pt>
                <c:pt idx="49">
                  <c:v>43914</c:v>
                </c:pt>
                <c:pt idx="50">
                  <c:v>43913</c:v>
                </c:pt>
                <c:pt idx="51">
                  <c:v>43910</c:v>
                </c:pt>
                <c:pt idx="52">
                  <c:v>43909</c:v>
                </c:pt>
                <c:pt idx="53">
                  <c:v>43908</c:v>
                </c:pt>
                <c:pt idx="54">
                  <c:v>43907</c:v>
                </c:pt>
                <c:pt idx="55">
                  <c:v>43906</c:v>
                </c:pt>
                <c:pt idx="56">
                  <c:v>43903</c:v>
                </c:pt>
                <c:pt idx="57">
                  <c:v>43902</c:v>
                </c:pt>
                <c:pt idx="58">
                  <c:v>43901</c:v>
                </c:pt>
                <c:pt idx="59">
                  <c:v>43900</c:v>
                </c:pt>
                <c:pt idx="60">
                  <c:v>43899</c:v>
                </c:pt>
                <c:pt idx="61">
                  <c:v>43896</c:v>
                </c:pt>
                <c:pt idx="62">
                  <c:v>43895</c:v>
                </c:pt>
                <c:pt idx="63">
                  <c:v>43894</c:v>
                </c:pt>
                <c:pt idx="64">
                  <c:v>43893</c:v>
                </c:pt>
                <c:pt idx="65">
                  <c:v>43892</c:v>
                </c:pt>
                <c:pt idx="66">
                  <c:v>43889</c:v>
                </c:pt>
                <c:pt idx="67">
                  <c:v>43888</c:v>
                </c:pt>
                <c:pt idx="68">
                  <c:v>43887</c:v>
                </c:pt>
                <c:pt idx="69">
                  <c:v>43886</c:v>
                </c:pt>
                <c:pt idx="70">
                  <c:v>43885</c:v>
                </c:pt>
                <c:pt idx="71">
                  <c:v>43882</c:v>
                </c:pt>
                <c:pt idx="72">
                  <c:v>43881</c:v>
                </c:pt>
                <c:pt idx="73">
                  <c:v>43880</c:v>
                </c:pt>
                <c:pt idx="74">
                  <c:v>43879</c:v>
                </c:pt>
                <c:pt idx="75">
                  <c:v>43875</c:v>
                </c:pt>
                <c:pt idx="76">
                  <c:v>43874</c:v>
                </c:pt>
                <c:pt idx="77">
                  <c:v>43873</c:v>
                </c:pt>
                <c:pt idx="78">
                  <c:v>43872</c:v>
                </c:pt>
                <c:pt idx="79">
                  <c:v>43871</c:v>
                </c:pt>
                <c:pt idx="80">
                  <c:v>43868</c:v>
                </c:pt>
                <c:pt idx="81">
                  <c:v>43867</c:v>
                </c:pt>
                <c:pt idx="82">
                  <c:v>43866</c:v>
                </c:pt>
                <c:pt idx="83">
                  <c:v>43865</c:v>
                </c:pt>
                <c:pt idx="84">
                  <c:v>43864</c:v>
                </c:pt>
                <c:pt idx="85">
                  <c:v>43861</c:v>
                </c:pt>
                <c:pt idx="86">
                  <c:v>43860</c:v>
                </c:pt>
                <c:pt idx="87">
                  <c:v>43859</c:v>
                </c:pt>
                <c:pt idx="88">
                  <c:v>43858</c:v>
                </c:pt>
                <c:pt idx="89">
                  <c:v>43857</c:v>
                </c:pt>
                <c:pt idx="90">
                  <c:v>43854</c:v>
                </c:pt>
                <c:pt idx="91">
                  <c:v>43853</c:v>
                </c:pt>
                <c:pt idx="92">
                  <c:v>43852</c:v>
                </c:pt>
                <c:pt idx="93">
                  <c:v>43851</c:v>
                </c:pt>
                <c:pt idx="94">
                  <c:v>43847</c:v>
                </c:pt>
                <c:pt idx="95">
                  <c:v>43846</c:v>
                </c:pt>
                <c:pt idx="96">
                  <c:v>43845</c:v>
                </c:pt>
                <c:pt idx="97">
                  <c:v>43844</c:v>
                </c:pt>
                <c:pt idx="98">
                  <c:v>43843</c:v>
                </c:pt>
                <c:pt idx="99">
                  <c:v>43840</c:v>
                </c:pt>
                <c:pt idx="100">
                  <c:v>43839</c:v>
                </c:pt>
                <c:pt idx="101">
                  <c:v>43838</c:v>
                </c:pt>
                <c:pt idx="102">
                  <c:v>43837</c:v>
                </c:pt>
                <c:pt idx="103">
                  <c:v>43836</c:v>
                </c:pt>
                <c:pt idx="104">
                  <c:v>43833</c:v>
                </c:pt>
                <c:pt idx="105">
                  <c:v>43832</c:v>
                </c:pt>
                <c:pt idx="106">
                  <c:v>43830</c:v>
                </c:pt>
                <c:pt idx="107">
                  <c:v>43829</c:v>
                </c:pt>
                <c:pt idx="108">
                  <c:v>43826</c:v>
                </c:pt>
                <c:pt idx="109">
                  <c:v>43825</c:v>
                </c:pt>
                <c:pt idx="110">
                  <c:v>43823</c:v>
                </c:pt>
                <c:pt idx="111">
                  <c:v>43822</c:v>
                </c:pt>
                <c:pt idx="112">
                  <c:v>43819</c:v>
                </c:pt>
                <c:pt idx="113">
                  <c:v>43818</c:v>
                </c:pt>
                <c:pt idx="114">
                  <c:v>43817</c:v>
                </c:pt>
                <c:pt idx="115">
                  <c:v>43816</c:v>
                </c:pt>
                <c:pt idx="116">
                  <c:v>43815</c:v>
                </c:pt>
                <c:pt idx="117">
                  <c:v>43812</c:v>
                </c:pt>
                <c:pt idx="118">
                  <c:v>43811</c:v>
                </c:pt>
                <c:pt idx="119">
                  <c:v>43810</c:v>
                </c:pt>
                <c:pt idx="120">
                  <c:v>43809</c:v>
                </c:pt>
                <c:pt idx="121">
                  <c:v>43808</c:v>
                </c:pt>
                <c:pt idx="122">
                  <c:v>43805</c:v>
                </c:pt>
                <c:pt idx="123">
                  <c:v>43804</c:v>
                </c:pt>
                <c:pt idx="124">
                  <c:v>43803</c:v>
                </c:pt>
                <c:pt idx="125">
                  <c:v>43802</c:v>
                </c:pt>
                <c:pt idx="126">
                  <c:v>43801</c:v>
                </c:pt>
                <c:pt idx="127">
                  <c:v>43798</c:v>
                </c:pt>
                <c:pt idx="128">
                  <c:v>43796</c:v>
                </c:pt>
                <c:pt idx="129">
                  <c:v>43795</c:v>
                </c:pt>
                <c:pt idx="130">
                  <c:v>43794</c:v>
                </c:pt>
                <c:pt idx="131">
                  <c:v>43791</c:v>
                </c:pt>
                <c:pt idx="132">
                  <c:v>43790</c:v>
                </c:pt>
                <c:pt idx="133">
                  <c:v>43789</c:v>
                </c:pt>
                <c:pt idx="134">
                  <c:v>43788</c:v>
                </c:pt>
                <c:pt idx="135">
                  <c:v>43787</c:v>
                </c:pt>
                <c:pt idx="136">
                  <c:v>43784</c:v>
                </c:pt>
                <c:pt idx="137">
                  <c:v>43783</c:v>
                </c:pt>
                <c:pt idx="138">
                  <c:v>43782</c:v>
                </c:pt>
                <c:pt idx="139">
                  <c:v>43781</c:v>
                </c:pt>
                <c:pt idx="140">
                  <c:v>43777</c:v>
                </c:pt>
                <c:pt idx="141">
                  <c:v>43776</c:v>
                </c:pt>
                <c:pt idx="142">
                  <c:v>43775</c:v>
                </c:pt>
                <c:pt idx="143">
                  <c:v>43774</c:v>
                </c:pt>
                <c:pt idx="144">
                  <c:v>43773</c:v>
                </c:pt>
                <c:pt idx="145">
                  <c:v>43770</c:v>
                </c:pt>
                <c:pt idx="146">
                  <c:v>43769</c:v>
                </c:pt>
                <c:pt idx="147">
                  <c:v>43768</c:v>
                </c:pt>
                <c:pt idx="148">
                  <c:v>43767</c:v>
                </c:pt>
                <c:pt idx="149">
                  <c:v>43766</c:v>
                </c:pt>
                <c:pt idx="150">
                  <c:v>43763</c:v>
                </c:pt>
                <c:pt idx="151">
                  <c:v>43762</c:v>
                </c:pt>
                <c:pt idx="152">
                  <c:v>43761</c:v>
                </c:pt>
                <c:pt idx="153">
                  <c:v>43760</c:v>
                </c:pt>
                <c:pt idx="154">
                  <c:v>43759</c:v>
                </c:pt>
                <c:pt idx="155">
                  <c:v>43756</c:v>
                </c:pt>
                <c:pt idx="156">
                  <c:v>43755</c:v>
                </c:pt>
                <c:pt idx="157">
                  <c:v>43754</c:v>
                </c:pt>
                <c:pt idx="158">
                  <c:v>43753</c:v>
                </c:pt>
                <c:pt idx="159">
                  <c:v>43749</c:v>
                </c:pt>
                <c:pt idx="160">
                  <c:v>43748</c:v>
                </c:pt>
                <c:pt idx="161">
                  <c:v>43747</c:v>
                </c:pt>
                <c:pt idx="162">
                  <c:v>43746</c:v>
                </c:pt>
                <c:pt idx="163">
                  <c:v>43745</c:v>
                </c:pt>
                <c:pt idx="164">
                  <c:v>43742</c:v>
                </c:pt>
                <c:pt idx="165">
                  <c:v>43741</c:v>
                </c:pt>
                <c:pt idx="166">
                  <c:v>43740</c:v>
                </c:pt>
                <c:pt idx="167">
                  <c:v>43739</c:v>
                </c:pt>
                <c:pt idx="168">
                  <c:v>43738</c:v>
                </c:pt>
                <c:pt idx="169">
                  <c:v>43735</c:v>
                </c:pt>
                <c:pt idx="170">
                  <c:v>43734</c:v>
                </c:pt>
                <c:pt idx="171">
                  <c:v>43733</c:v>
                </c:pt>
                <c:pt idx="172">
                  <c:v>43732</c:v>
                </c:pt>
                <c:pt idx="173">
                  <c:v>43731</c:v>
                </c:pt>
                <c:pt idx="174">
                  <c:v>43728</c:v>
                </c:pt>
                <c:pt idx="175">
                  <c:v>43727</c:v>
                </c:pt>
                <c:pt idx="176">
                  <c:v>43726</c:v>
                </c:pt>
                <c:pt idx="177">
                  <c:v>43725</c:v>
                </c:pt>
                <c:pt idx="178">
                  <c:v>43724</c:v>
                </c:pt>
                <c:pt idx="179">
                  <c:v>43721</c:v>
                </c:pt>
                <c:pt idx="180">
                  <c:v>43720</c:v>
                </c:pt>
                <c:pt idx="181">
                  <c:v>43719</c:v>
                </c:pt>
                <c:pt idx="182">
                  <c:v>43718</c:v>
                </c:pt>
                <c:pt idx="183">
                  <c:v>43717</c:v>
                </c:pt>
                <c:pt idx="184">
                  <c:v>43714</c:v>
                </c:pt>
                <c:pt idx="185">
                  <c:v>43713</c:v>
                </c:pt>
                <c:pt idx="186">
                  <c:v>43712</c:v>
                </c:pt>
                <c:pt idx="187">
                  <c:v>43711</c:v>
                </c:pt>
                <c:pt idx="188">
                  <c:v>43707</c:v>
                </c:pt>
                <c:pt idx="189">
                  <c:v>43706</c:v>
                </c:pt>
                <c:pt idx="190">
                  <c:v>43705</c:v>
                </c:pt>
                <c:pt idx="191">
                  <c:v>43704</c:v>
                </c:pt>
                <c:pt idx="192">
                  <c:v>43703</c:v>
                </c:pt>
                <c:pt idx="193">
                  <c:v>43700</c:v>
                </c:pt>
                <c:pt idx="194">
                  <c:v>43699</c:v>
                </c:pt>
                <c:pt idx="195">
                  <c:v>43698</c:v>
                </c:pt>
                <c:pt idx="196">
                  <c:v>43697</c:v>
                </c:pt>
                <c:pt idx="197">
                  <c:v>43696</c:v>
                </c:pt>
                <c:pt idx="198">
                  <c:v>43693</c:v>
                </c:pt>
                <c:pt idx="199">
                  <c:v>43692</c:v>
                </c:pt>
                <c:pt idx="200">
                  <c:v>43691</c:v>
                </c:pt>
                <c:pt idx="201">
                  <c:v>43690</c:v>
                </c:pt>
                <c:pt idx="202">
                  <c:v>43689</c:v>
                </c:pt>
                <c:pt idx="203">
                  <c:v>43686</c:v>
                </c:pt>
                <c:pt idx="204">
                  <c:v>43685</c:v>
                </c:pt>
                <c:pt idx="205">
                  <c:v>43684</c:v>
                </c:pt>
                <c:pt idx="206">
                  <c:v>43683</c:v>
                </c:pt>
                <c:pt idx="207">
                  <c:v>43682</c:v>
                </c:pt>
                <c:pt idx="208">
                  <c:v>43679</c:v>
                </c:pt>
                <c:pt idx="209">
                  <c:v>43678</c:v>
                </c:pt>
                <c:pt idx="210">
                  <c:v>43677</c:v>
                </c:pt>
                <c:pt idx="211">
                  <c:v>43676</c:v>
                </c:pt>
                <c:pt idx="212">
                  <c:v>43675</c:v>
                </c:pt>
                <c:pt idx="213">
                  <c:v>43672</c:v>
                </c:pt>
                <c:pt idx="214">
                  <c:v>43671</c:v>
                </c:pt>
                <c:pt idx="215">
                  <c:v>43670</c:v>
                </c:pt>
                <c:pt idx="216">
                  <c:v>43669</c:v>
                </c:pt>
                <c:pt idx="217">
                  <c:v>43668</c:v>
                </c:pt>
                <c:pt idx="218">
                  <c:v>43665</c:v>
                </c:pt>
                <c:pt idx="219">
                  <c:v>43664</c:v>
                </c:pt>
                <c:pt idx="220">
                  <c:v>43663</c:v>
                </c:pt>
                <c:pt idx="221">
                  <c:v>43662</c:v>
                </c:pt>
                <c:pt idx="222">
                  <c:v>43661</c:v>
                </c:pt>
                <c:pt idx="223">
                  <c:v>43658</c:v>
                </c:pt>
                <c:pt idx="224">
                  <c:v>43657</c:v>
                </c:pt>
                <c:pt idx="225">
                  <c:v>43656</c:v>
                </c:pt>
                <c:pt idx="226">
                  <c:v>43655</c:v>
                </c:pt>
                <c:pt idx="227">
                  <c:v>43654</c:v>
                </c:pt>
                <c:pt idx="228">
                  <c:v>43651</c:v>
                </c:pt>
                <c:pt idx="229">
                  <c:v>43649</c:v>
                </c:pt>
                <c:pt idx="230">
                  <c:v>43648</c:v>
                </c:pt>
                <c:pt idx="231">
                  <c:v>43647</c:v>
                </c:pt>
                <c:pt idx="232">
                  <c:v>43644</c:v>
                </c:pt>
                <c:pt idx="233">
                  <c:v>43643</c:v>
                </c:pt>
                <c:pt idx="234">
                  <c:v>43642</c:v>
                </c:pt>
                <c:pt idx="235">
                  <c:v>43641</c:v>
                </c:pt>
                <c:pt idx="236">
                  <c:v>43640</c:v>
                </c:pt>
                <c:pt idx="237">
                  <c:v>43637</c:v>
                </c:pt>
                <c:pt idx="238">
                  <c:v>43636</c:v>
                </c:pt>
                <c:pt idx="239">
                  <c:v>43635</c:v>
                </c:pt>
                <c:pt idx="240">
                  <c:v>43634</c:v>
                </c:pt>
                <c:pt idx="241">
                  <c:v>43633</c:v>
                </c:pt>
                <c:pt idx="242">
                  <c:v>43630</c:v>
                </c:pt>
                <c:pt idx="243">
                  <c:v>43629</c:v>
                </c:pt>
                <c:pt idx="244">
                  <c:v>43628</c:v>
                </c:pt>
                <c:pt idx="245">
                  <c:v>43627</c:v>
                </c:pt>
                <c:pt idx="246">
                  <c:v>43626</c:v>
                </c:pt>
                <c:pt idx="247">
                  <c:v>43623</c:v>
                </c:pt>
                <c:pt idx="248">
                  <c:v>43622</c:v>
                </c:pt>
                <c:pt idx="249">
                  <c:v>43621</c:v>
                </c:pt>
                <c:pt idx="250">
                  <c:v>43620</c:v>
                </c:pt>
                <c:pt idx="251">
                  <c:v>43619</c:v>
                </c:pt>
                <c:pt idx="252">
                  <c:v>0</c:v>
                </c:pt>
                <c:pt idx="253">
                  <c:v>43615</c:v>
                </c:pt>
                <c:pt idx="254">
                  <c:v>43614</c:v>
                </c:pt>
                <c:pt idx="255">
                  <c:v>43613</c:v>
                </c:pt>
                <c:pt idx="256">
                  <c:v>43609</c:v>
                </c:pt>
                <c:pt idx="257">
                  <c:v>43608</c:v>
                </c:pt>
                <c:pt idx="258">
                  <c:v>43607</c:v>
                </c:pt>
                <c:pt idx="259">
                  <c:v>43606</c:v>
                </c:pt>
                <c:pt idx="260">
                  <c:v>43605</c:v>
                </c:pt>
                <c:pt idx="261">
                  <c:v>43602</c:v>
                </c:pt>
                <c:pt idx="262">
                  <c:v>43601</c:v>
                </c:pt>
                <c:pt idx="263">
                  <c:v>43600</c:v>
                </c:pt>
                <c:pt idx="264">
                  <c:v>43599</c:v>
                </c:pt>
                <c:pt idx="265">
                  <c:v>43598</c:v>
                </c:pt>
                <c:pt idx="266">
                  <c:v>43595</c:v>
                </c:pt>
                <c:pt idx="267">
                  <c:v>43594</c:v>
                </c:pt>
                <c:pt idx="268">
                  <c:v>43593</c:v>
                </c:pt>
                <c:pt idx="269">
                  <c:v>43592</c:v>
                </c:pt>
                <c:pt idx="270">
                  <c:v>43591</c:v>
                </c:pt>
                <c:pt idx="271">
                  <c:v>43588</c:v>
                </c:pt>
                <c:pt idx="272">
                  <c:v>43587</c:v>
                </c:pt>
                <c:pt idx="273">
                  <c:v>43586</c:v>
                </c:pt>
                <c:pt idx="274">
                  <c:v>43585</c:v>
                </c:pt>
                <c:pt idx="275">
                  <c:v>43584</c:v>
                </c:pt>
                <c:pt idx="276">
                  <c:v>43581</c:v>
                </c:pt>
                <c:pt idx="277">
                  <c:v>43580</c:v>
                </c:pt>
                <c:pt idx="278">
                  <c:v>43579</c:v>
                </c:pt>
                <c:pt idx="279">
                  <c:v>43578</c:v>
                </c:pt>
                <c:pt idx="280">
                  <c:v>43577</c:v>
                </c:pt>
                <c:pt idx="281">
                  <c:v>43573</c:v>
                </c:pt>
                <c:pt idx="282">
                  <c:v>43572</c:v>
                </c:pt>
                <c:pt idx="283">
                  <c:v>43571</c:v>
                </c:pt>
                <c:pt idx="284">
                  <c:v>43570</c:v>
                </c:pt>
                <c:pt idx="285">
                  <c:v>43567</c:v>
                </c:pt>
                <c:pt idx="286">
                  <c:v>43566</c:v>
                </c:pt>
                <c:pt idx="287">
                  <c:v>43565</c:v>
                </c:pt>
                <c:pt idx="288">
                  <c:v>43564</c:v>
                </c:pt>
                <c:pt idx="289">
                  <c:v>43563</c:v>
                </c:pt>
                <c:pt idx="290">
                  <c:v>43560</c:v>
                </c:pt>
                <c:pt idx="291">
                  <c:v>43559</c:v>
                </c:pt>
                <c:pt idx="292">
                  <c:v>43558</c:v>
                </c:pt>
                <c:pt idx="293">
                  <c:v>43557</c:v>
                </c:pt>
                <c:pt idx="294">
                  <c:v>43556</c:v>
                </c:pt>
                <c:pt idx="295">
                  <c:v>43553</c:v>
                </c:pt>
                <c:pt idx="296">
                  <c:v>43552</c:v>
                </c:pt>
                <c:pt idx="297">
                  <c:v>43551</c:v>
                </c:pt>
                <c:pt idx="298">
                  <c:v>43550</c:v>
                </c:pt>
                <c:pt idx="299">
                  <c:v>43549</c:v>
                </c:pt>
                <c:pt idx="300">
                  <c:v>43546</c:v>
                </c:pt>
                <c:pt idx="301">
                  <c:v>43545</c:v>
                </c:pt>
                <c:pt idx="302">
                  <c:v>43544</c:v>
                </c:pt>
                <c:pt idx="303">
                  <c:v>43543</c:v>
                </c:pt>
                <c:pt idx="304">
                  <c:v>43542</c:v>
                </c:pt>
                <c:pt idx="305">
                  <c:v>43539</c:v>
                </c:pt>
                <c:pt idx="306">
                  <c:v>43538</c:v>
                </c:pt>
                <c:pt idx="307">
                  <c:v>43537</c:v>
                </c:pt>
                <c:pt idx="308">
                  <c:v>43536</c:v>
                </c:pt>
                <c:pt idx="309">
                  <c:v>43535</c:v>
                </c:pt>
                <c:pt idx="310">
                  <c:v>43532</c:v>
                </c:pt>
                <c:pt idx="311">
                  <c:v>43531</c:v>
                </c:pt>
                <c:pt idx="312">
                  <c:v>43530</c:v>
                </c:pt>
                <c:pt idx="313">
                  <c:v>43529</c:v>
                </c:pt>
                <c:pt idx="314">
                  <c:v>43528</c:v>
                </c:pt>
                <c:pt idx="315">
                  <c:v>43525</c:v>
                </c:pt>
                <c:pt idx="316">
                  <c:v>43524</c:v>
                </c:pt>
                <c:pt idx="317">
                  <c:v>43523</c:v>
                </c:pt>
                <c:pt idx="318">
                  <c:v>43522</c:v>
                </c:pt>
                <c:pt idx="319">
                  <c:v>43521</c:v>
                </c:pt>
                <c:pt idx="320">
                  <c:v>43518</c:v>
                </c:pt>
                <c:pt idx="321">
                  <c:v>43517</c:v>
                </c:pt>
                <c:pt idx="322">
                  <c:v>43516</c:v>
                </c:pt>
                <c:pt idx="323">
                  <c:v>43515</c:v>
                </c:pt>
                <c:pt idx="324">
                  <c:v>43511</c:v>
                </c:pt>
                <c:pt idx="325">
                  <c:v>43510</c:v>
                </c:pt>
                <c:pt idx="326">
                  <c:v>43509</c:v>
                </c:pt>
                <c:pt idx="327">
                  <c:v>43508</c:v>
                </c:pt>
                <c:pt idx="328">
                  <c:v>43507</c:v>
                </c:pt>
                <c:pt idx="329">
                  <c:v>43504</c:v>
                </c:pt>
                <c:pt idx="330">
                  <c:v>43503</c:v>
                </c:pt>
                <c:pt idx="331">
                  <c:v>43502</c:v>
                </c:pt>
                <c:pt idx="332">
                  <c:v>43501</c:v>
                </c:pt>
                <c:pt idx="333">
                  <c:v>43500</c:v>
                </c:pt>
                <c:pt idx="334">
                  <c:v>43497</c:v>
                </c:pt>
                <c:pt idx="335">
                  <c:v>43496</c:v>
                </c:pt>
                <c:pt idx="336">
                  <c:v>43495</c:v>
                </c:pt>
                <c:pt idx="337">
                  <c:v>43494</c:v>
                </c:pt>
                <c:pt idx="338">
                  <c:v>43493</c:v>
                </c:pt>
                <c:pt idx="339">
                  <c:v>43490</c:v>
                </c:pt>
                <c:pt idx="340">
                  <c:v>43489</c:v>
                </c:pt>
                <c:pt idx="341">
                  <c:v>43488</c:v>
                </c:pt>
                <c:pt idx="342">
                  <c:v>43487</c:v>
                </c:pt>
                <c:pt idx="343">
                  <c:v>43483</c:v>
                </c:pt>
                <c:pt idx="344">
                  <c:v>43482</c:v>
                </c:pt>
                <c:pt idx="345">
                  <c:v>43481</c:v>
                </c:pt>
                <c:pt idx="346">
                  <c:v>43480</c:v>
                </c:pt>
                <c:pt idx="347">
                  <c:v>43479</c:v>
                </c:pt>
                <c:pt idx="348">
                  <c:v>43476</c:v>
                </c:pt>
                <c:pt idx="349">
                  <c:v>43475</c:v>
                </c:pt>
                <c:pt idx="350">
                  <c:v>43474</c:v>
                </c:pt>
                <c:pt idx="351">
                  <c:v>43473</c:v>
                </c:pt>
                <c:pt idx="352">
                  <c:v>43472</c:v>
                </c:pt>
                <c:pt idx="353">
                  <c:v>43469</c:v>
                </c:pt>
                <c:pt idx="354">
                  <c:v>43468</c:v>
                </c:pt>
                <c:pt idx="355">
                  <c:v>43467</c:v>
                </c:pt>
                <c:pt idx="356">
                  <c:v>43465</c:v>
                </c:pt>
                <c:pt idx="357">
                  <c:v>43462</c:v>
                </c:pt>
                <c:pt idx="358">
                  <c:v>43461</c:v>
                </c:pt>
                <c:pt idx="359">
                  <c:v>43460</c:v>
                </c:pt>
                <c:pt idx="360">
                  <c:v>43458</c:v>
                </c:pt>
                <c:pt idx="361">
                  <c:v>43455</c:v>
                </c:pt>
                <c:pt idx="362">
                  <c:v>43454</c:v>
                </c:pt>
                <c:pt idx="363">
                  <c:v>43453</c:v>
                </c:pt>
                <c:pt idx="364">
                  <c:v>43452</c:v>
                </c:pt>
                <c:pt idx="365">
                  <c:v>43451</c:v>
                </c:pt>
                <c:pt idx="366">
                  <c:v>43448</c:v>
                </c:pt>
                <c:pt idx="367">
                  <c:v>43447</c:v>
                </c:pt>
                <c:pt idx="368">
                  <c:v>43446</c:v>
                </c:pt>
                <c:pt idx="369">
                  <c:v>43445</c:v>
                </c:pt>
                <c:pt idx="370">
                  <c:v>43444</c:v>
                </c:pt>
                <c:pt idx="371">
                  <c:v>43441</c:v>
                </c:pt>
                <c:pt idx="372">
                  <c:v>43440</c:v>
                </c:pt>
                <c:pt idx="373">
                  <c:v>43438</c:v>
                </c:pt>
                <c:pt idx="374">
                  <c:v>43437</c:v>
                </c:pt>
                <c:pt idx="375">
                  <c:v>43434</c:v>
                </c:pt>
                <c:pt idx="376">
                  <c:v>43433</c:v>
                </c:pt>
                <c:pt idx="377">
                  <c:v>43432</c:v>
                </c:pt>
                <c:pt idx="378">
                  <c:v>43431</c:v>
                </c:pt>
                <c:pt idx="379">
                  <c:v>43430</c:v>
                </c:pt>
                <c:pt idx="380">
                  <c:v>43427</c:v>
                </c:pt>
                <c:pt idx="381">
                  <c:v>43425</c:v>
                </c:pt>
                <c:pt idx="382">
                  <c:v>43424</c:v>
                </c:pt>
                <c:pt idx="383">
                  <c:v>43423</c:v>
                </c:pt>
                <c:pt idx="384">
                  <c:v>43420</c:v>
                </c:pt>
                <c:pt idx="385">
                  <c:v>43419</c:v>
                </c:pt>
                <c:pt idx="386">
                  <c:v>43418</c:v>
                </c:pt>
                <c:pt idx="387">
                  <c:v>43417</c:v>
                </c:pt>
                <c:pt idx="388">
                  <c:v>43413</c:v>
                </c:pt>
                <c:pt idx="389">
                  <c:v>43412</c:v>
                </c:pt>
                <c:pt idx="390">
                  <c:v>43411</c:v>
                </c:pt>
                <c:pt idx="391">
                  <c:v>43410</c:v>
                </c:pt>
                <c:pt idx="392">
                  <c:v>43409</c:v>
                </c:pt>
                <c:pt idx="393">
                  <c:v>43406</c:v>
                </c:pt>
                <c:pt idx="394">
                  <c:v>43405</c:v>
                </c:pt>
                <c:pt idx="395">
                  <c:v>43404</c:v>
                </c:pt>
                <c:pt idx="396">
                  <c:v>43403</c:v>
                </c:pt>
                <c:pt idx="397">
                  <c:v>43402</c:v>
                </c:pt>
                <c:pt idx="398">
                  <c:v>43399</c:v>
                </c:pt>
                <c:pt idx="399">
                  <c:v>43398</c:v>
                </c:pt>
                <c:pt idx="400">
                  <c:v>43397</c:v>
                </c:pt>
                <c:pt idx="401">
                  <c:v>43396</c:v>
                </c:pt>
                <c:pt idx="402">
                  <c:v>43395</c:v>
                </c:pt>
                <c:pt idx="403">
                  <c:v>43392</c:v>
                </c:pt>
                <c:pt idx="404">
                  <c:v>43391</c:v>
                </c:pt>
                <c:pt idx="405">
                  <c:v>43390</c:v>
                </c:pt>
                <c:pt idx="406">
                  <c:v>43389</c:v>
                </c:pt>
                <c:pt idx="407">
                  <c:v>43388</c:v>
                </c:pt>
                <c:pt idx="408">
                  <c:v>43385</c:v>
                </c:pt>
                <c:pt idx="409">
                  <c:v>43384</c:v>
                </c:pt>
                <c:pt idx="410">
                  <c:v>43383</c:v>
                </c:pt>
                <c:pt idx="411">
                  <c:v>43382</c:v>
                </c:pt>
                <c:pt idx="412">
                  <c:v>43378</c:v>
                </c:pt>
                <c:pt idx="413">
                  <c:v>43377</c:v>
                </c:pt>
                <c:pt idx="414">
                  <c:v>43376</c:v>
                </c:pt>
                <c:pt idx="415">
                  <c:v>43375</c:v>
                </c:pt>
                <c:pt idx="416">
                  <c:v>43374</c:v>
                </c:pt>
                <c:pt idx="417">
                  <c:v>43371</c:v>
                </c:pt>
                <c:pt idx="418">
                  <c:v>43370</c:v>
                </c:pt>
                <c:pt idx="419">
                  <c:v>43369</c:v>
                </c:pt>
                <c:pt idx="420">
                  <c:v>43368</c:v>
                </c:pt>
                <c:pt idx="421">
                  <c:v>43367</c:v>
                </c:pt>
                <c:pt idx="422">
                  <c:v>43364</c:v>
                </c:pt>
                <c:pt idx="423">
                  <c:v>43363</c:v>
                </c:pt>
                <c:pt idx="424">
                  <c:v>43362</c:v>
                </c:pt>
                <c:pt idx="425">
                  <c:v>43361</c:v>
                </c:pt>
                <c:pt idx="426">
                  <c:v>43360</c:v>
                </c:pt>
                <c:pt idx="427">
                  <c:v>43357</c:v>
                </c:pt>
                <c:pt idx="428">
                  <c:v>43356</c:v>
                </c:pt>
                <c:pt idx="429">
                  <c:v>43355</c:v>
                </c:pt>
                <c:pt idx="430">
                  <c:v>43354</c:v>
                </c:pt>
                <c:pt idx="431">
                  <c:v>43353</c:v>
                </c:pt>
                <c:pt idx="432">
                  <c:v>43350</c:v>
                </c:pt>
                <c:pt idx="433">
                  <c:v>43349</c:v>
                </c:pt>
                <c:pt idx="434">
                  <c:v>43348</c:v>
                </c:pt>
                <c:pt idx="435">
                  <c:v>43347</c:v>
                </c:pt>
                <c:pt idx="436">
                  <c:v>43343</c:v>
                </c:pt>
                <c:pt idx="437">
                  <c:v>43342</c:v>
                </c:pt>
                <c:pt idx="438">
                  <c:v>43341</c:v>
                </c:pt>
                <c:pt idx="439">
                  <c:v>43340</c:v>
                </c:pt>
                <c:pt idx="440">
                  <c:v>43339</c:v>
                </c:pt>
                <c:pt idx="441">
                  <c:v>43336</c:v>
                </c:pt>
                <c:pt idx="442">
                  <c:v>43335</c:v>
                </c:pt>
                <c:pt idx="443">
                  <c:v>43334</c:v>
                </c:pt>
                <c:pt idx="444">
                  <c:v>43333</c:v>
                </c:pt>
                <c:pt idx="445">
                  <c:v>43332</c:v>
                </c:pt>
                <c:pt idx="446">
                  <c:v>43329</c:v>
                </c:pt>
                <c:pt idx="447">
                  <c:v>43328</c:v>
                </c:pt>
                <c:pt idx="448">
                  <c:v>43327</c:v>
                </c:pt>
                <c:pt idx="449">
                  <c:v>43326</c:v>
                </c:pt>
                <c:pt idx="450">
                  <c:v>43325</c:v>
                </c:pt>
                <c:pt idx="451">
                  <c:v>43322</c:v>
                </c:pt>
                <c:pt idx="452">
                  <c:v>43321</c:v>
                </c:pt>
                <c:pt idx="453">
                  <c:v>43320</c:v>
                </c:pt>
                <c:pt idx="454">
                  <c:v>43319</c:v>
                </c:pt>
                <c:pt idx="455">
                  <c:v>43318</c:v>
                </c:pt>
                <c:pt idx="456">
                  <c:v>43315</c:v>
                </c:pt>
                <c:pt idx="457">
                  <c:v>43314</c:v>
                </c:pt>
                <c:pt idx="458">
                  <c:v>43313</c:v>
                </c:pt>
                <c:pt idx="459">
                  <c:v>43312</c:v>
                </c:pt>
                <c:pt idx="460">
                  <c:v>43311</c:v>
                </c:pt>
                <c:pt idx="461">
                  <c:v>43308</c:v>
                </c:pt>
                <c:pt idx="462">
                  <c:v>43307</c:v>
                </c:pt>
                <c:pt idx="463">
                  <c:v>43306</c:v>
                </c:pt>
                <c:pt idx="464">
                  <c:v>43305</c:v>
                </c:pt>
                <c:pt idx="465">
                  <c:v>43304</c:v>
                </c:pt>
                <c:pt idx="466">
                  <c:v>43301</c:v>
                </c:pt>
                <c:pt idx="467">
                  <c:v>43300</c:v>
                </c:pt>
                <c:pt idx="468">
                  <c:v>43299</c:v>
                </c:pt>
                <c:pt idx="469">
                  <c:v>43298</c:v>
                </c:pt>
                <c:pt idx="470">
                  <c:v>43297</c:v>
                </c:pt>
                <c:pt idx="471">
                  <c:v>43294</c:v>
                </c:pt>
                <c:pt idx="472">
                  <c:v>43293</c:v>
                </c:pt>
                <c:pt idx="473">
                  <c:v>43292</c:v>
                </c:pt>
                <c:pt idx="474">
                  <c:v>43291</c:v>
                </c:pt>
                <c:pt idx="475">
                  <c:v>43290</c:v>
                </c:pt>
                <c:pt idx="476">
                  <c:v>43287</c:v>
                </c:pt>
                <c:pt idx="477">
                  <c:v>43286</c:v>
                </c:pt>
                <c:pt idx="478">
                  <c:v>43284</c:v>
                </c:pt>
                <c:pt idx="479">
                  <c:v>43283</c:v>
                </c:pt>
                <c:pt idx="480">
                  <c:v>43280</c:v>
                </c:pt>
                <c:pt idx="481">
                  <c:v>43279</c:v>
                </c:pt>
                <c:pt idx="482">
                  <c:v>43278</c:v>
                </c:pt>
                <c:pt idx="483">
                  <c:v>43277</c:v>
                </c:pt>
                <c:pt idx="484">
                  <c:v>43276</c:v>
                </c:pt>
                <c:pt idx="485">
                  <c:v>43273</c:v>
                </c:pt>
                <c:pt idx="486">
                  <c:v>43272</c:v>
                </c:pt>
                <c:pt idx="487">
                  <c:v>43271</c:v>
                </c:pt>
                <c:pt idx="488">
                  <c:v>43270</c:v>
                </c:pt>
                <c:pt idx="489">
                  <c:v>43269</c:v>
                </c:pt>
                <c:pt idx="490">
                  <c:v>43266</c:v>
                </c:pt>
                <c:pt idx="491">
                  <c:v>43265</c:v>
                </c:pt>
                <c:pt idx="492">
                  <c:v>43264</c:v>
                </c:pt>
                <c:pt idx="493">
                  <c:v>43263</c:v>
                </c:pt>
                <c:pt idx="494">
                  <c:v>43262</c:v>
                </c:pt>
                <c:pt idx="495">
                  <c:v>43259</c:v>
                </c:pt>
                <c:pt idx="496">
                  <c:v>43258</c:v>
                </c:pt>
                <c:pt idx="497">
                  <c:v>43257</c:v>
                </c:pt>
                <c:pt idx="498">
                  <c:v>43256</c:v>
                </c:pt>
                <c:pt idx="499">
                  <c:v>43255</c:v>
                </c:pt>
                <c:pt idx="500">
                  <c:v>43252</c:v>
                </c:pt>
                <c:pt idx="501">
                  <c:v>43251</c:v>
                </c:pt>
                <c:pt idx="502">
                  <c:v>43250</c:v>
                </c:pt>
                <c:pt idx="503">
                  <c:v>43249</c:v>
                </c:pt>
                <c:pt idx="504">
                  <c:v>43245</c:v>
                </c:pt>
                <c:pt idx="505">
                  <c:v>43244</c:v>
                </c:pt>
                <c:pt idx="506">
                  <c:v>43243</c:v>
                </c:pt>
                <c:pt idx="507">
                  <c:v>43242</c:v>
                </c:pt>
                <c:pt idx="508">
                  <c:v>43241</c:v>
                </c:pt>
                <c:pt idx="509">
                  <c:v>43238</c:v>
                </c:pt>
                <c:pt idx="510">
                  <c:v>43237</c:v>
                </c:pt>
                <c:pt idx="511">
                  <c:v>43236</c:v>
                </c:pt>
                <c:pt idx="512">
                  <c:v>43235</c:v>
                </c:pt>
                <c:pt idx="513">
                  <c:v>43234</c:v>
                </c:pt>
                <c:pt idx="514">
                  <c:v>43231</c:v>
                </c:pt>
                <c:pt idx="515">
                  <c:v>43230</c:v>
                </c:pt>
                <c:pt idx="516">
                  <c:v>43229</c:v>
                </c:pt>
                <c:pt idx="517">
                  <c:v>43228</c:v>
                </c:pt>
                <c:pt idx="518">
                  <c:v>43227</c:v>
                </c:pt>
                <c:pt idx="519">
                  <c:v>43224</c:v>
                </c:pt>
                <c:pt idx="520">
                  <c:v>43223</c:v>
                </c:pt>
                <c:pt idx="521">
                  <c:v>43222</c:v>
                </c:pt>
                <c:pt idx="522">
                  <c:v>43221</c:v>
                </c:pt>
                <c:pt idx="523">
                  <c:v>43220</c:v>
                </c:pt>
                <c:pt idx="524">
                  <c:v>43217</c:v>
                </c:pt>
                <c:pt idx="525">
                  <c:v>43216</c:v>
                </c:pt>
                <c:pt idx="526">
                  <c:v>43215</c:v>
                </c:pt>
                <c:pt idx="527">
                  <c:v>43214</c:v>
                </c:pt>
                <c:pt idx="528">
                  <c:v>43213</c:v>
                </c:pt>
                <c:pt idx="529">
                  <c:v>43210</c:v>
                </c:pt>
                <c:pt idx="530">
                  <c:v>43209</c:v>
                </c:pt>
                <c:pt idx="531">
                  <c:v>43208</c:v>
                </c:pt>
                <c:pt idx="532">
                  <c:v>43207</c:v>
                </c:pt>
                <c:pt idx="533">
                  <c:v>43206</c:v>
                </c:pt>
                <c:pt idx="534">
                  <c:v>43203</c:v>
                </c:pt>
                <c:pt idx="535">
                  <c:v>43202</c:v>
                </c:pt>
                <c:pt idx="536">
                  <c:v>43201</c:v>
                </c:pt>
                <c:pt idx="537">
                  <c:v>43200</c:v>
                </c:pt>
                <c:pt idx="538">
                  <c:v>43199</c:v>
                </c:pt>
                <c:pt idx="539">
                  <c:v>43196</c:v>
                </c:pt>
                <c:pt idx="540">
                  <c:v>43195</c:v>
                </c:pt>
                <c:pt idx="541">
                  <c:v>43194</c:v>
                </c:pt>
                <c:pt idx="542">
                  <c:v>43193</c:v>
                </c:pt>
                <c:pt idx="543">
                  <c:v>43192</c:v>
                </c:pt>
                <c:pt idx="544">
                  <c:v>43188</c:v>
                </c:pt>
                <c:pt idx="545">
                  <c:v>43187</c:v>
                </c:pt>
                <c:pt idx="546">
                  <c:v>43186</c:v>
                </c:pt>
                <c:pt idx="547">
                  <c:v>43185</c:v>
                </c:pt>
                <c:pt idx="548">
                  <c:v>43182</c:v>
                </c:pt>
                <c:pt idx="549">
                  <c:v>43181</c:v>
                </c:pt>
                <c:pt idx="550">
                  <c:v>43180</c:v>
                </c:pt>
                <c:pt idx="551">
                  <c:v>43179</c:v>
                </c:pt>
                <c:pt idx="552">
                  <c:v>43178</c:v>
                </c:pt>
                <c:pt idx="553">
                  <c:v>43175</c:v>
                </c:pt>
                <c:pt idx="554">
                  <c:v>43174</c:v>
                </c:pt>
                <c:pt idx="555">
                  <c:v>43173</c:v>
                </c:pt>
                <c:pt idx="556">
                  <c:v>43172</c:v>
                </c:pt>
                <c:pt idx="557">
                  <c:v>43171</c:v>
                </c:pt>
                <c:pt idx="558">
                  <c:v>43168</c:v>
                </c:pt>
                <c:pt idx="559">
                  <c:v>43167</c:v>
                </c:pt>
                <c:pt idx="560">
                  <c:v>43166</c:v>
                </c:pt>
                <c:pt idx="561">
                  <c:v>43165</c:v>
                </c:pt>
                <c:pt idx="562">
                  <c:v>43164</c:v>
                </c:pt>
                <c:pt idx="563">
                  <c:v>43161</c:v>
                </c:pt>
                <c:pt idx="564">
                  <c:v>43160</c:v>
                </c:pt>
                <c:pt idx="565">
                  <c:v>43159</c:v>
                </c:pt>
                <c:pt idx="566">
                  <c:v>43158</c:v>
                </c:pt>
                <c:pt idx="567">
                  <c:v>43157</c:v>
                </c:pt>
                <c:pt idx="568">
                  <c:v>43154</c:v>
                </c:pt>
                <c:pt idx="569">
                  <c:v>43153</c:v>
                </c:pt>
                <c:pt idx="570">
                  <c:v>43152</c:v>
                </c:pt>
                <c:pt idx="571">
                  <c:v>43151</c:v>
                </c:pt>
                <c:pt idx="572">
                  <c:v>43147</c:v>
                </c:pt>
                <c:pt idx="573">
                  <c:v>43146</c:v>
                </c:pt>
                <c:pt idx="574">
                  <c:v>43145</c:v>
                </c:pt>
                <c:pt idx="575">
                  <c:v>43144</c:v>
                </c:pt>
                <c:pt idx="576">
                  <c:v>43143</c:v>
                </c:pt>
                <c:pt idx="577">
                  <c:v>43140</c:v>
                </c:pt>
                <c:pt idx="578">
                  <c:v>43139</c:v>
                </c:pt>
                <c:pt idx="579">
                  <c:v>43138</c:v>
                </c:pt>
                <c:pt idx="580">
                  <c:v>43137</c:v>
                </c:pt>
                <c:pt idx="581">
                  <c:v>43136</c:v>
                </c:pt>
                <c:pt idx="582">
                  <c:v>43133</c:v>
                </c:pt>
                <c:pt idx="583">
                  <c:v>43132</c:v>
                </c:pt>
                <c:pt idx="584">
                  <c:v>43131</c:v>
                </c:pt>
                <c:pt idx="585">
                  <c:v>43130</c:v>
                </c:pt>
                <c:pt idx="586">
                  <c:v>43129</c:v>
                </c:pt>
                <c:pt idx="587">
                  <c:v>43126</c:v>
                </c:pt>
                <c:pt idx="588">
                  <c:v>43125</c:v>
                </c:pt>
                <c:pt idx="589">
                  <c:v>43124</c:v>
                </c:pt>
                <c:pt idx="590">
                  <c:v>43123</c:v>
                </c:pt>
                <c:pt idx="591">
                  <c:v>43122</c:v>
                </c:pt>
                <c:pt idx="592">
                  <c:v>43119</c:v>
                </c:pt>
                <c:pt idx="593">
                  <c:v>43118</c:v>
                </c:pt>
                <c:pt idx="594">
                  <c:v>43117</c:v>
                </c:pt>
                <c:pt idx="595">
                  <c:v>43116</c:v>
                </c:pt>
                <c:pt idx="596">
                  <c:v>43112</c:v>
                </c:pt>
                <c:pt idx="597">
                  <c:v>43111</c:v>
                </c:pt>
                <c:pt idx="598">
                  <c:v>43110</c:v>
                </c:pt>
                <c:pt idx="599">
                  <c:v>43109</c:v>
                </c:pt>
                <c:pt idx="600">
                  <c:v>43108</c:v>
                </c:pt>
                <c:pt idx="601">
                  <c:v>43105</c:v>
                </c:pt>
                <c:pt idx="602">
                  <c:v>43104</c:v>
                </c:pt>
                <c:pt idx="603">
                  <c:v>43103</c:v>
                </c:pt>
                <c:pt idx="604">
                  <c:v>43102</c:v>
                </c:pt>
                <c:pt idx="605">
                  <c:v>43098</c:v>
                </c:pt>
                <c:pt idx="606">
                  <c:v>43097</c:v>
                </c:pt>
                <c:pt idx="607">
                  <c:v>43096</c:v>
                </c:pt>
                <c:pt idx="608">
                  <c:v>43095</c:v>
                </c:pt>
                <c:pt idx="609">
                  <c:v>43091</c:v>
                </c:pt>
                <c:pt idx="610">
                  <c:v>43090</c:v>
                </c:pt>
                <c:pt idx="611">
                  <c:v>43089</c:v>
                </c:pt>
                <c:pt idx="612">
                  <c:v>43088</c:v>
                </c:pt>
                <c:pt idx="613">
                  <c:v>43087</c:v>
                </c:pt>
                <c:pt idx="614">
                  <c:v>43084</c:v>
                </c:pt>
                <c:pt idx="615">
                  <c:v>43083</c:v>
                </c:pt>
                <c:pt idx="616">
                  <c:v>43082</c:v>
                </c:pt>
                <c:pt idx="617">
                  <c:v>43081</c:v>
                </c:pt>
                <c:pt idx="618">
                  <c:v>43080</c:v>
                </c:pt>
                <c:pt idx="619">
                  <c:v>43077</c:v>
                </c:pt>
                <c:pt idx="620">
                  <c:v>43076</c:v>
                </c:pt>
                <c:pt idx="621">
                  <c:v>43075</c:v>
                </c:pt>
                <c:pt idx="622">
                  <c:v>43074</c:v>
                </c:pt>
                <c:pt idx="623">
                  <c:v>43073</c:v>
                </c:pt>
                <c:pt idx="624">
                  <c:v>43070</c:v>
                </c:pt>
                <c:pt idx="625">
                  <c:v>43069</c:v>
                </c:pt>
                <c:pt idx="626">
                  <c:v>43068</c:v>
                </c:pt>
                <c:pt idx="627">
                  <c:v>43067</c:v>
                </c:pt>
                <c:pt idx="628">
                  <c:v>43066</c:v>
                </c:pt>
                <c:pt idx="629">
                  <c:v>43063</c:v>
                </c:pt>
                <c:pt idx="630">
                  <c:v>43061</c:v>
                </c:pt>
                <c:pt idx="631">
                  <c:v>43060</c:v>
                </c:pt>
                <c:pt idx="632">
                  <c:v>43059</c:v>
                </c:pt>
                <c:pt idx="633">
                  <c:v>43056</c:v>
                </c:pt>
                <c:pt idx="634">
                  <c:v>43055</c:v>
                </c:pt>
                <c:pt idx="635">
                  <c:v>43054</c:v>
                </c:pt>
                <c:pt idx="636">
                  <c:v>43053</c:v>
                </c:pt>
                <c:pt idx="637">
                  <c:v>43052</c:v>
                </c:pt>
                <c:pt idx="638">
                  <c:v>43049</c:v>
                </c:pt>
                <c:pt idx="639">
                  <c:v>43048</c:v>
                </c:pt>
                <c:pt idx="640">
                  <c:v>43047</c:v>
                </c:pt>
                <c:pt idx="641">
                  <c:v>43046</c:v>
                </c:pt>
                <c:pt idx="642">
                  <c:v>43045</c:v>
                </c:pt>
                <c:pt idx="643">
                  <c:v>43042</c:v>
                </c:pt>
                <c:pt idx="644">
                  <c:v>43041</c:v>
                </c:pt>
                <c:pt idx="645">
                  <c:v>43040</c:v>
                </c:pt>
                <c:pt idx="646">
                  <c:v>43039</c:v>
                </c:pt>
                <c:pt idx="647">
                  <c:v>43038</c:v>
                </c:pt>
                <c:pt idx="648">
                  <c:v>43035</c:v>
                </c:pt>
                <c:pt idx="649">
                  <c:v>43034</c:v>
                </c:pt>
                <c:pt idx="650">
                  <c:v>43033</c:v>
                </c:pt>
                <c:pt idx="651">
                  <c:v>43032</c:v>
                </c:pt>
                <c:pt idx="652">
                  <c:v>43031</c:v>
                </c:pt>
                <c:pt idx="653">
                  <c:v>43028</c:v>
                </c:pt>
                <c:pt idx="654">
                  <c:v>43027</c:v>
                </c:pt>
                <c:pt idx="655">
                  <c:v>43026</c:v>
                </c:pt>
                <c:pt idx="656">
                  <c:v>43025</c:v>
                </c:pt>
                <c:pt idx="657">
                  <c:v>43024</c:v>
                </c:pt>
                <c:pt idx="658">
                  <c:v>43021</c:v>
                </c:pt>
                <c:pt idx="659">
                  <c:v>43020</c:v>
                </c:pt>
                <c:pt idx="660">
                  <c:v>43019</c:v>
                </c:pt>
                <c:pt idx="661">
                  <c:v>43018</c:v>
                </c:pt>
                <c:pt idx="662">
                  <c:v>43014</c:v>
                </c:pt>
                <c:pt idx="663">
                  <c:v>43013</c:v>
                </c:pt>
                <c:pt idx="664">
                  <c:v>43012</c:v>
                </c:pt>
                <c:pt idx="665">
                  <c:v>43011</c:v>
                </c:pt>
                <c:pt idx="666">
                  <c:v>43010</c:v>
                </c:pt>
                <c:pt idx="667">
                  <c:v>43007</c:v>
                </c:pt>
                <c:pt idx="668">
                  <c:v>43006</c:v>
                </c:pt>
                <c:pt idx="669">
                  <c:v>43005</c:v>
                </c:pt>
                <c:pt idx="670">
                  <c:v>43004</c:v>
                </c:pt>
                <c:pt idx="671">
                  <c:v>43003</c:v>
                </c:pt>
                <c:pt idx="672">
                  <c:v>43000</c:v>
                </c:pt>
                <c:pt idx="673">
                  <c:v>42999</c:v>
                </c:pt>
                <c:pt idx="674">
                  <c:v>42998</c:v>
                </c:pt>
                <c:pt idx="675">
                  <c:v>42997</c:v>
                </c:pt>
                <c:pt idx="676">
                  <c:v>42996</c:v>
                </c:pt>
                <c:pt idx="677">
                  <c:v>42993</c:v>
                </c:pt>
                <c:pt idx="678">
                  <c:v>42992</c:v>
                </c:pt>
                <c:pt idx="679">
                  <c:v>42991</c:v>
                </c:pt>
                <c:pt idx="680">
                  <c:v>42990</c:v>
                </c:pt>
                <c:pt idx="681">
                  <c:v>42989</c:v>
                </c:pt>
                <c:pt idx="682">
                  <c:v>42986</c:v>
                </c:pt>
                <c:pt idx="683">
                  <c:v>42985</c:v>
                </c:pt>
                <c:pt idx="684">
                  <c:v>42984</c:v>
                </c:pt>
                <c:pt idx="685">
                  <c:v>42983</c:v>
                </c:pt>
                <c:pt idx="686">
                  <c:v>42979</c:v>
                </c:pt>
                <c:pt idx="687">
                  <c:v>42978</c:v>
                </c:pt>
                <c:pt idx="688">
                  <c:v>42977</c:v>
                </c:pt>
                <c:pt idx="689">
                  <c:v>42976</c:v>
                </c:pt>
                <c:pt idx="690">
                  <c:v>42975</c:v>
                </c:pt>
                <c:pt idx="691">
                  <c:v>42972</c:v>
                </c:pt>
                <c:pt idx="692">
                  <c:v>42971</c:v>
                </c:pt>
                <c:pt idx="693">
                  <c:v>42970</c:v>
                </c:pt>
                <c:pt idx="694">
                  <c:v>42969</c:v>
                </c:pt>
                <c:pt idx="695">
                  <c:v>42968</c:v>
                </c:pt>
                <c:pt idx="696">
                  <c:v>42965</c:v>
                </c:pt>
                <c:pt idx="697">
                  <c:v>42964</c:v>
                </c:pt>
                <c:pt idx="698">
                  <c:v>42963</c:v>
                </c:pt>
                <c:pt idx="699">
                  <c:v>42962</c:v>
                </c:pt>
                <c:pt idx="700">
                  <c:v>42961</c:v>
                </c:pt>
                <c:pt idx="701">
                  <c:v>42958</c:v>
                </c:pt>
                <c:pt idx="702">
                  <c:v>42957</c:v>
                </c:pt>
                <c:pt idx="703">
                  <c:v>42956</c:v>
                </c:pt>
                <c:pt idx="704">
                  <c:v>42955</c:v>
                </c:pt>
                <c:pt idx="705">
                  <c:v>42954</c:v>
                </c:pt>
                <c:pt idx="706">
                  <c:v>42951</c:v>
                </c:pt>
                <c:pt idx="707">
                  <c:v>42950</c:v>
                </c:pt>
                <c:pt idx="708">
                  <c:v>42949</c:v>
                </c:pt>
                <c:pt idx="709">
                  <c:v>42948</c:v>
                </c:pt>
                <c:pt idx="710">
                  <c:v>42947</c:v>
                </c:pt>
                <c:pt idx="711">
                  <c:v>42944</c:v>
                </c:pt>
                <c:pt idx="712">
                  <c:v>42943</c:v>
                </c:pt>
                <c:pt idx="713">
                  <c:v>42942</c:v>
                </c:pt>
                <c:pt idx="714">
                  <c:v>42941</c:v>
                </c:pt>
                <c:pt idx="715">
                  <c:v>42940</c:v>
                </c:pt>
                <c:pt idx="716">
                  <c:v>42937</c:v>
                </c:pt>
                <c:pt idx="717">
                  <c:v>42936</c:v>
                </c:pt>
                <c:pt idx="718">
                  <c:v>42935</c:v>
                </c:pt>
                <c:pt idx="719">
                  <c:v>42934</c:v>
                </c:pt>
                <c:pt idx="720">
                  <c:v>42933</c:v>
                </c:pt>
                <c:pt idx="721">
                  <c:v>42930</c:v>
                </c:pt>
                <c:pt idx="722">
                  <c:v>42929</c:v>
                </c:pt>
                <c:pt idx="723">
                  <c:v>42928</c:v>
                </c:pt>
                <c:pt idx="724">
                  <c:v>42927</c:v>
                </c:pt>
                <c:pt idx="725">
                  <c:v>42926</c:v>
                </c:pt>
                <c:pt idx="726">
                  <c:v>42923</c:v>
                </c:pt>
                <c:pt idx="727">
                  <c:v>42922</c:v>
                </c:pt>
                <c:pt idx="728">
                  <c:v>42921</c:v>
                </c:pt>
                <c:pt idx="729">
                  <c:v>42919</c:v>
                </c:pt>
                <c:pt idx="730">
                  <c:v>42916</c:v>
                </c:pt>
                <c:pt idx="731">
                  <c:v>42915</c:v>
                </c:pt>
                <c:pt idx="732">
                  <c:v>42914</c:v>
                </c:pt>
                <c:pt idx="733">
                  <c:v>42913</c:v>
                </c:pt>
                <c:pt idx="734">
                  <c:v>42912</c:v>
                </c:pt>
                <c:pt idx="735">
                  <c:v>42909</c:v>
                </c:pt>
                <c:pt idx="736">
                  <c:v>42908</c:v>
                </c:pt>
                <c:pt idx="737">
                  <c:v>42907</c:v>
                </c:pt>
                <c:pt idx="738">
                  <c:v>42906</c:v>
                </c:pt>
                <c:pt idx="739">
                  <c:v>42905</c:v>
                </c:pt>
                <c:pt idx="740">
                  <c:v>42902</c:v>
                </c:pt>
                <c:pt idx="741">
                  <c:v>42901</c:v>
                </c:pt>
                <c:pt idx="742">
                  <c:v>42900</c:v>
                </c:pt>
                <c:pt idx="743">
                  <c:v>42899</c:v>
                </c:pt>
                <c:pt idx="744">
                  <c:v>42898</c:v>
                </c:pt>
                <c:pt idx="745">
                  <c:v>42895</c:v>
                </c:pt>
                <c:pt idx="746">
                  <c:v>42894</c:v>
                </c:pt>
                <c:pt idx="747">
                  <c:v>42893</c:v>
                </c:pt>
                <c:pt idx="748">
                  <c:v>42892</c:v>
                </c:pt>
                <c:pt idx="749">
                  <c:v>42891</c:v>
                </c:pt>
                <c:pt idx="750">
                  <c:v>42888</c:v>
                </c:pt>
                <c:pt idx="751">
                  <c:v>42887</c:v>
                </c:pt>
                <c:pt idx="752">
                  <c:v>42886</c:v>
                </c:pt>
                <c:pt idx="753">
                  <c:v>42885</c:v>
                </c:pt>
                <c:pt idx="754">
                  <c:v>42881</c:v>
                </c:pt>
                <c:pt idx="755">
                  <c:v>42880</c:v>
                </c:pt>
                <c:pt idx="756">
                  <c:v>42879</c:v>
                </c:pt>
                <c:pt idx="757">
                  <c:v>42878</c:v>
                </c:pt>
                <c:pt idx="758">
                  <c:v>42877</c:v>
                </c:pt>
                <c:pt idx="759">
                  <c:v>42874</c:v>
                </c:pt>
                <c:pt idx="760">
                  <c:v>42873</c:v>
                </c:pt>
                <c:pt idx="761">
                  <c:v>42872</c:v>
                </c:pt>
                <c:pt idx="762">
                  <c:v>42871</c:v>
                </c:pt>
                <c:pt idx="763">
                  <c:v>42870</c:v>
                </c:pt>
                <c:pt idx="764">
                  <c:v>42867</c:v>
                </c:pt>
                <c:pt idx="765">
                  <c:v>42866</c:v>
                </c:pt>
                <c:pt idx="766">
                  <c:v>42865</c:v>
                </c:pt>
                <c:pt idx="767">
                  <c:v>42864</c:v>
                </c:pt>
                <c:pt idx="768">
                  <c:v>42863</c:v>
                </c:pt>
                <c:pt idx="769">
                  <c:v>42860</c:v>
                </c:pt>
                <c:pt idx="770">
                  <c:v>42859</c:v>
                </c:pt>
                <c:pt idx="771">
                  <c:v>42858</c:v>
                </c:pt>
                <c:pt idx="772">
                  <c:v>42857</c:v>
                </c:pt>
                <c:pt idx="773">
                  <c:v>42856</c:v>
                </c:pt>
                <c:pt idx="774">
                  <c:v>42853</c:v>
                </c:pt>
                <c:pt idx="775">
                  <c:v>42852</c:v>
                </c:pt>
                <c:pt idx="776">
                  <c:v>42851</c:v>
                </c:pt>
                <c:pt idx="777">
                  <c:v>42850</c:v>
                </c:pt>
                <c:pt idx="778">
                  <c:v>42849</c:v>
                </c:pt>
                <c:pt idx="779">
                  <c:v>42846</c:v>
                </c:pt>
                <c:pt idx="780">
                  <c:v>42845</c:v>
                </c:pt>
                <c:pt idx="781">
                  <c:v>42844</c:v>
                </c:pt>
                <c:pt idx="782">
                  <c:v>42843</c:v>
                </c:pt>
                <c:pt idx="783">
                  <c:v>42842</c:v>
                </c:pt>
                <c:pt idx="784">
                  <c:v>42838</c:v>
                </c:pt>
                <c:pt idx="785">
                  <c:v>42837</c:v>
                </c:pt>
                <c:pt idx="786">
                  <c:v>42836</c:v>
                </c:pt>
                <c:pt idx="787">
                  <c:v>42835</c:v>
                </c:pt>
                <c:pt idx="788">
                  <c:v>42832</c:v>
                </c:pt>
                <c:pt idx="789">
                  <c:v>42831</c:v>
                </c:pt>
                <c:pt idx="790">
                  <c:v>42830</c:v>
                </c:pt>
                <c:pt idx="791">
                  <c:v>42829</c:v>
                </c:pt>
                <c:pt idx="792">
                  <c:v>42828</c:v>
                </c:pt>
                <c:pt idx="793">
                  <c:v>42825</c:v>
                </c:pt>
                <c:pt idx="794">
                  <c:v>42824</c:v>
                </c:pt>
                <c:pt idx="795">
                  <c:v>42823</c:v>
                </c:pt>
                <c:pt idx="796">
                  <c:v>42822</c:v>
                </c:pt>
                <c:pt idx="797">
                  <c:v>42821</c:v>
                </c:pt>
                <c:pt idx="798">
                  <c:v>42818</c:v>
                </c:pt>
                <c:pt idx="799">
                  <c:v>42817</c:v>
                </c:pt>
                <c:pt idx="800">
                  <c:v>42816</c:v>
                </c:pt>
                <c:pt idx="801">
                  <c:v>42815</c:v>
                </c:pt>
                <c:pt idx="802">
                  <c:v>42814</c:v>
                </c:pt>
                <c:pt idx="803">
                  <c:v>42811</c:v>
                </c:pt>
                <c:pt idx="804">
                  <c:v>42810</c:v>
                </c:pt>
                <c:pt idx="805">
                  <c:v>42809</c:v>
                </c:pt>
                <c:pt idx="806">
                  <c:v>42808</c:v>
                </c:pt>
                <c:pt idx="807">
                  <c:v>42807</c:v>
                </c:pt>
                <c:pt idx="808">
                  <c:v>42804</c:v>
                </c:pt>
                <c:pt idx="809">
                  <c:v>42803</c:v>
                </c:pt>
                <c:pt idx="810">
                  <c:v>42802</c:v>
                </c:pt>
                <c:pt idx="811">
                  <c:v>42801</c:v>
                </c:pt>
                <c:pt idx="812">
                  <c:v>42800</c:v>
                </c:pt>
                <c:pt idx="813">
                  <c:v>42797</c:v>
                </c:pt>
                <c:pt idx="814">
                  <c:v>42796</c:v>
                </c:pt>
                <c:pt idx="815">
                  <c:v>42795</c:v>
                </c:pt>
                <c:pt idx="816">
                  <c:v>42794</c:v>
                </c:pt>
                <c:pt idx="817">
                  <c:v>42793</c:v>
                </c:pt>
                <c:pt idx="818">
                  <c:v>42790</c:v>
                </c:pt>
                <c:pt idx="819">
                  <c:v>42789</c:v>
                </c:pt>
                <c:pt idx="820">
                  <c:v>42788</c:v>
                </c:pt>
                <c:pt idx="821">
                  <c:v>42787</c:v>
                </c:pt>
                <c:pt idx="822">
                  <c:v>42783</c:v>
                </c:pt>
                <c:pt idx="823">
                  <c:v>42782</c:v>
                </c:pt>
                <c:pt idx="824">
                  <c:v>42781</c:v>
                </c:pt>
                <c:pt idx="825">
                  <c:v>42780</c:v>
                </c:pt>
                <c:pt idx="826">
                  <c:v>42779</c:v>
                </c:pt>
                <c:pt idx="827">
                  <c:v>42776</c:v>
                </c:pt>
                <c:pt idx="828">
                  <c:v>42775</c:v>
                </c:pt>
                <c:pt idx="829">
                  <c:v>42774</c:v>
                </c:pt>
                <c:pt idx="830">
                  <c:v>42773</c:v>
                </c:pt>
                <c:pt idx="831">
                  <c:v>42772</c:v>
                </c:pt>
                <c:pt idx="832">
                  <c:v>42769</c:v>
                </c:pt>
                <c:pt idx="833">
                  <c:v>42768</c:v>
                </c:pt>
                <c:pt idx="834">
                  <c:v>42767</c:v>
                </c:pt>
                <c:pt idx="835">
                  <c:v>42766</c:v>
                </c:pt>
                <c:pt idx="836">
                  <c:v>42765</c:v>
                </c:pt>
                <c:pt idx="837">
                  <c:v>42762</c:v>
                </c:pt>
                <c:pt idx="838">
                  <c:v>42761</c:v>
                </c:pt>
                <c:pt idx="839">
                  <c:v>42760</c:v>
                </c:pt>
                <c:pt idx="840">
                  <c:v>42759</c:v>
                </c:pt>
                <c:pt idx="841">
                  <c:v>42758</c:v>
                </c:pt>
                <c:pt idx="842">
                  <c:v>42755</c:v>
                </c:pt>
                <c:pt idx="843">
                  <c:v>42754</c:v>
                </c:pt>
                <c:pt idx="844">
                  <c:v>42753</c:v>
                </c:pt>
                <c:pt idx="845">
                  <c:v>42752</c:v>
                </c:pt>
                <c:pt idx="846">
                  <c:v>42748</c:v>
                </c:pt>
                <c:pt idx="847">
                  <c:v>42747</c:v>
                </c:pt>
                <c:pt idx="848">
                  <c:v>42746</c:v>
                </c:pt>
                <c:pt idx="849">
                  <c:v>42745</c:v>
                </c:pt>
                <c:pt idx="850">
                  <c:v>42744</c:v>
                </c:pt>
                <c:pt idx="851">
                  <c:v>42741</c:v>
                </c:pt>
                <c:pt idx="852">
                  <c:v>42740</c:v>
                </c:pt>
                <c:pt idx="853">
                  <c:v>42739</c:v>
                </c:pt>
                <c:pt idx="854">
                  <c:v>42738</c:v>
                </c:pt>
                <c:pt idx="855">
                  <c:v>42734</c:v>
                </c:pt>
                <c:pt idx="856">
                  <c:v>42733</c:v>
                </c:pt>
                <c:pt idx="857">
                  <c:v>42732</c:v>
                </c:pt>
                <c:pt idx="858">
                  <c:v>42731</c:v>
                </c:pt>
                <c:pt idx="859">
                  <c:v>42727</c:v>
                </c:pt>
                <c:pt idx="860">
                  <c:v>42726</c:v>
                </c:pt>
                <c:pt idx="861">
                  <c:v>42725</c:v>
                </c:pt>
                <c:pt idx="862">
                  <c:v>42724</c:v>
                </c:pt>
                <c:pt idx="863">
                  <c:v>42723</c:v>
                </c:pt>
                <c:pt idx="864">
                  <c:v>42720</c:v>
                </c:pt>
                <c:pt idx="865">
                  <c:v>42719</c:v>
                </c:pt>
                <c:pt idx="866">
                  <c:v>42718</c:v>
                </c:pt>
                <c:pt idx="867">
                  <c:v>42717</c:v>
                </c:pt>
                <c:pt idx="868">
                  <c:v>42716</c:v>
                </c:pt>
                <c:pt idx="869">
                  <c:v>42713</c:v>
                </c:pt>
                <c:pt idx="870">
                  <c:v>42712</c:v>
                </c:pt>
                <c:pt idx="871">
                  <c:v>42711</c:v>
                </c:pt>
                <c:pt idx="872">
                  <c:v>42710</c:v>
                </c:pt>
                <c:pt idx="873">
                  <c:v>42709</c:v>
                </c:pt>
                <c:pt idx="874">
                  <c:v>42706</c:v>
                </c:pt>
                <c:pt idx="875">
                  <c:v>42705</c:v>
                </c:pt>
                <c:pt idx="876">
                  <c:v>42704</c:v>
                </c:pt>
                <c:pt idx="877">
                  <c:v>42703</c:v>
                </c:pt>
                <c:pt idx="878">
                  <c:v>42702</c:v>
                </c:pt>
                <c:pt idx="879">
                  <c:v>42699</c:v>
                </c:pt>
                <c:pt idx="880">
                  <c:v>42697</c:v>
                </c:pt>
                <c:pt idx="881">
                  <c:v>42696</c:v>
                </c:pt>
                <c:pt idx="882">
                  <c:v>42695</c:v>
                </c:pt>
                <c:pt idx="883">
                  <c:v>42692</c:v>
                </c:pt>
                <c:pt idx="884">
                  <c:v>42691</c:v>
                </c:pt>
                <c:pt idx="885">
                  <c:v>42690</c:v>
                </c:pt>
                <c:pt idx="886">
                  <c:v>42689</c:v>
                </c:pt>
                <c:pt idx="887">
                  <c:v>42688</c:v>
                </c:pt>
                <c:pt idx="888">
                  <c:v>42684</c:v>
                </c:pt>
                <c:pt idx="889">
                  <c:v>42683</c:v>
                </c:pt>
                <c:pt idx="890">
                  <c:v>42682</c:v>
                </c:pt>
                <c:pt idx="891">
                  <c:v>42681</c:v>
                </c:pt>
                <c:pt idx="892">
                  <c:v>42678</c:v>
                </c:pt>
                <c:pt idx="893">
                  <c:v>42677</c:v>
                </c:pt>
                <c:pt idx="894">
                  <c:v>42676</c:v>
                </c:pt>
                <c:pt idx="895">
                  <c:v>42675</c:v>
                </c:pt>
                <c:pt idx="896">
                  <c:v>42674</c:v>
                </c:pt>
                <c:pt idx="897">
                  <c:v>42671</c:v>
                </c:pt>
                <c:pt idx="898">
                  <c:v>42670</c:v>
                </c:pt>
                <c:pt idx="899">
                  <c:v>42669</c:v>
                </c:pt>
                <c:pt idx="900">
                  <c:v>42668</c:v>
                </c:pt>
                <c:pt idx="901">
                  <c:v>42667</c:v>
                </c:pt>
                <c:pt idx="902">
                  <c:v>42664</c:v>
                </c:pt>
                <c:pt idx="903">
                  <c:v>42663</c:v>
                </c:pt>
                <c:pt idx="904">
                  <c:v>42662</c:v>
                </c:pt>
                <c:pt idx="905">
                  <c:v>42661</c:v>
                </c:pt>
                <c:pt idx="906">
                  <c:v>42660</c:v>
                </c:pt>
                <c:pt idx="907">
                  <c:v>42657</c:v>
                </c:pt>
                <c:pt idx="908">
                  <c:v>42656</c:v>
                </c:pt>
                <c:pt idx="909">
                  <c:v>42655</c:v>
                </c:pt>
                <c:pt idx="910">
                  <c:v>42654</c:v>
                </c:pt>
                <c:pt idx="911">
                  <c:v>42650</c:v>
                </c:pt>
                <c:pt idx="912">
                  <c:v>42649</c:v>
                </c:pt>
                <c:pt idx="913">
                  <c:v>42648</c:v>
                </c:pt>
                <c:pt idx="914">
                  <c:v>42647</c:v>
                </c:pt>
                <c:pt idx="915">
                  <c:v>42646</c:v>
                </c:pt>
                <c:pt idx="916">
                  <c:v>42643</c:v>
                </c:pt>
                <c:pt idx="917">
                  <c:v>42642</c:v>
                </c:pt>
                <c:pt idx="918">
                  <c:v>42641</c:v>
                </c:pt>
                <c:pt idx="919">
                  <c:v>42640</c:v>
                </c:pt>
                <c:pt idx="920">
                  <c:v>42639</c:v>
                </c:pt>
                <c:pt idx="921">
                  <c:v>42636</c:v>
                </c:pt>
                <c:pt idx="922">
                  <c:v>42635</c:v>
                </c:pt>
                <c:pt idx="923">
                  <c:v>42634</c:v>
                </c:pt>
                <c:pt idx="924">
                  <c:v>42633</c:v>
                </c:pt>
                <c:pt idx="925">
                  <c:v>42632</c:v>
                </c:pt>
                <c:pt idx="926">
                  <c:v>42629</c:v>
                </c:pt>
                <c:pt idx="927">
                  <c:v>42628</c:v>
                </c:pt>
                <c:pt idx="928">
                  <c:v>42627</c:v>
                </c:pt>
                <c:pt idx="929">
                  <c:v>42626</c:v>
                </c:pt>
                <c:pt idx="930">
                  <c:v>42625</c:v>
                </c:pt>
                <c:pt idx="931">
                  <c:v>42622</c:v>
                </c:pt>
                <c:pt idx="932">
                  <c:v>42621</c:v>
                </c:pt>
                <c:pt idx="933">
                  <c:v>42620</c:v>
                </c:pt>
                <c:pt idx="934">
                  <c:v>42619</c:v>
                </c:pt>
                <c:pt idx="935">
                  <c:v>42615</c:v>
                </c:pt>
                <c:pt idx="936">
                  <c:v>42614</c:v>
                </c:pt>
                <c:pt idx="937">
                  <c:v>42613</c:v>
                </c:pt>
                <c:pt idx="938">
                  <c:v>42612</c:v>
                </c:pt>
                <c:pt idx="939">
                  <c:v>42611</c:v>
                </c:pt>
                <c:pt idx="940">
                  <c:v>42608</c:v>
                </c:pt>
                <c:pt idx="941">
                  <c:v>42607</c:v>
                </c:pt>
                <c:pt idx="942">
                  <c:v>42606</c:v>
                </c:pt>
                <c:pt idx="943">
                  <c:v>42605</c:v>
                </c:pt>
                <c:pt idx="944">
                  <c:v>42604</c:v>
                </c:pt>
                <c:pt idx="945">
                  <c:v>42601</c:v>
                </c:pt>
                <c:pt idx="946">
                  <c:v>42600</c:v>
                </c:pt>
                <c:pt idx="947">
                  <c:v>42599</c:v>
                </c:pt>
                <c:pt idx="948">
                  <c:v>42598</c:v>
                </c:pt>
                <c:pt idx="949">
                  <c:v>42597</c:v>
                </c:pt>
                <c:pt idx="950">
                  <c:v>42594</c:v>
                </c:pt>
                <c:pt idx="951">
                  <c:v>42593</c:v>
                </c:pt>
                <c:pt idx="952">
                  <c:v>42592</c:v>
                </c:pt>
                <c:pt idx="953">
                  <c:v>42591</c:v>
                </c:pt>
                <c:pt idx="954">
                  <c:v>42590</c:v>
                </c:pt>
                <c:pt idx="955">
                  <c:v>42587</c:v>
                </c:pt>
                <c:pt idx="956">
                  <c:v>42586</c:v>
                </c:pt>
                <c:pt idx="957">
                  <c:v>42585</c:v>
                </c:pt>
                <c:pt idx="958">
                  <c:v>42584</c:v>
                </c:pt>
                <c:pt idx="959">
                  <c:v>42583</c:v>
                </c:pt>
                <c:pt idx="960">
                  <c:v>42580</c:v>
                </c:pt>
                <c:pt idx="961">
                  <c:v>42579</c:v>
                </c:pt>
                <c:pt idx="962">
                  <c:v>42578</c:v>
                </c:pt>
                <c:pt idx="963">
                  <c:v>42577</c:v>
                </c:pt>
                <c:pt idx="964">
                  <c:v>42576</c:v>
                </c:pt>
                <c:pt idx="965">
                  <c:v>42573</c:v>
                </c:pt>
                <c:pt idx="966">
                  <c:v>42572</c:v>
                </c:pt>
                <c:pt idx="967">
                  <c:v>42571</c:v>
                </c:pt>
                <c:pt idx="968">
                  <c:v>42570</c:v>
                </c:pt>
                <c:pt idx="969">
                  <c:v>42569</c:v>
                </c:pt>
                <c:pt idx="970">
                  <c:v>42566</c:v>
                </c:pt>
                <c:pt idx="971">
                  <c:v>42565</c:v>
                </c:pt>
                <c:pt idx="972">
                  <c:v>42564</c:v>
                </c:pt>
                <c:pt idx="973">
                  <c:v>42563</c:v>
                </c:pt>
                <c:pt idx="974">
                  <c:v>42562</c:v>
                </c:pt>
                <c:pt idx="975">
                  <c:v>42559</c:v>
                </c:pt>
                <c:pt idx="976">
                  <c:v>42558</c:v>
                </c:pt>
                <c:pt idx="977">
                  <c:v>42557</c:v>
                </c:pt>
                <c:pt idx="978">
                  <c:v>42556</c:v>
                </c:pt>
                <c:pt idx="979">
                  <c:v>42552</c:v>
                </c:pt>
                <c:pt idx="980">
                  <c:v>42551</c:v>
                </c:pt>
                <c:pt idx="981">
                  <c:v>42550</c:v>
                </c:pt>
                <c:pt idx="982">
                  <c:v>42549</c:v>
                </c:pt>
                <c:pt idx="983">
                  <c:v>42548</c:v>
                </c:pt>
                <c:pt idx="984">
                  <c:v>42545</c:v>
                </c:pt>
                <c:pt idx="985">
                  <c:v>42544</c:v>
                </c:pt>
                <c:pt idx="986">
                  <c:v>42543</c:v>
                </c:pt>
                <c:pt idx="987">
                  <c:v>42542</c:v>
                </c:pt>
                <c:pt idx="988">
                  <c:v>42541</c:v>
                </c:pt>
                <c:pt idx="989">
                  <c:v>42538</c:v>
                </c:pt>
                <c:pt idx="990">
                  <c:v>42537</c:v>
                </c:pt>
                <c:pt idx="991">
                  <c:v>42536</c:v>
                </c:pt>
                <c:pt idx="992">
                  <c:v>42535</c:v>
                </c:pt>
                <c:pt idx="993">
                  <c:v>42534</c:v>
                </c:pt>
                <c:pt idx="994">
                  <c:v>42531</c:v>
                </c:pt>
                <c:pt idx="995">
                  <c:v>42530</c:v>
                </c:pt>
                <c:pt idx="996">
                  <c:v>42529</c:v>
                </c:pt>
                <c:pt idx="997">
                  <c:v>42528</c:v>
                </c:pt>
                <c:pt idx="998">
                  <c:v>42527</c:v>
                </c:pt>
                <c:pt idx="999">
                  <c:v>42524</c:v>
                </c:pt>
                <c:pt idx="1000">
                  <c:v>42523</c:v>
                </c:pt>
                <c:pt idx="1001">
                  <c:v>42522</c:v>
                </c:pt>
                <c:pt idx="1002">
                  <c:v>42521</c:v>
                </c:pt>
                <c:pt idx="1003">
                  <c:v>42517</c:v>
                </c:pt>
                <c:pt idx="1004">
                  <c:v>42516</c:v>
                </c:pt>
                <c:pt idx="1005">
                  <c:v>42515</c:v>
                </c:pt>
                <c:pt idx="1006">
                  <c:v>42514</c:v>
                </c:pt>
                <c:pt idx="1007">
                  <c:v>42513</c:v>
                </c:pt>
                <c:pt idx="1008">
                  <c:v>42510</c:v>
                </c:pt>
                <c:pt idx="1009">
                  <c:v>42509</c:v>
                </c:pt>
                <c:pt idx="1010">
                  <c:v>42508</c:v>
                </c:pt>
                <c:pt idx="1011">
                  <c:v>42507</c:v>
                </c:pt>
                <c:pt idx="1012">
                  <c:v>42506</c:v>
                </c:pt>
                <c:pt idx="1013">
                  <c:v>42503</c:v>
                </c:pt>
                <c:pt idx="1014">
                  <c:v>42502</c:v>
                </c:pt>
                <c:pt idx="1015">
                  <c:v>42501</c:v>
                </c:pt>
                <c:pt idx="1016">
                  <c:v>42500</c:v>
                </c:pt>
                <c:pt idx="1017">
                  <c:v>42499</c:v>
                </c:pt>
                <c:pt idx="1018">
                  <c:v>42496</c:v>
                </c:pt>
                <c:pt idx="1019">
                  <c:v>42495</c:v>
                </c:pt>
                <c:pt idx="1020">
                  <c:v>42494</c:v>
                </c:pt>
                <c:pt idx="1021">
                  <c:v>42493</c:v>
                </c:pt>
                <c:pt idx="1022">
                  <c:v>42492</c:v>
                </c:pt>
                <c:pt idx="1023">
                  <c:v>42489</c:v>
                </c:pt>
                <c:pt idx="1024">
                  <c:v>42488</c:v>
                </c:pt>
                <c:pt idx="1025">
                  <c:v>42487</c:v>
                </c:pt>
                <c:pt idx="1026">
                  <c:v>42486</c:v>
                </c:pt>
                <c:pt idx="1027">
                  <c:v>42485</c:v>
                </c:pt>
                <c:pt idx="1028">
                  <c:v>42482</c:v>
                </c:pt>
                <c:pt idx="1029">
                  <c:v>42481</c:v>
                </c:pt>
                <c:pt idx="1030">
                  <c:v>42480</c:v>
                </c:pt>
                <c:pt idx="1031">
                  <c:v>42479</c:v>
                </c:pt>
                <c:pt idx="1032">
                  <c:v>42478</c:v>
                </c:pt>
                <c:pt idx="1033">
                  <c:v>42475</c:v>
                </c:pt>
                <c:pt idx="1034">
                  <c:v>42474</c:v>
                </c:pt>
                <c:pt idx="1035">
                  <c:v>42473</c:v>
                </c:pt>
                <c:pt idx="1036">
                  <c:v>42472</c:v>
                </c:pt>
                <c:pt idx="1037">
                  <c:v>42471</c:v>
                </c:pt>
                <c:pt idx="1038">
                  <c:v>42468</c:v>
                </c:pt>
                <c:pt idx="1039">
                  <c:v>42467</c:v>
                </c:pt>
                <c:pt idx="1040">
                  <c:v>42466</c:v>
                </c:pt>
                <c:pt idx="1041">
                  <c:v>42465</c:v>
                </c:pt>
                <c:pt idx="1042">
                  <c:v>42464</c:v>
                </c:pt>
                <c:pt idx="1043">
                  <c:v>42461</c:v>
                </c:pt>
                <c:pt idx="1044">
                  <c:v>42460</c:v>
                </c:pt>
                <c:pt idx="1045">
                  <c:v>42459</c:v>
                </c:pt>
                <c:pt idx="1046">
                  <c:v>42458</c:v>
                </c:pt>
                <c:pt idx="1047">
                  <c:v>42457</c:v>
                </c:pt>
                <c:pt idx="1048">
                  <c:v>42453</c:v>
                </c:pt>
                <c:pt idx="1049">
                  <c:v>42452</c:v>
                </c:pt>
                <c:pt idx="1050">
                  <c:v>42451</c:v>
                </c:pt>
                <c:pt idx="1051">
                  <c:v>42450</c:v>
                </c:pt>
                <c:pt idx="1052">
                  <c:v>42447</c:v>
                </c:pt>
                <c:pt idx="1053">
                  <c:v>42446</c:v>
                </c:pt>
                <c:pt idx="1054">
                  <c:v>42445</c:v>
                </c:pt>
                <c:pt idx="1055">
                  <c:v>42444</c:v>
                </c:pt>
                <c:pt idx="1056">
                  <c:v>42443</c:v>
                </c:pt>
                <c:pt idx="1057">
                  <c:v>42440</c:v>
                </c:pt>
                <c:pt idx="1058">
                  <c:v>42439</c:v>
                </c:pt>
                <c:pt idx="1059">
                  <c:v>42438</c:v>
                </c:pt>
                <c:pt idx="1060">
                  <c:v>42437</c:v>
                </c:pt>
                <c:pt idx="1061">
                  <c:v>42436</c:v>
                </c:pt>
                <c:pt idx="1062">
                  <c:v>42433</c:v>
                </c:pt>
                <c:pt idx="1063">
                  <c:v>42432</c:v>
                </c:pt>
                <c:pt idx="1064">
                  <c:v>42431</c:v>
                </c:pt>
                <c:pt idx="1065">
                  <c:v>42430</c:v>
                </c:pt>
                <c:pt idx="1066">
                  <c:v>42429</c:v>
                </c:pt>
                <c:pt idx="1067">
                  <c:v>42426</c:v>
                </c:pt>
                <c:pt idx="1068">
                  <c:v>42425</c:v>
                </c:pt>
                <c:pt idx="1069">
                  <c:v>42424</c:v>
                </c:pt>
                <c:pt idx="1070">
                  <c:v>42423</c:v>
                </c:pt>
                <c:pt idx="1071">
                  <c:v>42422</c:v>
                </c:pt>
                <c:pt idx="1072">
                  <c:v>42419</c:v>
                </c:pt>
                <c:pt idx="1073">
                  <c:v>42418</c:v>
                </c:pt>
                <c:pt idx="1074">
                  <c:v>42417</c:v>
                </c:pt>
                <c:pt idx="1075">
                  <c:v>42416</c:v>
                </c:pt>
                <c:pt idx="1076">
                  <c:v>42412</c:v>
                </c:pt>
                <c:pt idx="1077">
                  <c:v>42411</c:v>
                </c:pt>
                <c:pt idx="1078">
                  <c:v>42410</c:v>
                </c:pt>
                <c:pt idx="1079">
                  <c:v>42409</c:v>
                </c:pt>
                <c:pt idx="1080">
                  <c:v>42408</c:v>
                </c:pt>
                <c:pt idx="1081">
                  <c:v>42405</c:v>
                </c:pt>
                <c:pt idx="1082">
                  <c:v>42404</c:v>
                </c:pt>
                <c:pt idx="1083">
                  <c:v>42403</c:v>
                </c:pt>
                <c:pt idx="1084">
                  <c:v>42402</c:v>
                </c:pt>
                <c:pt idx="1085">
                  <c:v>42401</c:v>
                </c:pt>
                <c:pt idx="1086">
                  <c:v>42398</c:v>
                </c:pt>
                <c:pt idx="1087">
                  <c:v>42397</c:v>
                </c:pt>
                <c:pt idx="1088">
                  <c:v>42396</c:v>
                </c:pt>
                <c:pt idx="1089">
                  <c:v>42395</c:v>
                </c:pt>
                <c:pt idx="1090">
                  <c:v>42394</c:v>
                </c:pt>
                <c:pt idx="1091">
                  <c:v>42391</c:v>
                </c:pt>
                <c:pt idx="1092">
                  <c:v>42390</c:v>
                </c:pt>
                <c:pt idx="1093">
                  <c:v>42389</c:v>
                </c:pt>
                <c:pt idx="1094">
                  <c:v>42388</c:v>
                </c:pt>
                <c:pt idx="1095">
                  <c:v>42384</c:v>
                </c:pt>
                <c:pt idx="1096">
                  <c:v>42383</c:v>
                </c:pt>
                <c:pt idx="1097">
                  <c:v>42382</c:v>
                </c:pt>
                <c:pt idx="1098">
                  <c:v>42381</c:v>
                </c:pt>
                <c:pt idx="1099">
                  <c:v>42380</c:v>
                </c:pt>
                <c:pt idx="1100">
                  <c:v>42377</c:v>
                </c:pt>
                <c:pt idx="1101">
                  <c:v>42376</c:v>
                </c:pt>
                <c:pt idx="1102">
                  <c:v>42375</c:v>
                </c:pt>
                <c:pt idx="1103">
                  <c:v>42374</c:v>
                </c:pt>
                <c:pt idx="1104">
                  <c:v>42373</c:v>
                </c:pt>
                <c:pt idx="1105">
                  <c:v>42369</c:v>
                </c:pt>
                <c:pt idx="1106">
                  <c:v>42368</c:v>
                </c:pt>
                <c:pt idx="1107">
                  <c:v>42367</c:v>
                </c:pt>
                <c:pt idx="1108">
                  <c:v>42366</c:v>
                </c:pt>
                <c:pt idx="1109">
                  <c:v>42362</c:v>
                </c:pt>
                <c:pt idx="1110">
                  <c:v>42361</c:v>
                </c:pt>
                <c:pt idx="1111">
                  <c:v>42360</c:v>
                </c:pt>
                <c:pt idx="1112">
                  <c:v>42359</c:v>
                </c:pt>
                <c:pt idx="1113">
                  <c:v>42356</c:v>
                </c:pt>
                <c:pt idx="1114">
                  <c:v>42355</c:v>
                </c:pt>
                <c:pt idx="1115">
                  <c:v>42354</c:v>
                </c:pt>
                <c:pt idx="1116">
                  <c:v>42353</c:v>
                </c:pt>
                <c:pt idx="1117">
                  <c:v>42352</c:v>
                </c:pt>
                <c:pt idx="1118">
                  <c:v>42349</c:v>
                </c:pt>
                <c:pt idx="1119">
                  <c:v>42348</c:v>
                </c:pt>
                <c:pt idx="1120">
                  <c:v>42347</c:v>
                </c:pt>
                <c:pt idx="1121">
                  <c:v>42346</c:v>
                </c:pt>
                <c:pt idx="1122">
                  <c:v>42345</c:v>
                </c:pt>
                <c:pt idx="1123">
                  <c:v>42342</c:v>
                </c:pt>
                <c:pt idx="1124">
                  <c:v>42341</c:v>
                </c:pt>
                <c:pt idx="1125">
                  <c:v>42340</c:v>
                </c:pt>
                <c:pt idx="1126">
                  <c:v>42339</c:v>
                </c:pt>
                <c:pt idx="1127">
                  <c:v>42338</c:v>
                </c:pt>
                <c:pt idx="1128">
                  <c:v>42335</c:v>
                </c:pt>
                <c:pt idx="1129">
                  <c:v>42333</c:v>
                </c:pt>
                <c:pt idx="1130">
                  <c:v>42332</c:v>
                </c:pt>
                <c:pt idx="1131">
                  <c:v>42331</c:v>
                </c:pt>
                <c:pt idx="1132">
                  <c:v>42328</c:v>
                </c:pt>
                <c:pt idx="1133">
                  <c:v>42327</c:v>
                </c:pt>
                <c:pt idx="1134">
                  <c:v>42326</c:v>
                </c:pt>
                <c:pt idx="1135">
                  <c:v>42325</c:v>
                </c:pt>
                <c:pt idx="1136">
                  <c:v>42324</c:v>
                </c:pt>
                <c:pt idx="1137">
                  <c:v>42321</c:v>
                </c:pt>
                <c:pt idx="1138">
                  <c:v>42320</c:v>
                </c:pt>
                <c:pt idx="1139">
                  <c:v>42318</c:v>
                </c:pt>
                <c:pt idx="1140">
                  <c:v>42317</c:v>
                </c:pt>
                <c:pt idx="1141">
                  <c:v>42314</c:v>
                </c:pt>
                <c:pt idx="1142">
                  <c:v>42313</c:v>
                </c:pt>
                <c:pt idx="1143">
                  <c:v>42312</c:v>
                </c:pt>
                <c:pt idx="1144">
                  <c:v>42311</c:v>
                </c:pt>
                <c:pt idx="1145">
                  <c:v>42310</c:v>
                </c:pt>
                <c:pt idx="1146">
                  <c:v>42307</c:v>
                </c:pt>
                <c:pt idx="1147">
                  <c:v>42306</c:v>
                </c:pt>
                <c:pt idx="1148">
                  <c:v>42305</c:v>
                </c:pt>
                <c:pt idx="1149">
                  <c:v>42304</c:v>
                </c:pt>
                <c:pt idx="1150">
                  <c:v>42303</c:v>
                </c:pt>
                <c:pt idx="1151">
                  <c:v>42300</c:v>
                </c:pt>
                <c:pt idx="1152">
                  <c:v>42299</c:v>
                </c:pt>
                <c:pt idx="1153">
                  <c:v>42298</c:v>
                </c:pt>
                <c:pt idx="1154">
                  <c:v>42297</c:v>
                </c:pt>
                <c:pt idx="1155">
                  <c:v>42296</c:v>
                </c:pt>
                <c:pt idx="1156">
                  <c:v>42293</c:v>
                </c:pt>
                <c:pt idx="1157">
                  <c:v>42292</c:v>
                </c:pt>
                <c:pt idx="1158">
                  <c:v>42291</c:v>
                </c:pt>
                <c:pt idx="1159">
                  <c:v>42290</c:v>
                </c:pt>
                <c:pt idx="1160">
                  <c:v>42286</c:v>
                </c:pt>
                <c:pt idx="1161">
                  <c:v>42285</c:v>
                </c:pt>
                <c:pt idx="1162">
                  <c:v>42284</c:v>
                </c:pt>
                <c:pt idx="1163">
                  <c:v>42283</c:v>
                </c:pt>
                <c:pt idx="1164">
                  <c:v>42282</c:v>
                </c:pt>
                <c:pt idx="1165">
                  <c:v>42279</c:v>
                </c:pt>
                <c:pt idx="1166">
                  <c:v>42278</c:v>
                </c:pt>
                <c:pt idx="1167">
                  <c:v>42277</c:v>
                </c:pt>
                <c:pt idx="1168">
                  <c:v>42276</c:v>
                </c:pt>
                <c:pt idx="1169">
                  <c:v>42275</c:v>
                </c:pt>
                <c:pt idx="1170">
                  <c:v>42272</c:v>
                </c:pt>
                <c:pt idx="1171">
                  <c:v>42271</c:v>
                </c:pt>
                <c:pt idx="1172">
                  <c:v>42270</c:v>
                </c:pt>
                <c:pt idx="1173">
                  <c:v>42269</c:v>
                </c:pt>
                <c:pt idx="1174">
                  <c:v>42268</c:v>
                </c:pt>
                <c:pt idx="1175">
                  <c:v>42265</c:v>
                </c:pt>
                <c:pt idx="1176">
                  <c:v>42264</c:v>
                </c:pt>
                <c:pt idx="1177">
                  <c:v>42263</c:v>
                </c:pt>
                <c:pt idx="1178">
                  <c:v>42262</c:v>
                </c:pt>
                <c:pt idx="1179">
                  <c:v>42261</c:v>
                </c:pt>
                <c:pt idx="1180">
                  <c:v>42258</c:v>
                </c:pt>
                <c:pt idx="1181">
                  <c:v>42257</c:v>
                </c:pt>
                <c:pt idx="1182">
                  <c:v>42256</c:v>
                </c:pt>
                <c:pt idx="1183">
                  <c:v>42255</c:v>
                </c:pt>
                <c:pt idx="1184">
                  <c:v>42251</c:v>
                </c:pt>
                <c:pt idx="1185">
                  <c:v>42250</c:v>
                </c:pt>
                <c:pt idx="1186">
                  <c:v>42249</c:v>
                </c:pt>
                <c:pt idx="1187">
                  <c:v>42248</c:v>
                </c:pt>
                <c:pt idx="1188">
                  <c:v>42247</c:v>
                </c:pt>
                <c:pt idx="1189">
                  <c:v>42244</c:v>
                </c:pt>
                <c:pt idx="1190">
                  <c:v>42243</c:v>
                </c:pt>
                <c:pt idx="1191">
                  <c:v>42242</c:v>
                </c:pt>
                <c:pt idx="1192">
                  <c:v>42241</c:v>
                </c:pt>
                <c:pt idx="1193">
                  <c:v>42240</c:v>
                </c:pt>
                <c:pt idx="1194">
                  <c:v>42237</c:v>
                </c:pt>
                <c:pt idx="1195">
                  <c:v>42236</c:v>
                </c:pt>
                <c:pt idx="1196">
                  <c:v>42235</c:v>
                </c:pt>
                <c:pt idx="1197">
                  <c:v>42234</c:v>
                </c:pt>
                <c:pt idx="1198">
                  <c:v>42233</c:v>
                </c:pt>
                <c:pt idx="1199">
                  <c:v>42230</c:v>
                </c:pt>
                <c:pt idx="1200">
                  <c:v>42229</c:v>
                </c:pt>
                <c:pt idx="1201">
                  <c:v>42228</c:v>
                </c:pt>
                <c:pt idx="1202">
                  <c:v>42227</c:v>
                </c:pt>
                <c:pt idx="1203">
                  <c:v>42226</c:v>
                </c:pt>
                <c:pt idx="1204">
                  <c:v>42223</c:v>
                </c:pt>
                <c:pt idx="1205">
                  <c:v>42222</c:v>
                </c:pt>
                <c:pt idx="1206">
                  <c:v>42221</c:v>
                </c:pt>
                <c:pt idx="1207">
                  <c:v>42220</c:v>
                </c:pt>
                <c:pt idx="1208">
                  <c:v>42219</c:v>
                </c:pt>
                <c:pt idx="1209">
                  <c:v>42216</c:v>
                </c:pt>
                <c:pt idx="1210">
                  <c:v>42215</c:v>
                </c:pt>
                <c:pt idx="1211">
                  <c:v>42214</c:v>
                </c:pt>
                <c:pt idx="1212">
                  <c:v>42213</c:v>
                </c:pt>
                <c:pt idx="1213">
                  <c:v>42212</c:v>
                </c:pt>
                <c:pt idx="1214">
                  <c:v>42209</c:v>
                </c:pt>
                <c:pt idx="1215">
                  <c:v>42208</c:v>
                </c:pt>
                <c:pt idx="1216">
                  <c:v>42207</c:v>
                </c:pt>
                <c:pt idx="1217">
                  <c:v>42206</c:v>
                </c:pt>
                <c:pt idx="1218">
                  <c:v>42205</c:v>
                </c:pt>
                <c:pt idx="1219">
                  <c:v>42202</c:v>
                </c:pt>
                <c:pt idx="1220">
                  <c:v>42201</c:v>
                </c:pt>
                <c:pt idx="1221">
                  <c:v>42200</c:v>
                </c:pt>
                <c:pt idx="1222">
                  <c:v>42199</c:v>
                </c:pt>
                <c:pt idx="1223">
                  <c:v>42198</c:v>
                </c:pt>
                <c:pt idx="1224">
                  <c:v>42195</c:v>
                </c:pt>
                <c:pt idx="1225">
                  <c:v>42194</c:v>
                </c:pt>
                <c:pt idx="1226">
                  <c:v>42193</c:v>
                </c:pt>
                <c:pt idx="1227">
                  <c:v>42192</c:v>
                </c:pt>
                <c:pt idx="1228">
                  <c:v>42191</c:v>
                </c:pt>
                <c:pt idx="1229">
                  <c:v>42187</c:v>
                </c:pt>
                <c:pt idx="1230">
                  <c:v>42186</c:v>
                </c:pt>
                <c:pt idx="1231">
                  <c:v>42185</c:v>
                </c:pt>
                <c:pt idx="1232">
                  <c:v>42184</c:v>
                </c:pt>
                <c:pt idx="1233">
                  <c:v>42181</c:v>
                </c:pt>
                <c:pt idx="1234">
                  <c:v>42180</c:v>
                </c:pt>
                <c:pt idx="1235">
                  <c:v>42179</c:v>
                </c:pt>
                <c:pt idx="1236">
                  <c:v>42178</c:v>
                </c:pt>
                <c:pt idx="1237">
                  <c:v>42177</c:v>
                </c:pt>
                <c:pt idx="1238">
                  <c:v>42174</c:v>
                </c:pt>
                <c:pt idx="1239">
                  <c:v>42173</c:v>
                </c:pt>
                <c:pt idx="1240">
                  <c:v>42172</c:v>
                </c:pt>
                <c:pt idx="1241">
                  <c:v>42171</c:v>
                </c:pt>
                <c:pt idx="1242">
                  <c:v>42170</c:v>
                </c:pt>
                <c:pt idx="1243">
                  <c:v>42167</c:v>
                </c:pt>
                <c:pt idx="1244">
                  <c:v>42166</c:v>
                </c:pt>
                <c:pt idx="1245">
                  <c:v>42165</c:v>
                </c:pt>
                <c:pt idx="1246">
                  <c:v>42164</c:v>
                </c:pt>
                <c:pt idx="1247">
                  <c:v>42163</c:v>
                </c:pt>
                <c:pt idx="1248">
                  <c:v>42160</c:v>
                </c:pt>
                <c:pt idx="1249">
                  <c:v>42159</c:v>
                </c:pt>
                <c:pt idx="1250">
                  <c:v>42158</c:v>
                </c:pt>
                <c:pt idx="1251">
                  <c:v>42157</c:v>
                </c:pt>
                <c:pt idx="1252">
                  <c:v>42156</c:v>
                </c:pt>
              </c:numCache>
            </c:numRef>
          </c:cat>
          <c:val>
            <c:numRef>
              <c:f>SOFR!$G$5:$G$1257</c:f>
              <c:numCache>
                <c:formatCode>General</c:formatCode>
                <c:ptCount val="1253"/>
                <c:pt idx="2" formatCode="_(* #,##0.00_);_(* \(#,##0.00\);_(* &quot;-&quot;??_);_(@_)">
                  <c:v>1104</c:v>
                </c:pt>
                <c:pt idx="3">
                  <c:v>1061</c:v>
                </c:pt>
                <c:pt idx="4">
                  <c:v>1031</c:v>
                </c:pt>
                <c:pt idx="5">
                  <c:v>1069</c:v>
                </c:pt>
                <c:pt idx="6">
                  <c:v>1081</c:v>
                </c:pt>
                <c:pt idx="7">
                  <c:v>1085</c:v>
                </c:pt>
                <c:pt idx="8">
                  <c:v>1117</c:v>
                </c:pt>
                <c:pt idx="9">
                  <c:v>1103</c:v>
                </c:pt>
                <c:pt idx="10">
                  <c:v>1127</c:v>
                </c:pt>
                <c:pt idx="11">
                  <c:v>1130</c:v>
                </c:pt>
                <c:pt idx="12">
                  <c:v>1127</c:v>
                </c:pt>
                <c:pt idx="13">
                  <c:v>1102</c:v>
                </c:pt>
                <c:pt idx="14">
                  <c:v>1085</c:v>
                </c:pt>
                <c:pt idx="15">
                  <c:v>1142</c:v>
                </c:pt>
                <c:pt idx="16">
                  <c:v>1123</c:v>
                </c:pt>
                <c:pt idx="17">
                  <c:v>1142</c:v>
                </c:pt>
                <c:pt idx="18">
                  <c:v>1127</c:v>
                </c:pt>
                <c:pt idx="19">
                  <c:v>1127</c:v>
                </c:pt>
                <c:pt idx="20">
                  <c:v>1172</c:v>
                </c:pt>
                <c:pt idx="21">
                  <c:v>1184</c:v>
                </c:pt>
                <c:pt idx="22">
                  <c:v>1190</c:v>
                </c:pt>
                <c:pt idx="23">
                  <c:v>1180</c:v>
                </c:pt>
                <c:pt idx="24">
                  <c:v>1141</c:v>
                </c:pt>
                <c:pt idx="25">
                  <c:v>1165</c:v>
                </c:pt>
                <c:pt idx="26">
                  <c:v>1145</c:v>
                </c:pt>
                <c:pt idx="27">
                  <c:v>1208</c:v>
                </c:pt>
                <c:pt idx="28">
                  <c:v>1141</c:v>
                </c:pt>
                <c:pt idx="29">
                  <c:v>1158</c:v>
                </c:pt>
                <c:pt idx="30">
                  <c:v>1163</c:v>
                </c:pt>
                <c:pt idx="31">
                  <c:v>1158</c:v>
                </c:pt>
                <c:pt idx="32">
                  <c:v>1231</c:v>
                </c:pt>
                <c:pt idx="33">
                  <c:v>1223</c:v>
                </c:pt>
                <c:pt idx="34">
                  <c:v>1257</c:v>
                </c:pt>
                <c:pt idx="35">
                  <c:v>1152</c:v>
                </c:pt>
                <c:pt idx="36">
                  <c:v>1193</c:v>
                </c:pt>
                <c:pt idx="37">
                  <c:v>1160</c:v>
                </c:pt>
                <c:pt idx="38">
                  <c:v>1152</c:v>
                </c:pt>
                <c:pt idx="39">
                  <c:v>1226</c:v>
                </c:pt>
                <c:pt idx="40">
                  <c:v>1254</c:v>
                </c:pt>
                <c:pt idx="41">
                  <c:v>1266</c:v>
                </c:pt>
                <c:pt idx="42">
                  <c:v>1202</c:v>
                </c:pt>
                <c:pt idx="43">
                  <c:v>1226</c:v>
                </c:pt>
                <c:pt idx="44">
                  <c:v>1127</c:v>
                </c:pt>
                <c:pt idx="45">
                  <c:v>1157</c:v>
                </c:pt>
                <c:pt idx="46">
                  <c:v>1222</c:v>
                </c:pt>
                <c:pt idx="47">
                  <c:v>1233</c:v>
                </c:pt>
                <c:pt idx="48">
                  <c:v>1229</c:v>
                </c:pt>
                <c:pt idx="49">
                  <c:v>1280</c:v>
                </c:pt>
                <c:pt idx="50">
                  <c:v>1277</c:v>
                </c:pt>
                <c:pt idx="51">
                  <c:v>1235</c:v>
                </c:pt>
                <c:pt idx="52">
                  <c:v>1319</c:v>
                </c:pt>
                <c:pt idx="53">
                  <c:v>1358</c:v>
                </c:pt>
                <c:pt idx="54">
                  <c:v>1335</c:v>
                </c:pt>
                <c:pt idx="55">
                  <c:v>1306</c:v>
                </c:pt>
                <c:pt idx="56">
                  <c:v>1298</c:v>
                </c:pt>
                <c:pt idx="57">
                  <c:v>1293</c:v>
                </c:pt>
                <c:pt idx="58">
                  <c:v>1222</c:v>
                </c:pt>
                <c:pt idx="59">
                  <c:v>1264</c:v>
                </c:pt>
                <c:pt idx="60">
                  <c:v>1256</c:v>
                </c:pt>
                <c:pt idx="61">
                  <c:v>1295</c:v>
                </c:pt>
                <c:pt idx="62">
                  <c:v>1254</c:v>
                </c:pt>
                <c:pt idx="63">
                  <c:v>1261</c:v>
                </c:pt>
                <c:pt idx="64">
                  <c:v>1238</c:v>
                </c:pt>
                <c:pt idx="65">
                  <c:v>1291</c:v>
                </c:pt>
                <c:pt idx="66">
                  <c:v>1156</c:v>
                </c:pt>
                <c:pt idx="67">
                  <c:v>1106</c:v>
                </c:pt>
                <c:pt idx="68">
                  <c:v>1120</c:v>
                </c:pt>
                <c:pt idx="69">
                  <c:v>1122</c:v>
                </c:pt>
                <c:pt idx="70">
                  <c:v>1106</c:v>
                </c:pt>
                <c:pt idx="71">
                  <c:v>1099</c:v>
                </c:pt>
                <c:pt idx="72">
                  <c:v>1112</c:v>
                </c:pt>
                <c:pt idx="73">
                  <c:v>1128</c:v>
                </c:pt>
                <c:pt idx="74">
                  <c:v>1163</c:v>
                </c:pt>
                <c:pt idx="75">
                  <c:v>1086</c:v>
                </c:pt>
                <c:pt idx="76">
                  <c:v>1114</c:v>
                </c:pt>
                <c:pt idx="77">
                  <c:v>1124</c:v>
                </c:pt>
                <c:pt idx="78">
                  <c:v>1114</c:v>
                </c:pt>
                <c:pt idx="79">
                  <c:v>1111</c:v>
                </c:pt>
                <c:pt idx="80">
                  <c:v>1111</c:v>
                </c:pt>
                <c:pt idx="81">
                  <c:v>1105</c:v>
                </c:pt>
                <c:pt idx="82">
                  <c:v>1168</c:v>
                </c:pt>
                <c:pt idx="83">
                  <c:v>1161</c:v>
                </c:pt>
                <c:pt idx="84">
                  <c:v>1134</c:v>
                </c:pt>
                <c:pt idx="85">
                  <c:v>1149</c:v>
                </c:pt>
                <c:pt idx="86">
                  <c:v>1072</c:v>
                </c:pt>
                <c:pt idx="87">
                  <c:v>1082</c:v>
                </c:pt>
                <c:pt idx="88">
                  <c:v>1074</c:v>
                </c:pt>
                <c:pt idx="89">
                  <c:v>1051</c:v>
                </c:pt>
                <c:pt idx="90">
                  <c:v>1070</c:v>
                </c:pt>
                <c:pt idx="91">
                  <c:v>1051</c:v>
                </c:pt>
                <c:pt idx="92">
                  <c:v>1085</c:v>
                </c:pt>
                <c:pt idx="93">
                  <c:v>1067</c:v>
                </c:pt>
                <c:pt idx="94">
                  <c:v>1043</c:v>
                </c:pt>
                <c:pt idx="95">
                  <c:v>1069</c:v>
                </c:pt>
                <c:pt idx="96">
                  <c:v>1022</c:v>
                </c:pt>
                <c:pt idx="97">
                  <c:v>1009</c:v>
                </c:pt>
                <c:pt idx="98">
                  <c:v>1021</c:v>
                </c:pt>
                <c:pt idx="99">
                  <c:v>1013</c:v>
                </c:pt>
                <c:pt idx="100">
                  <c:v>1011</c:v>
                </c:pt>
                <c:pt idx="101">
                  <c:v>1007</c:v>
                </c:pt>
                <c:pt idx="102">
                  <c:v>1028</c:v>
                </c:pt>
                <c:pt idx="103">
                  <c:v>1034</c:v>
                </c:pt>
                <c:pt idx="104">
                  <c:v>1030</c:v>
                </c:pt>
                <c:pt idx="105">
                  <c:v>1123</c:v>
                </c:pt>
                <c:pt idx="106">
                  <c:v>1010</c:v>
                </c:pt>
                <c:pt idx="107">
                  <c:v>1036</c:v>
                </c:pt>
                <c:pt idx="108">
                  <c:v>1038</c:v>
                </c:pt>
                <c:pt idx="109">
                  <c:v>1000</c:v>
                </c:pt>
                <c:pt idx="110">
                  <c:v>1006</c:v>
                </c:pt>
                <c:pt idx="111">
                  <c:v>1027</c:v>
                </c:pt>
                <c:pt idx="112">
                  <c:v>967</c:v>
                </c:pt>
                <c:pt idx="113">
                  <c:v>988</c:v>
                </c:pt>
                <c:pt idx="114">
                  <c:v>1057</c:v>
                </c:pt>
                <c:pt idx="115">
                  <c:v>1014</c:v>
                </c:pt>
                <c:pt idx="116">
                  <c:v>1025</c:v>
                </c:pt>
                <c:pt idx="117">
                  <c:v>1017</c:v>
                </c:pt>
                <c:pt idx="118">
                  <c:v>1039</c:v>
                </c:pt>
                <c:pt idx="119">
                  <c:v>1056</c:v>
                </c:pt>
                <c:pt idx="120">
                  <c:v>1049</c:v>
                </c:pt>
                <c:pt idx="121">
                  <c:v>1042</c:v>
                </c:pt>
                <c:pt idx="122">
                  <c:v>1017</c:v>
                </c:pt>
                <c:pt idx="123">
                  <c:v>1017</c:v>
                </c:pt>
                <c:pt idx="124">
                  <c:v>1046</c:v>
                </c:pt>
                <c:pt idx="125">
                  <c:v>1050</c:v>
                </c:pt>
                <c:pt idx="126">
                  <c:v>1104</c:v>
                </c:pt>
                <c:pt idx="127">
                  <c:v>1004</c:v>
                </c:pt>
                <c:pt idx="128">
                  <c:v>1011</c:v>
                </c:pt>
                <c:pt idx="129">
                  <c:v>1056</c:v>
                </c:pt>
                <c:pt idx="130">
                  <c:v>994</c:v>
                </c:pt>
                <c:pt idx="131">
                  <c:v>1028</c:v>
                </c:pt>
                <c:pt idx="132">
                  <c:v>993</c:v>
                </c:pt>
                <c:pt idx="133">
                  <c:v>1001</c:v>
                </c:pt>
                <c:pt idx="134">
                  <c:v>1008</c:v>
                </c:pt>
                <c:pt idx="135">
                  <c:v>1012</c:v>
                </c:pt>
                <c:pt idx="136">
                  <c:v>1049</c:v>
                </c:pt>
                <c:pt idx="137">
                  <c:v>1027</c:v>
                </c:pt>
                <c:pt idx="138">
                  <c:v>1018</c:v>
                </c:pt>
                <c:pt idx="139">
                  <c:v>1064</c:v>
                </c:pt>
                <c:pt idx="140">
                  <c:v>1016</c:v>
                </c:pt>
                <c:pt idx="141">
                  <c:v>1066</c:v>
                </c:pt>
                <c:pt idx="142">
                  <c:v>1083</c:v>
                </c:pt>
                <c:pt idx="143">
                  <c:v>1062</c:v>
                </c:pt>
                <c:pt idx="144">
                  <c:v>1146</c:v>
                </c:pt>
                <c:pt idx="145">
                  <c:v>1118</c:v>
                </c:pt>
                <c:pt idx="146">
                  <c:v>1174</c:v>
                </c:pt>
                <c:pt idx="147">
                  <c:v>1099</c:v>
                </c:pt>
                <c:pt idx="148">
                  <c:v>1048</c:v>
                </c:pt>
                <c:pt idx="149">
                  <c:v>1089</c:v>
                </c:pt>
                <c:pt idx="150">
                  <c:v>1077</c:v>
                </c:pt>
                <c:pt idx="151">
                  <c:v>1086</c:v>
                </c:pt>
                <c:pt idx="152">
                  <c:v>1065</c:v>
                </c:pt>
                <c:pt idx="153">
                  <c:v>1079</c:v>
                </c:pt>
                <c:pt idx="154">
                  <c:v>1054</c:v>
                </c:pt>
                <c:pt idx="155">
                  <c:v>1120</c:v>
                </c:pt>
                <c:pt idx="156">
                  <c:v>1077</c:v>
                </c:pt>
                <c:pt idx="157">
                  <c:v>1086</c:v>
                </c:pt>
                <c:pt idx="158">
                  <c:v>1088</c:v>
                </c:pt>
                <c:pt idx="159">
                  <c:v>1024</c:v>
                </c:pt>
                <c:pt idx="160">
                  <c:v>1124</c:v>
                </c:pt>
                <c:pt idx="161">
                  <c:v>1061</c:v>
                </c:pt>
                <c:pt idx="162">
                  <c:v>1070</c:v>
                </c:pt>
                <c:pt idx="163">
                  <c:v>1070</c:v>
                </c:pt>
                <c:pt idx="164">
                  <c:v>1094</c:v>
                </c:pt>
                <c:pt idx="165">
                  <c:v>1120</c:v>
                </c:pt>
                <c:pt idx="166">
                  <c:v>1147</c:v>
                </c:pt>
                <c:pt idx="167">
                  <c:v>1183</c:v>
                </c:pt>
                <c:pt idx="168">
                  <c:v>1097</c:v>
                </c:pt>
                <c:pt idx="169">
                  <c:v>1084</c:v>
                </c:pt>
                <c:pt idx="170">
                  <c:v>1092</c:v>
                </c:pt>
                <c:pt idx="171">
                  <c:v>1080</c:v>
                </c:pt>
                <c:pt idx="172">
                  <c:v>1085</c:v>
                </c:pt>
                <c:pt idx="173">
                  <c:v>1140</c:v>
                </c:pt>
                <c:pt idx="174">
                  <c:v>1121</c:v>
                </c:pt>
                <c:pt idx="175">
                  <c:v>1137</c:v>
                </c:pt>
                <c:pt idx="176">
                  <c:v>1196</c:v>
                </c:pt>
                <c:pt idx="177">
                  <c:v>1177</c:v>
                </c:pt>
                <c:pt idx="178">
                  <c:v>1156</c:v>
                </c:pt>
                <c:pt idx="179">
                  <c:v>1134</c:v>
                </c:pt>
                <c:pt idx="180">
                  <c:v>1156</c:v>
                </c:pt>
                <c:pt idx="181">
                  <c:v>1179</c:v>
                </c:pt>
                <c:pt idx="182">
                  <c:v>1186</c:v>
                </c:pt>
                <c:pt idx="183">
                  <c:v>1243</c:v>
                </c:pt>
                <c:pt idx="184">
                  <c:v>1222</c:v>
                </c:pt>
                <c:pt idx="185">
                  <c:v>1197</c:v>
                </c:pt>
                <c:pt idx="186">
                  <c:v>1222</c:v>
                </c:pt>
                <c:pt idx="187">
                  <c:v>1281</c:v>
                </c:pt>
                <c:pt idx="188">
                  <c:v>1194</c:v>
                </c:pt>
                <c:pt idx="189">
                  <c:v>1196</c:v>
                </c:pt>
                <c:pt idx="190">
                  <c:v>1196</c:v>
                </c:pt>
                <c:pt idx="191">
                  <c:v>1197</c:v>
                </c:pt>
                <c:pt idx="192">
                  <c:v>1190</c:v>
                </c:pt>
                <c:pt idx="193">
                  <c:v>1130</c:v>
                </c:pt>
                <c:pt idx="194">
                  <c:v>1160</c:v>
                </c:pt>
                <c:pt idx="195">
                  <c:v>1188</c:v>
                </c:pt>
                <c:pt idx="196">
                  <c:v>1228</c:v>
                </c:pt>
                <c:pt idx="197">
                  <c:v>1241</c:v>
                </c:pt>
                <c:pt idx="198">
                  <c:v>1247</c:v>
                </c:pt>
                <c:pt idx="199">
                  <c:v>1218</c:v>
                </c:pt>
                <c:pt idx="200">
                  <c:v>1244</c:v>
                </c:pt>
                <c:pt idx="201">
                  <c:v>1183</c:v>
                </c:pt>
                <c:pt idx="202">
                  <c:v>1177</c:v>
                </c:pt>
                <c:pt idx="203">
                  <c:v>1186</c:v>
                </c:pt>
                <c:pt idx="204">
                  <c:v>1218</c:v>
                </c:pt>
                <c:pt idx="205">
                  <c:v>1196</c:v>
                </c:pt>
                <c:pt idx="206">
                  <c:v>1234</c:v>
                </c:pt>
                <c:pt idx="207">
                  <c:v>1253</c:v>
                </c:pt>
                <c:pt idx="208">
                  <c:v>1185</c:v>
                </c:pt>
                <c:pt idx="209">
                  <c:v>1183</c:v>
                </c:pt>
                <c:pt idx="210">
                  <c:v>1217</c:v>
                </c:pt>
                <c:pt idx="211">
                  <c:v>1158</c:v>
                </c:pt>
                <c:pt idx="212">
                  <c:v>1153</c:v>
                </c:pt>
                <c:pt idx="213">
                  <c:v>1142</c:v>
                </c:pt>
                <c:pt idx="214">
                  <c:v>1153</c:v>
                </c:pt>
                <c:pt idx="215">
                  <c:v>1139</c:v>
                </c:pt>
                <c:pt idx="216">
                  <c:v>1091</c:v>
                </c:pt>
                <c:pt idx="217">
                  <c:v>1123</c:v>
                </c:pt>
                <c:pt idx="218">
                  <c:v>1140</c:v>
                </c:pt>
                <c:pt idx="219">
                  <c:v>1114</c:v>
                </c:pt>
                <c:pt idx="220">
                  <c:v>1104</c:v>
                </c:pt>
                <c:pt idx="221">
                  <c:v>1102</c:v>
                </c:pt>
                <c:pt idx="222">
                  <c:v>1199</c:v>
                </c:pt>
                <c:pt idx="223">
                  <c:v>1138</c:v>
                </c:pt>
                <c:pt idx="224">
                  <c:v>1147</c:v>
                </c:pt>
                <c:pt idx="225">
                  <c:v>1139</c:v>
                </c:pt>
                <c:pt idx="226">
                  <c:v>1178</c:v>
                </c:pt>
                <c:pt idx="227">
                  <c:v>1211</c:v>
                </c:pt>
                <c:pt idx="228">
                  <c:v>1193</c:v>
                </c:pt>
                <c:pt idx="229">
                  <c:v>1213</c:v>
                </c:pt>
                <c:pt idx="230">
                  <c:v>1224</c:v>
                </c:pt>
                <c:pt idx="231">
                  <c:v>1181</c:v>
                </c:pt>
                <c:pt idx="232">
                  <c:v>1113</c:v>
                </c:pt>
                <c:pt idx="233">
                  <c:v>1117</c:v>
                </c:pt>
                <c:pt idx="234">
                  <c:v>1099</c:v>
                </c:pt>
                <c:pt idx="235">
                  <c:v>1101</c:v>
                </c:pt>
                <c:pt idx="236">
                  <c:v>1092</c:v>
                </c:pt>
                <c:pt idx="237">
                  <c:v>1103</c:v>
                </c:pt>
                <c:pt idx="238">
                  <c:v>1067</c:v>
                </c:pt>
                <c:pt idx="239">
                  <c:v>1059</c:v>
                </c:pt>
                <c:pt idx="240">
                  <c:v>1059</c:v>
                </c:pt>
                <c:pt idx="241">
                  <c:v>1098</c:v>
                </c:pt>
                <c:pt idx="242">
                  <c:v>1047</c:v>
                </c:pt>
                <c:pt idx="243">
                  <c:v>1039</c:v>
                </c:pt>
                <c:pt idx="244">
                  <c:v>1099</c:v>
                </c:pt>
                <c:pt idx="245">
                  <c:v>1048</c:v>
                </c:pt>
                <c:pt idx="246">
                  <c:v>1112</c:v>
                </c:pt>
                <c:pt idx="247">
                  <c:v>1104</c:v>
                </c:pt>
                <c:pt idx="248">
                  <c:v>1031</c:v>
                </c:pt>
                <c:pt idx="249">
                  <c:v>1082</c:v>
                </c:pt>
                <c:pt idx="250">
                  <c:v>1110</c:v>
                </c:pt>
                <c:pt idx="251">
                  <c:v>1162</c:v>
                </c:pt>
                <c:pt idx="252">
                  <c:v>1136</c:v>
                </c:pt>
                <c:pt idx="253">
                  <c:v>1083</c:v>
                </c:pt>
                <c:pt idx="254">
                  <c:v>1099</c:v>
                </c:pt>
                <c:pt idx="255">
                  <c:v>1085</c:v>
                </c:pt>
                <c:pt idx="256">
                  <c:v>1038</c:v>
                </c:pt>
                <c:pt idx="257">
                  <c:v>1039</c:v>
                </c:pt>
                <c:pt idx="258">
                  <c:v>1037</c:v>
                </c:pt>
                <c:pt idx="259">
                  <c:v>1017</c:v>
                </c:pt>
                <c:pt idx="260">
                  <c:v>1038</c:v>
                </c:pt>
                <c:pt idx="261">
                  <c:v>1036</c:v>
                </c:pt>
                <c:pt idx="262">
                  <c:v>1030</c:v>
                </c:pt>
                <c:pt idx="263">
                  <c:v>1052</c:v>
                </c:pt>
                <c:pt idx="264">
                  <c:v>1012</c:v>
                </c:pt>
                <c:pt idx="265">
                  <c:v>1007</c:v>
                </c:pt>
                <c:pt idx="266">
                  <c:v>1034</c:v>
                </c:pt>
                <c:pt idx="267">
                  <c:v>1011</c:v>
                </c:pt>
                <c:pt idx="268">
                  <c:v>1034</c:v>
                </c:pt>
                <c:pt idx="269">
                  <c:v>1069</c:v>
                </c:pt>
                <c:pt idx="270">
                  <c:v>1021</c:v>
                </c:pt>
                <c:pt idx="271">
                  <c:v>1076</c:v>
                </c:pt>
                <c:pt idx="272">
                  <c:v>1053</c:v>
                </c:pt>
                <c:pt idx="273">
                  <c:v>1074</c:v>
                </c:pt>
                <c:pt idx="274">
                  <c:v>1084</c:v>
                </c:pt>
                <c:pt idx="275">
                  <c:v>968</c:v>
                </c:pt>
                <c:pt idx="276">
                  <c:v>982</c:v>
                </c:pt>
                <c:pt idx="277">
                  <c:v>962</c:v>
                </c:pt>
                <c:pt idx="278">
                  <c:v>1018</c:v>
                </c:pt>
                <c:pt idx="279">
                  <c:v>969</c:v>
                </c:pt>
                <c:pt idx="280">
                  <c:v>978</c:v>
                </c:pt>
                <c:pt idx="281">
                  <c:v>979</c:v>
                </c:pt>
                <c:pt idx="282">
                  <c:v>954</c:v>
                </c:pt>
                <c:pt idx="283">
                  <c:v>961</c:v>
                </c:pt>
                <c:pt idx="284">
                  <c:v>968</c:v>
                </c:pt>
                <c:pt idx="285">
                  <c:v>955</c:v>
                </c:pt>
                <c:pt idx="286">
                  <c:v>974</c:v>
                </c:pt>
                <c:pt idx="287">
                  <c:v>945</c:v>
                </c:pt>
                <c:pt idx="288">
                  <c:v>970</c:v>
                </c:pt>
                <c:pt idx="289">
                  <c:v>949</c:v>
                </c:pt>
                <c:pt idx="290">
                  <c:v>976</c:v>
                </c:pt>
                <c:pt idx="291">
                  <c:v>1000</c:v>
                </c:pt>
                <c:pt idx="292">
                  <c:v>987</c:v>
                </c:pt>
                <c:pt idx="293">
                  <c:v>978</c:v>
                </c:pt>
                <c:pt idx="294">
                  <c:v>978</c:v>
                </c:pt>
                <c:pt idx="295">
                  <c:v>897</c:v>
                </c:pt>
                <c:pt idx="296">
                  <c:v>898</c:v>
                </c:pt>
                <c:pt idx="297">
                  <c:v>879</c:v>
                </c:pt>
                <c:pt idx="298">
                  <c:v>901</c:v>
                </c:pt>
                <c:pt idx="299">
                  <c:v>919</c:v>
                </c:pt>
                <c:pt idx="300">
                  <c:v>889</c:v>
                </c:pt>
                <c:pt idx="301">
                  <c:v>921</c:v>
                </c:pt>
                <c:pt idx="302">
                  <c:v>928</c:v>
                </c:pt>
                <c:pt idx="303">
                  <c:v>945</c:v>
                </c:pt>
                <c:pt idx="304">
                  <c:v>942</c:v>
                </c:pt>
                <c:pt idx="305">
                  <c:v>940</c:v>
                </c:pt>
                <c:pt idx="306">
                  <c:v>879</c:v>
                </c:pt>
                <c:pt idx="307">
                  <c:v>925</c:v>
                </c:pt>
                <c:pt idx="308">
                  <c:v>916</c:v>
                </c:pt>
                <c:pt idx="309">
                  <c:v>949</c:v>
                </c:pt>
                <c:pt idx="310">
                  <c:v>954</c:v>
                </c:pt>
                <c:pt idx="311">
                  <c:v>972</c:v>
                </c:pt>
                <c:pt idx="312">
                  <c:v>977</c:v>
                </c:pt>
                <c:pt idx="313">
                  <c:v>956</c:v>
                </c:pt>
                <c:pt idx="314">
                  <c:v>965</c:v>
                </c:pt>
                <c:pt idx="315">
                  <c:v>1007</c:v>
                </c:pt>
                <c:pt idx="316">
                  <c:v>1003</c:v>
                </c:pt>
                <c:pt idx="317">
                  <c:v>898</c:v>
                </c:pt>
                <c:pt idx="318">
                  <c:v>919</c:v>
                </c:pt>
                <c:pt idx="319">
                  <c:v>938</c:v>
                </c:pt>
                <c:pt idx="320">
                  <c:v>894</c:v>
                </c:pt>
                <c:pt idx="321">
                  <c:v>886</c:v>
                </c:pt>
                <c:pt idx="322">
                  <c:v>913</c:v>
                </c:pt>
                <c:pt idx="323">
                  <c:v>941</c:v>
                </c:pt>
                <c:pt idx="324">
                  <c:v>913</c:v>
                </c:pt>
                <c:pt idx="325">
                  <c:v>862</c:v>
                </c:pt>
                <c:pt idx="326">
                  <c:v>928</c:v>
                </c:pt>
                <c:pt idx="327">
                  <c:v>920</c:v>
                </c:pt>
                <c:pt idx="328">
                  <c:v>984</c:v>
                </c:pt>
                <c:pt idx="329">
                  <c:v>912</c:v>
                </c:pt>
                <c:pt idx="330">
                  <c:v>918</c:v>
                </c:pt>
                <c:pt idx="331">
                  <c:v>942</c:v>
                </c:pt>
                <c:pt idx="332">
                  <c:v>932</c:v>
                </c:pt>
                <c:pt idx="333">
                  <c:v>964</c:v>
                </c:pt>
                <c:pt idx="334">
                  <c:v>993</c:v>
                </c:pt>
                <c:pt idx="335">
                  <c:v>1048</c:v>
                </c:pt>
                <c:pt idx="336">
                  <c:v>948</c:v>
                </c:pt>
                <c:pt idx="337">
                  <c:v>934</c:v>
                </c:pt>
                <c:pt idx="338">
                  <c:v>981</c:v>
                </c:pt>
                <c:pt idx="339">
                  <c:v>915</c:v>
                </c:pt>
                <c:pt idx="340">
                  <c:v>994</c:v>
                </c:pt>
                <c:pt idx="341">
                  <c:v>956</c:v>
                </c:pt>
                <c:pt idx="342">
                  <c:v>967</c:v>
                </c:pt>
                <c:pt idx="343">
                  <c:v>974</c:v>
                </c:pt>
                <c:pt idx="344">
                  <c:v>969</c:v>
                </c:pt>
                <c:pt idx="345">
                  <c:v>988</c:v>
                </c:pt>
                <c:pt idx="346">
                  <c:v>991</c:v>
                </c:pt>
                <c:pt idx="347">
                  <c:v>977</c:v>
                </c:pt>
                <c:pt idx="348">
                  <c:v>973</c:v>
                </c:pt>
                <c:pt idx="349">
                  <c:v>1026</c:v>
                </c:pt>
                <c:pt idx="350">
                  <c:v>1032</c:v>
                </c:pt>
                <c:pt idx="351">
                  <c:v>1070</c:v>
                </c:pt>
                <c:pt idx="352">
                  <c:v>1052</c:v>
                </c:pt>
                <c:pt idx="353">
                  <c:v>1041</c:v>
                </c:pt>
                <c:pt idx="354">
                  <c:v>1063</c:v>
                </c:pt>
                <c:pt idx="355">
                  <c:v>1092</c:v>
                </c:pt>
                <c:pt idx="356">
                  <c:v>1000</c:v>
                </c:pt>
                <c:pt idx="357">
                  <c:v>927</c:v>
                </c:pt>
                <c:pt idx="358">
                  <c:v>943</c:v>
                </c:pt>
                <c:pt idx="359">
                  <c:v>957</c:v>
                </c:pt>
                <c:pt idx="360">
                  <c:v>881</c:v>
                </c:pt>
                <c:pt idx="361">
                  <c:v>927</c:v>
                </c:pt>
                <c:pt idx="362">
                  <c:v>963</c:v>
                </c:pt>
                <c:pt idx="363">
                  <c:v>910</c:v>
                </c:pt>
                <c:pt idx="364">
                  <c:v>920</c:v>
                </c:pt>
                <c:pt idx="365">
                  <c:v>935</c:v>
                </c:pt>
                <c:pt idx="366">
                  <c:v>867</c:v>
                </c:pt>
                <c:pt idx="367">
                  <c:v>897</c:v>
                </c:pt>
                <c:pt idx="368">
                  <c:v>882</c:v>
                </c:pt>
                <c:pt idx="369">
                  <c:v>868</c:v>
                </c:pt>
                <c:pt idx="370">
                  <c:v>903</c:v>
                </c:pt>
                <c:pt idx="371">
                  <c:v>912</c:v>
                </c:pt>
                <c:pt idx="372">
                  <c:v>963</c:v>
                </c:pt>
                <c:pt idx="373">
                  <c:v>892</c:v>
                </c:pt>
                <c:pt idx="374">
                  <c:v>912</c:v>
                </c:pt>
                <c:pt idx="375">
                  <c:v>919</c:v>
                </c:pt>
                <c:pt idx="376">
                  <c:v>850</c:v>
                </c:pt>
                <c:pt idx="377">
                  <c:v>850</c:v>
                </c:pt>
                <c:pt idx="378">
                  <c:v>843</c:v>
                </c:pt>
                <c:pt idx="379">
                  <c:v>862</c:v>
                </c:pt>
                <c:pt idx="380">
                  <c:v>820</c:v>
                </c:pt>
                <c:pt idx="381">
                  <c:v>819</c:v>
                </c:pt>
                <c:pt idx="382">
                  <c:v>845</c:v>
                </c:pt>
                <c:pt idx="383">
                  <c:v>863</c:v>
                </c:pt>
                <c:pt idx="384">
                  <c:v>828</c:v>
                </c:pt>
                <c:pt idx="385">
                  <c:v>846</c:v>
                </c:pt>
                <c:pt idx="386">
                  <c:v>803</c:v>
                </c:pt>
                <c:pt idx="387">
                  <c:v>817</c:v>
                </c:pt>
                <c:pt idx="388">
                  <c:v>836</c:v>
                </c:pt>
                <c:pt idx="389">
                  <c:v>819</c:v>
                </c:pt>
                <c:pt idx="390">
                  <c:v>823</c:v>
                </c:pt>
                <c:pt idx="391">
                  <c:v>802</c:v>
                </c:pt>
                <c:pt idx="392">
                  <c:v>842</c:v>
                </c:pt>
                <c:pt idx="393">
                  <c:v>853</c:v>
                </c:pt>
                <c:pt idx="394">
                  <c:v>835</c:v>
                </c:pt>
                <c:pt idx="395">
                  <c:v>849</c:v>
                </c:pt>
                <c:pt idx="396">
                  <c:v>788</c:v>
                </c:pt>
                <c:pt idx="397">
                  <c:v>806</c:v>
                </c:pt>
                <c:pt idx="398">
                  <c:v>779</c:v>
                </c:pt>
                <c:pt idx="399">
                  <c:v>822</c:v>
                </c:pt>
                <c:pt idx="400">
                  <c:v>828</c:v>
                </c:pt>
                <c:pt idx="401">
                  <c:v>779</c:v>
                </c:pt>
                <c:pt idx="402">
                  <c:v>791</c:v>
                </c:pt>
                <c:pt idx="403">
                  <c:v>785</c:v>
                </c:pt>
                <c:pt idx="404">
                  <c:v>810</c:v>
                </c:pt>
                <c:pt idx="405">
                  <c:v>771</c:v>
                </c:pt>
                <c:pt idx="406">
                  <c:v>816</c:v>
                </c:pt>
                <c:pt idx="407">
                  <c:v>837</c:v>
                </c:pt>
                <c:pt idx="408">
                  <c:v>852</c:v>
                </c:pt>
                <c:pt idx="409">
                  <c:v>838</c:v>
                </c:pt>
                <c:pt idx="410">
                  <c:v>839</c:v>
                </c:pt>
                <c:pt idx="411">
                  <c:v>855</c:v>
                </c:pt>
                <c:pt idx="412">
                  <c:v>873</c:v>
                </c:pt>
                <c:pt idx="413">
                  <c:v>816</c:v>
                </c:pt>
                <c:pt idx="414">
                  <c:v>855</c:v>
                </c:pt>
                <c:pt idx="415">
                  <c:v>861</c:v>
                </c:pt>
                <c:pt idx="416">
                  <c:v>917</c:v>
                </c:pt>
                <c:pt idx="417">
                  <c:v>807</c:v>
                </c:pt>
                <c:pt idx="418">
                  <c:v>825</c:v>
                </c:pt>
                <c:pt idx="419">
                  <c:v>828</c:v>
                </c:pt>
                <c:pt idx="420">
                  <c:v>814</c:v>
                </c:pt>
                <c:pt idx="421">
                  <c:v>799</c:v>
                </c:pt>
                <c:pt idx="422">
                  <c:v>781</c:v>
                </c:pt>
                <c:pt idx="423">
                  <c:v>808</c:v>
                </c:pt>
                <c:pt idx="424">
                  <c:v>794</c:v>
                </c:pt>
                <c:pt idx="425">
                  <c:v>819</c:v>
                </c:pt>
                <c:pt idx="426">
                  <c:v>789</c:v>
                </c:pt>
                <c:pt idx="427">
                  <c:v>798</c:v>
                </c:pt>
                <c:pt idx="428">
                  <c:v>810</c:v>
                </c:pt>
                <c:pt idx="429">
                  <c:v>810</c:v>
                </c:pt>
                <c:pt idx="430">
                  <c:v>802</c:v>
                </c:pt>
                <c:pt idx="431">
                  <c:v>816</c:v>
                </c:pt>
                <c:pt idx="432">
                  <c:v>802</c:v>
                </c:pt>
                <c:pt idx="433">
                  <c:v>799</c:v>
                </c:pt>
                <c:pt idx="434">
                  <c:v>798</c:v>
                </c:pt>
                <c:pt idx="435">
                  <c:v>833</c:v>
                </c:pt>
                <c:pt idx="436">
                  <c:v>804</c:v>
                </c:pt>
                <c:pt idx="437">
                  <c:v>795</c:v>
                </c:pt>
                <c:pt idx="438">
                  <c:v>797</c:v>
                </c:pt>
                <c:pt idx="439">
                  <c:v>805</c:v>
                </c:pt>
                <c:pt idx="440">
                  <c:v>814</c:v>
                </c:pt>
                <c:pt idx="441">
                  <c:v>773</c:v>
                </c:pt>
                <c:pt idx="442">
                  <c:v>773</c:v>
                </c:pt>
                <c:pt idx="443">
                  <c:v>787</c:v>
                </c:pt>
                <c:pt idx="444">
                  <c:v>772</c:v>
                </c:pt>
                <c:pt idx="445">
                  <c:v>778</c:v>
                </c:pt>
                <c:pt idx="446">
                  <c:v>799</c:v>
                </c:pt>
                <c:pt idx="447">
                  <c:v>782</c:v>
                </c:pt>
                <c:pt idx="448">
                  <c:v>807</c:v>
                </c:pt>
                <c:pt idx="449">
                  <c:v>729</c:v>
                </c:pt>
                <c:pt idx="450">
                  <c:v>733</c:v>
                </c:pt>
                <c:pt idx="451">
                  <c:v>735</c:v>
                </c:pt>
                <c:pt idx="452">
                  <c:v>761</c:v>
                </c:pt>
                <c:pt idx="453">
                  <c:v>738</c:v>
                </c:pt>
                <c:pt idx="454">
                  <c:v>732</c:v>
                </c:pt>
                <c:pt idx="455">
                  <c:v>763</c:v>
                </c:pt>
                <c:pt idx="456">
                  <c:v>763</c:v>
                </c:pt>
                <c:pt idx="457">
                  <c:v>781</c:v>
                </c:pt>
                <c:pt idx="458">
                  <c:v>786</c:v>
                </c:pt>
                <c:pt idx="459">
                  <c:v>799</c:v>
                </c:pt>
                <c:pt idx="460">
                  <c:v>768</c:v>
                </c:pt>
                <c:pt idx="461">
                  <c:v>774</c:v>
                </c:pt>
                <c:pt idx="462">
                  <c:v>784</c:v>
                </c:pt>
                <c:pt idx="463">
                  <c:v>753</c:v>
                </c:pt>
                <c:pt idx="464">
                  <c:v>775</c:v>
                </c:pt>
                <c:pt idx="465">
                  <c:v>764</c:v>
                </c:pt>
                <c:pt idx="466">
                  <c:v>773</c:v>
                </c:pt>
                <c:pt idx="467">
                  <c:v>769</c:v>
                </c:pt>
                <c:pt idx="468">
                  <c:v>783</c:v>
                </c:pt>
                <c:pt idx="469">
                  <c:v>766</c:v>
                </c:pt>
                <c:pt idx="470">
                  <c:v>767</c:v>
                </c:pt>
                <c:pt idx="471">
                  <c:v>735</c:v>
                </c:pt>
                <c:pt idx="472">
                  <c:v>747</c:v>
                </c:pt>
                <c:pt idx="473">
                  <c:v>766</c:v>
                </c:pt>
                <c:pt idx="474">
                  <c:v>762</c:v>
                </c:pt>
                <c:pt idx="475">
                  <c:v>784</c:v>
                </c:pt>
                <c:pt idx="476">
                  <c:v>760</c:v>
                </c:pt>
                <c:pt idx="477">
                  <c:v>807</c:v>
                </c:pt>
                <c:pt idx="478">
                  <c:v>768</c:v>
                </c:pt>
                <c:pt idx="479">
                  <c:v>775</c:v>
                </c:pt>
                <c:pt idx="480">
                  <c:v>702</c:v>
                </c:pt>
                <c:pt idx="481">
                  <c:v>768</c:v>
                </c:pt>
                <c:pt idx="482">
                  <c:v>760</c:v>
                </c:pt>
                <c:pt idx="483">
                  <c:v>757</c:v>
                </c:pt>
                <c:pt idx="484">
                  <c:v>755</c:v>
                </c:pt>
                <c:pt idx="485">
                  <c:v>742</c:v>
                </c:pt>
                <c:pt idx="486">
                  <c:v>753</c:v>
                </c:pt>
                <c:pt idx="487">
                  <c:v>769</c:v>
                </c:pt>
                <c:pt idx="488">
                  <c:v>799</c:v>
                </c:pt>
                <c:pt idx="489">
                  <c:v>799</c:v>
                </c:pt>
                <c:pt idx="490">
                  <c:v>802</c:v>
                </c:pt>
                <c:pt idx="491">
                  <c:v>818</c:v>
                </c:pt>
                <c:pt idx="492">
                  <c:v>817</c:v>
                </c:pt>
                <c:pt idx="493">
                  <c:v>774</c:v>
                </c:pt>
                <c:pt idx="494">
                  <c:v>791</c:v>
                </c:pt>
                <c:pt idx="495">
                  <c:v>806</c:v>
                </c:pt>
                <c:pt idx="496">
                  <c:v>813</c:v>
                </c:pt>
                <c:pt idx="497">
                  <c:v>805</c:v>
                </c:pt>
                <c:pt idx="498">
                  <c:v>797</c:v>
                </c:pt>
                <c:pt idx="499">
                  <c:v>825</c:v>
                </c:pt>
                <c:pt idx="500">
                  <c:v>807</c:v>
                </c:pt>
                <c:pt idx="501">
                  <c:v>872</c:v>
                </c:pt>
                <c:pt idx="502">
                  <c:v>801</c:v>
                </c:pt>
                <c:pt idx="503">
                  <c:v>796</c:v>
                </c:pt>
                <c:pt idx="504">
                  <c:v>749</c:v>
                </c:pt>
                <c:pt idx="505">
                  <c:v>772</c:v>
                </c:pt>
                <c:pt idx="506">
                  <c:v>729</c:v>
                </c:pt>
                <c:pt idx="507">
                  <c:v>748</c:v>
                </c:pt>
                <c:pt idx="508">
                  <c:v>772</c:v>
                </c:pt>
                <c:pt idx="509">
                  <c:v>750</c:v>
                </c:pt>
                <c:pt idx="510">
                  <c:v>754</c:v>
                </c:pt>
                <c:pt idx="511">
                  <c:v>754</c:v>
                </c:pt>
                <c:pt idx="512">
                  <c:v>770</c:v>
                </c:pt>
                <c:pt idx="513">
                  <c:v>741</c:v>
                </c:pt>
                <c:pt idx="514">
                  <c:v>746</c:v>
                </c:pt>
                <c:pt idx="515">
                  <c:v>737</c:v>
                </c:pt>
                <c:pt idx="516">
                  <c:v>783</c:v>
                </c:pt>
                <c:pt idx="517">
                  <c:v>746</c:v>
                </c:pt>
                <c:pt idx="518">
                  <c:v>760</c:v>
                </c:pt>
                <c:pt idx="519">
                  <c:v>752</c:v>
                </c:pt>
                <c:pt idx="520">
                  <c:v>759</c:v>
                </c:pt>
                <c:pt idx="521">
                  <c:v>753</c:v>
                </c:pt>
                <c:pt idx="522">
                  <c:v>761</c:v>
                </c:pt>
                <c:pt idx="523">
                  <c:v>775</c:v>
                </c:pt>
                <c:pt idx="524">
                  <c:v>732</c:v>
                </c:pt>
                <c:pt idx="525">
                  <c:v>725</c:v>
                </c:pt>
                <c:pt idx="526">
                  <c:v>728</c:v>
                </c:pt>
                <c:pt idx="527">
                  <c:v>747</c:v>
                </c:pt>
                <c:pt idx="528">
                  <c:v>755</c:v>
                </c:pt>
                <c:pt idx="529">
                  <c:v>726</c:v>
                </c:pt>
                <c:pt idx="530">
                  <c:v>745</c:v>
                </c:pt>
                <c:pt idx="531">
                  <c:v>738</c:v>
                </c:pt>
                <c:pt idx="532">
                  <c:v>729</c:v>
                </c:pt>
                <c:pt idx="533">
                  <c:v>770</c:v>
                </c:pt>
                <c:pt idx="534">
                  <c:v>776</c:v>
                </c:pt>
                <c:pt idx="535">
                  <c:v>871</c:v>
                </c:pt>
                <c:pt idx="536">
                  <c:v>811</c:v>
                </c:pt>
                <c:pt idx="537">
                  <c:v>811</c:v>
                </c:pt>
                <c:pt idx="538">
                  <c:v>833</c:v>
                </c:pt>
                <c:pt idx="539">
                  <c:v>845</c:v>
                </c:pt>
                <c:pt idx="540">
                  <c:v>829</c:v>
                </c:pt>
                <c:pt idx="541">
                  <c:v>859</c:v>
                </c:pt>
                <c:pt idx="542">
                  <c:v>825</c:v>
                </c:pt>
                <c:pt idx="543">
                  <c:v>849</c:v>
                </c:pt>
                <c:pt idx="544">
                  <c:v>771</c:v>
                </c:pt>
                <c:pt idx="545">
                  <c:v>798</c:v>
                </c:pt>
                <c:pt idx="546">
                  <c:v>804</c:v>
                </c:pt>
                <c:pt idx="547">
                  <c:v>857</c:v>
                </c:pt>
                <c:pt idx="548">
                  <c:v>840</c:v>
                </c:pt>
                <c:pt idx="549">
                  <c:v>875</c:v>
                </c:pt>
                <c:pt idx="550">
                  <c:v>868</c:v>
                </c:pt>
                <c:pt idx="551">
                  <c:v>858</c:v>
                </c:pt>
                <c:pt idx="552">
                  <c:v>853</c:v>
                </c:pt>
                <c:pt idx="553">
                  <c:v>859</c:v>
                </c:pt>
                <c:pt idx="554">
                  <c:v>913</c:v>
                </c:pt>
                <c:pt idx="555">
                  <c:v>839</c:v>
                </c:pt>
                <c:pt idx="556">
                  <c:v>862</c:v>
                </c:pt>
                <c:pt idx="557">
                  <c:v>866</c:v>
                </c:pt>
                <c:pt idx="558">
                  <c:v>830</c:v>
                </c:pt>
                <c:pt idx="559">
                  <c:v>859</c:v>
                </c:pt>
                <c:pt idx="560">
                  <c:v>842</c:v>
                </c:pt>
                <c:pt idx="561">
                  <c:v>842</c:v>
                </c:pt>
                <c:pt idx="562">
                  <c:v>889</c:v>
                </c:pt>
                <c:pt idx="563">
                  <c:v>827</c:v>
                </c:pt>
                <c:pt idx="564">
                  <c:v>854</c:v>
                </c:pt>
                <c:pt idx="565">
                  <c:v>865</c:v>
                </c:pt>
                <c:pt idx="566">
                  <c:v>821</c:v>
                </c:pt>
                <c:pt idx="567">
                  <c:v>838</c:v>
                </c:pt>
                <c:pt idx="568">
                  <c:v>831</c:v>
                </c:pt>
                <c:pt idx="569">
                  <c:v>851</c:v>
                </c:pt>
                <c:pt idx="570">
                  <c:v>839</c:v>
                </c:pt>
                <c:pt idx="571">
                  <c:v>868</c:v>
                </c:pt>
                <c:pt idx="572">
                  <c:v>840</c:v>
                </c:pt>
                <c:pt idx="573">
                  <c:v>847</c:v>
                </c:pt>
                <c:pt idx="574">
                  <c:v>817</c:v>
                </c:pt>
                <c:pt idx="575">
                  <c:v>815</c:v>
                </c:pt>
                <c:pt idx="576">
                  <c:v>832</c:v>
                </c:pt>
                <c:pt idx="577">
                  <c:v>828</c:v>
                </c:pt>
                <c:pt idx="578">
                  <c:v>847</c:v>
                </c:pt>
                <c:pt idx="579">
                  <c:v>823</c:v>
                </c:pt>
                <c:pt idx="580">
                  <c:v>818</c:v>
                </c:pt>
                <c:pt idx="581">
                  <c:v>841</c:v>
                </c:pt>
                <c:pt idx="582">
                  <c:v>817</c:v>
                </c:pt>
                <c:pt idx="583">
                  <c:v>855</c:v>
                </c:pt>
                <c:pt idx="584">
                  <c:v>855</c:v>
                </c:pt>
                <c:pt idx="585">
                  <c:v>805</c:v>
                </c:pt>
                <c:pt idx="586">
                  <c:v>822</c:v>
                </c:pt>
                <c:pt idx="587">
                  <c:v>816</c:v>
                </c:pt>
                <c:pt idx="588">
                  <c:v>818</c:v>
                </c:pt>
                <c:pt idx="589">
                  <c:v>825</c:v>
                </c:pt>
                <c:pt idx="590">
                  <c:v>808</c:v>
                </c:pt>
                <c:pt idx="591">
                  <c:v>832</c:v>
                </c:pt>
                <c:pt idx="592">
                  <c:v>832</c:v>
                </c:pt>
                <c:pt idx="593">
                  <c:v>829</c:v>
                </c:pt>
                <c:pt idx="594">
                  <c:v>831</c:v>
                </c:pt>
                <c:pt idx="595">
                  <c:v>828</c:v>
                </c:pt>
                <c:pt idx="596">
                  <c:v>799</c:v>
                </c:pt>
                <c:pt idx="597">
                  <c:v>835</c:v>
                </c:pt>
                <c:pt idx="598">
                  <c:v>833</c:v>
                </c:pt>
                <c:pt idx="599">
                  <c:v>824</c:v>
                </c:pt>
                <c:pt idx="600">
                  <c:v>840</c:v>
                </c:pt>
                <c:pt idx="601">
                  <c:v>801</c:v>
                </c:pt>
                <c:pt idx="602">
                  <c:v>821</c:v>
                </c:pt>
                <c:pt idx="603">
                  <c:v>820</c:v>
                </c:pt>
                <c:pt idx="604">
                  <c:v>825</c:v>
                </c:pt>
                <c:pt idx="605">
                  <c:v>722</c:v>
                </c:pt>
                <c:pt idx="606">
                  <c:v>765</c:v>
                </c:pt>
                <c:pt idx="607">
                  <c:v>760</c:v>
                </c:pt>
                <c:pt idx="608">
                  <c:v>805</c:v>
                </c:pt>
                <c:pt idx="609">
                  <c:v>765</c:v>
                </c:pt>
                <c:pt idx="610">
                  <c:v>803</c:v>
                </c:pt>
                <c:pt idx="611">
                  <c:v>792</c:v>
                </c:pt>
                <c:pt idx="612">
                  <c:v>807</c:v>
                </c:pt>
                <c:pt idx="613">
                  <c:v>835</c:v>
                </c:pt>
                <c:pt idx="614">
                  <c:v>825</c:v>
                </c:pt>
                <c:pt idx="615">
                  <c:v>836</c:v>
                </c:pt>
                <c:pt idx="616">
                  <c:v>832</c:v>
                </c:pt>
                <c:pt idx="617">
                  <c:v>831</c:v>
                </c:pt>
                <c:pt idx="618">
                  <c:v>817</c:v>
                </c:pt>
                <c:pt idx="619">
                  <c:v>805</c:v>
                </c:pt>
                <c:pt idx="620">
                  <c:v>795</c:v>
                </c:pt>
                <c:pt idx="621">
                  <c:v>796</c:v>
                </c:pt>
                <c:pt idx="622">
                  <c:v>816</c:v>
                </c:pt>
                <c:pt idx="623">
                  <c:v>807</c:v>
                </c:pt>
                <c:pt idx="624">
                  <c:v>842</c:v>
                </c:pt>
                <c:pt idx="625">
                  <c:v>823</c:v>
                </c:pt>
                <c:pt idx="626">
                  <c:v>789</c:v>
                </c:pt>
                <c:pt idx="627">
                  <c:v>813</c:v>
                </c:pt>
                <c:pt idx="628">
                  <c:v>828</c:v>
                </c:pt>
                <c:pt idx="629">
                  <c:v>762</c:v>
                </c:pt>
                <c:pt idx="630">
                  <c:v>767</c:v>
                </c:pt>
                <c:pt idx="631">
                  <c:v>799</c:v>
                </c:pt>
                <c:pt idx="632">
                  <c:v>830</c:v>
                </c:pt>
                <c:pt idx="633">
                  <c:v>830</c:v>
                </c:pt>
                <c:pt idx="634">
                  <c:v>806</c:v>
                </c:pt>
                <c:pt idx="635">
                  <c:v>796</c:v>
                </c:pt>
                <c:pt idx="636">
                  <c:v>793</c:v>
                </c:pt>
                <c:pt idx="637">
                  <c:v>787</c:v>
                </c:pt>
                <c:pt idx="638">
                  <c:v>768</c:v>
                </c:pt>
                <c:pt idx="639">
                  <c:v>784</c:v>
                </c:pt>
                <c:pt idx="640">
                  <c:v>774</c:v>
                </c:pt>
                <c:pt idx="641">
                  <c:v>762</c:v>
                </c:pt>
                <c:pt idx="642">
                  <c:v>776</c:v>
                </c:pt>
                <c:pt idx="643">
                  <c:v>767</c:v>
                </c:pt>
                <c:pt idx="644">
                  <c:v>783</c:v>
                </c:pt>
                <c:pt idx="645">
                  <c:v>792</c:v>
                </c:pt>
                <c:pt idx="646">
                  <c:v>794</c:v>
                </c:pt>
                <c:pt idx="647">
                  <c:v>768</c:v>
                </c:pt>
                <c:pt idx="648">
                  <c:v>780</c:v>
                </c:pt>
                <c:pt idx="649">
                  <c:v>761</c:v>
                </c:pt>
                <c:pt idx="650">
                  <c:v>775</c:v>
                </c:pt>
                <c:pt idx="651">
                  <c:v>760</c:v>
                </c:pt>
                <c:pt idx="652">
                  <c:v>784</c:v>
                </c:pt>
                <c:pt idx="653">
                  <c:v>758</c:v>
                </c:pt>
                <c:pt idx="654">
                  <c:v>768</c:v>
                </c:pt>
                <c:pt idx="655">
                  <c:v>758</c:v>
                </c:pt>
                <c:pt idx="656">
                  <c:v>772</c:v>
                </c:pt>
                <c:pt idx="657">
                  <c:v>794</c:v>
                </c:pt>
                <c:pt idx="658">
                  <c:v>770</c:v>
                </c:pt>
                <c:pt idx="659">
                  <c:v>785</c:v>
                </c:pt>
                <c:pt idx="660">
                  <c:v>778</c:v>
                </c:pt>
                <c:pt idx="661">
                  <c:v>781</c:v>
                </c:pt>
                <c:pt idx="662">
                  <c:v>764</c:v>
                </c:pt>
                <c:pt idx="663">
                  <c:v>777</c:v>
                </c:pt>
                <c:pt idx="664">
                  <c:v>753</c:v>
                </c:pt>
                <c:pt idx="665">
                  <c:v>742</c:v>
                </c:pt>
                <c:pt idx="666">
                  <c:v>793</c:v>
                </c:pt>
                <c:pt idx="667">
                  <c:v>688</c:v>
                </c:pt>
                <c:pt idx="668">
                  <c:v>715</c:v>
                </c:pt>
                <c:pt idx="669">
                  <c:v>703</c:v>
                </c:pt>
                <c:pt idx="670">
                  <c:v>738</c:v>
                </c:pt>
                <c:pt idx="671">
                  <c:v>743</c:v>
                </c:pt>
                <c:pt idx="672">
                  <c:v>749</c:v>
                </c:pt>
                <c:pt idx="673">
                  <c:v>783</c:v>
                </c:pt>
                <c:pt idx="674">
                  <c:v>745</c:v>
                </c:pt>
                <c:pt idx="675">
                  <c:v>778</c:v>
                </c:pt>
                <c:pt idx="676">
                  <c:v>796</c:v>
                </c:pt>
                <c:pt idx="677">
                  <c:v>792</c:v>
                </c:pt>
                <c:pt idx="678">
                  <c:v>777</c:v>
                </c:pt>
                <c:pt idx="679">
                  <c:v>777</c:v>
                </c:pt>
                <c:pt idx="680">
                  <c:v>769</c:v>
                </c:pt>
                <c:pt idx="681">
                  <c:v>774</c:v>
                </c:pt>
                <c:pt idx="682">
                  <c:v>774</c:v>
                </c:pt>
                <c:pt idx="683">
                  <c:v>772</c:v>
                </c:pt>
                <c:pt idx="684">
                  <c:v>769</c:v>
                </c:pt>
                <c:pt idx="685">
                  <c:v>781</c:v>
                </c:pt>
                <c:pt idx="686">
                  <c:v>782</c:v>
                </c:pt>
                <c:pt idx="687">
                  <c:v>761</c:v>
                </c:pt>
                <c:pt idx="688">
                  <c:v>747</c:v>
                </c:pt>
                <c:pt idx="689">
                  <c:v>771</c:v>
                </c:pt>
                <c:pt idx="690">
                  <c:v>769</c:v>
                </c:pt>
                <c:pt idx="691">
                  <c:v>775</c:v>
                </c:pt>
                <c:pt idx="692">
                  <c:v>763</c:v>
                </c:pt>
                <c:pt idx="693">
                  <c:v>754</c:v>
                </c:pt>
                <c:pt idx="694">
                  <c:v>762</c:v>
                </c:pt>
                <c:pt idx="695">
                  <c:v>788</c:v>
                </c:pt>
                <c:pt idx="696">
                  <c:v>799</c:v>
                </c:pt>
                <c:pt idx="697">
                  <c:v>793</c:v>
                </c:pt>
                <c:pt idx="698">
                  <c:v>780</c:v>
                </c:pt>
                <c:pt idx="699">
                  <c:v>804</c:v>
                </c:pt>
                <c:pt idx="700">
                  <c:v>796</c:v>
                </c:pt>
                <c:pt idx="701">
                  <c:v>777</c:v>
                </c:pt>
                <c:pt idx="702">
                  <c:v>771</c:v>
                </c:pt>
                <c:pt idx="703">
                  <c:v>749</c:v>
                </c:pt>
                <c:pt idx="704">
                  <c:v>747</c:v>
                </c:pt>
                <c:pt idx="705">
                  <c:v>752</c:v>
                </c:pt>
                <c:pt idx="706">
                  <c:v>746</c:v>
                </c:pt>
                <c:pt idx="707">
                  <c:v>763</c:v>
                </c:pt>
                <c:pt idx="708">
                  <c:v>748</c:v>
                </c:pt>
                <c:pt idx="709">
                  <c:v>767</c:v>
                </c:pt>
                <c:pt idx="710">
                  <c:v>755</c:v>
                </c:pt>
                <c:pt idx="711">
                  <c:v>713</c:v>
                </c:pt>
                <c:pt idx="712">
                  <c:v>745</c:v>
                </c:pt>
                <c:pt idx="713">
                  <c:v>737</c:v>
                </c:pt>
                <c:pt idx="714">
                  <c:v>753</c:v>
                </c:pt>
                <c:pt idx="715">
                  <c:v>757</c:v>
                </c:pt>
                <c:pt idx="716">
                  <c:v>753</c:v>
                </c:pt>
                <c:pt idx="717">
                  <c:v>761</c:v>
                </c:pt>
                <c:pt idx="718">
                  <c:v>753</c:v>
                </c:pt>
                <c:pt idx="719">
                  <c:v>744</c:v>
                </c:pt>
                <c:pt idx="720">
                  <c:v>757</c:v>
                </c:pt>
                <c:pt idx="721">
                  <c:v>727</c:v>
                </c:pt>
                <c:pt idx="722">
                  <c:v>741</c:v>
                </c:pt>
                <c:pt idx="723">
                  <c:v>716</c:v>
                </c:pt>
                <c:pt idx="724">
                  <c:v>736</c:v>
                </c:pt>
                <c:pt idx="725">
                  <c:v>755</c:v>
                </c:pt>
                <c:pt idx="726">
                  <c:v>740</c:v>
                </c:pt>
                <c:pt idx="727">
                  <c:v>784</c:v>
                </c:pt>
                <c:pt idx="728">
                  <c:v>764</c:v>
                </c:pt>
                <c:pt idx="729">
                  <c:v>732</c:v>
                </c:pt>
                <c:pt idx="730">
                  <c:v>661</c:v>
                </c:pt>
                <c:pt idx="731">
                  <c:v>712</c:v>
                </c:pt>
                <c:pt idx="732">
                  <c:v>703</c:v>
                </c:pt>
                <c:pt idx="733">
                  <c:v>736</c:v>
                </c:pt>
                <c:pt idx="734">
                  <c:v>782</c:v>
                </c:pt>
                <c:pt idx="735">
                  <c:v>770</c:v>
                </c:pt>
                <c:pt idx="736">
                  <c:v>787</c:v>
                </c:pt>
                <c:pt idx="737">
                  <c:v>789</c:v>
                </c:pt>
                <c:pt idx="738">
                  <c:v>791</c:v>
                </c:pt>
                <c:pt idx="739">
                  <c:v>810</c:v>
                </c:pt>
                <c:pt idx="740">
                  <c:v>797</c:v>
                </c:pt>
                <c:pt idx="741">
                  <c:v>813</c:v>
                </c:pt>
                <c:pt idx="742">
                  <c:v>775</c:v>
                </c:pt>
                <c:pt idx="743">
                  <c:v>792</c:v>
                </c:pt>
                <c:pt idx="744">
                  <c:v>820</c:v>
                </c:pt>
                <c:pt idx="745">
                  <c:v>795</c:v>
                </c:pt>
                <c:pt idx="746">
                  <c:v>805</c:v>
                </c:pt>
                <c:pt idx="747">
                  <c:v>798</c:v>
                </c:pt>
                <c:pt idx="748">
                  <c:v>796</c:v>
                </c:pt>
                <c:pt idx="749">
                  <c:v>800</c:v>
                </c:pt>
                <c:pt idx="750">
                  <c:v>788</c:v>
                </c:pt>
                <c:pt idx="751">
                  <c:v>803</c:v>
                </c:pt>
                <c:pt idx="752">
                  <c:v>767</c:v>
                </c:pt>
                <c:pt idx="753">
                  <c:v>761</c:v>
                </c:pt>
                <c:pt idx="754">
                  <c:v>765</c:v>
                </c:pt>
                <c:pt idx="755">
                  <c:v>770</c:v>
                </c:pt>
                <c:pt idx="756">
                  <c:v>754</c:v>
                </c:pt>
                <c:pt idx="757">
                  <c:v>743</c:v>
                </c:pt>
                <c:pt idx="758">
                  <c:v>775</c:v>
                </c:pt>
                <c:pt idx="759">
                  <c:v>805</c:v>
                </c:pt>
                <c:pt idx="760">
                  <c:v>785</c:v>
                </c:pt>
                <c:pt idx="761">
                  <c:v>774</c:v>
                </c:pt>
                <c:pt idx="762">
                  <c:v>776</c:v>
                </c:pt>
                <c:pt idx="763">
                  <c:v>802</c:v>
                </c:pt>
                <c:pt idx="764">
                  <c:v>737</c:v>
                </c:pt>
                <c:pt idx="765">
                  <c:v>752</c:v>
                </c:pt>
                <c:pt idx="766">
                  <c:v>725</c:v>
                </c:pt>
                <c:pt idx="767">
                  <c:v>777</c:v>
                </c:pt>
                <c:pt idx="768">
                  <c:v>754</c:v>
                </c:pt>
                <c:pt idx="769">
                  <c:v>745</c:v>
                </c:pt>
                <c:pt idx="770">
                  <c:v>756</c:v>
                </c:pt>
                <c:pt idx="771">
                  <c:v>772</c:v>
                </c:pt>
                <c:pt idx="772">
                  <c:v>783</c:v>
                </c:pt>
                <c:pt idx="773">
                  <c:v>762</c:v>
                </c:pt>
                <c:pt idx="774">
                  <c:v>737</c:v>
                </c:pt>
                <c:pt idx="775">
                  <c:v>756</c:v>
                </c:pt>
                <c:pt idx="776">
                  <c:v>745</c:v>
                </c:pt>
                <c:pt idx="777">
                  <c:v>749</c:v>
                </c:pt>
                <c:pt idx="778">
                  <c:v>737</c:v>
                </c:pt>
                <c:pt idx="779">
                  <c:v>700</c:v>
                </c:pt>
                <c:pt idx="780">
                  <c:v>724</c:v>
                </c:pt>
                <c:pt idx="781">
                  <c:v>751</c:v>
                </c:pt>
                <c:pt idx="782">
                  <c:v>741</c:v>
                </c:pt>
                <c:pt idx="783">
                  <c:v>762</c:v>
                </c:pt>
                <c:pt idx="784">
                  <c:v>728</c:v>
                </c:pt>
                <c:pt idx="785">
                  <c:v>718</c:v>
                </c:pt>
                <c:pt idx="786">
                  <c:v>725</c:v>
                </c:pt>
                <c:pt idx="787">
                  <c:v>748</c:v>
                </c:pt>
                <c:pt idx="788">
                  <c:v>724</c:v>
                </c:pt>
                <c:pt idx="789">
                  <c:v>723</c:v>
                </c:pt>
                <c:pt idx="790">
                  <c:v>689</c:v>
                </c:pt>
                <c:pt idx="791">
                  <c:v>686</c:v>
                </c:pt>
                <c:pt idx="792">
                  <c:v>683</c:v>
                </c:pt>
                <c:pt idx="793">
                  <c:v>614</c:v>
                </c:pt>
                <c:pt idx="794">
                  <c:v>663</c:v>
                </c:pt>
                <c:pt idx="795">
                  <c:v>621</c:v>
                </c:pt>
                <c:pt idx="796">
                  <c:v>637</c:v>
                </c:pt>
                <c:pt idx="797">
                  <c:v>681</c:v>
                </c:pt>
                <c:pt idx="798">
                  <c:v>672</c:v>
                </c:pt>
                <c:pt idx="799">
                  <c:v>670</c:v>
                </c:pt>
                <c:pt idx="800">
                  <c:v>661</c:v>
                </c:pt>
                <c:pt idx="801">
                  <c:v>665</c:v>
                </c:pt>
                <c:pt idx="802">
                  <c:v>670</c:v>
                </c:pt>
                <c:pt idx="803">
                  <c:v>676</c:v>
                </c:pt>
                <c:pt idx="804">
                  <c:v>737</c:v>
                </c:pt>
                <c:pt idx="805">
                  <c:v>729</c:v>
                </c:pt>
                <c:pt idx="806">
                  <c:v>662</c:v>
                </c:pt>
                <c:pt idx="807">
                  <c:v>676</c:v>
                </c:pt>
                <c:pt idx="808">
                  <c:v>685</c:v>
                </c:pt>
                <c:pt idx="809">
                  <c:v>678</c:v>
                </c:pt>
                <c:pt idx="810">
                  <c:v>674</c:v>
                </c:pt>
                <c:pt idx="811">
                  <c:v>673</c:v>
                </c:pt>
                <c:pt idx="812">
                  <c:v>689</c:v>
                </c:pt>
                <c:pt idx="813">
                  <c:v>678</c:v>
                </c:pt>
                <c:pt idx="814">
                  <c:v>704</c:v>
                </c:pt>
                <c:pt idx="815">
                  <c:v>690</c:v>
                </c:pt>
                <c:pt idx="816">
                  <c:v>697</c:v>
                </c:pt>
                <c:pt idx="817">
                  <c:v>695</c:v>
                </c:pt>
                <c:pt idx="818">
                  <c:v>716</c:v>
                </c:pt>
                <c:pt idx="819">
                  <c:v>663</c:v>
                </c:pt>
                <c:pt idx="820">
                  <c:v>668</c:v>
                </c:pt>
                <c:pt idx="821">
                  <c:v>679</c:v>
                </c:pt>
                <c:pt idx="822">
                  <c:v>672</c:v>
                </c:pt>
                <c:pt idx="823">
                  <c:v>706</c:v>
                </c:pt>
                <c:pt idx="824">
                  <c:v>705</c:v>
                </c:pt>
                <c:pt idx="825">
                  <c:v>687</c:v>
                </c:pt>
                <c:pt idx="826">
                  <c:v>699</c:v>
                </c:pt>
                <c:pt idx="827">
                  <c:v>717</c:v>
                </c:pt>
                <c:pt idx="828">
                  <c:v>683</c:v>
                </c:pt>
                <c:pt idx="829">
                  <c:v>677</c:v>
                </c:pt>
                <c:pt idx="830">
                  <c:v>687</c:v>
                </c:pt>
                <c:pt idx="831">
                  <c:v>683</c:v>
                </c:pt>
                <c:pt idx="832">
                  <c:v>663</c:v>
                </c:pt>
                <c:pt idx="833">
                  <c:v>700</c:v>
                </c:pt>
                <c:pt idx="834">
                  <c:v>688</c:v>
                </c:pt>
                <c:pt idx="835">
                  <c:v>693</c:v>
                </c:pt>
                <c:pt idx="836">
                  <c:v>685</c:v>
                </c:pt>
                <c:pt idx="837">
                  <c:v>666</c:v>
                </c:pt>
                <c:pt idx="838">
                  <c:v>663</c:v>
                </c:pt>
                <c:pt idx="839">
                  <c:v>657</c:v>
                </c:pt>
                <c:pt idx="840">
                  <c:v>655</c:v>
                </c:pt>
                <c:pt idx="841">
                  <c:v>656</c:v>
                </c:pt>
                <c:pt idx="842">
                  <c:v>661</c:v>
                </c:pt>
                <c:pt idx="843">
                  <c:v>674</c:v>
                </c:pt>
                <c:pt idx="844">
                  <c:v>694</c:v>
                </c:pt>
                <c:pt idx="845">
                  <c:v>692</c:v>
                </c:pt>
                <c:pt idx="846">
                  <c:v>680</c:v>
                </c:pt>
                <c:pt idx="847">
                  <c:v>651</c:v>
                </c:pt>
                <c:pt idx="848">
                  <c:v>646</c:v>
                </c:pt>
                <c:pt idx="849">
                  <c:v>649</c:v>
                </c:pt>
                <c:pt idx="850">
                  <c:v>667</c:v>
                </c:pt>
                <c:pt idx="851">
                  <c:v>644</c:v>
                </c:pt>
                <c:pt idx="852">
                  <c:v>651</c:v>
                </c:pt>
                <c:pt idx="853">
                  <c:v>635</c:v>
                </c:pt>
                <c:pt idx="854">
                  <c:v>645</c:v>
                </c:pt>
                <c:pt idx="855">
                  <c:v>554</c:v>
                </c:pt>
                <c:pt idx="856">
                  <c:v>591</c:v>
                </c:pt>
                <c:pt idx="857">
                  <c:v>602</c:v>
                </c:pt>
                <c:pt idx="858">
                  <c:v>589</c:v>
                </c:pt>
                <c:pt idx="859">
                  <c:v>580</c:v>
                </c:pt>
                <c:pt idx="860">
                  <c:v>605</c:v>
                </c:pt>
                <c:pt idx="861">
                  <c:v>597</c:v>
                </c:pt>
                <c:pt idx="862">
                  <c:v>660</c:v>
                </c:pt>
                <c:pt idx="863">
                  <c:v>686</c:v>
                </c:pt>
                <c:pt idx="864">
                  <c:v>686</c:v>
                </c:pt>
                <c:pt idx="865">
                  <c:v>666</c:v>
                </c:pt>
                <c:pt idx="866">
                  <c:v>704</c:v>
                </c:pt>
                <c:pt idx="867">
                  <c:v>691</c:v>
                </c:pt>
                <c:pt idx="868">
                  <c:v>683</c:v>
                </c:pt>
                <c:pt idx="869">
                  <c:v>674</c:v>
                </c:pt>
                <c:pt idx="870">
                  <c:v>665</c:v>
                </c:pt>
                <c:pt idx="871">
                  <c:v>678</c:v>
                </c:pt>
                <c:pt idx="872">
                  <c:v>680</c:v>
                </c:pt>
                <c:pt idx="873">
                  <c:v>688</c:v>
                </c:pt>
                <c:pt idx="874">
                  <c:v>670</c:v>
                </c:pt>
                <c:pt idx="875">
                  <c:v>696</c:v>
                </c:pt>
                <c:pt idx="876">
                  <c:v>695</c:v>
                </c:pt>
                <c:pt idx="877">
                  <c:v>669</c:v>
                </c:pt>
                <c:pt idx="878">
                  <c:v>717</c:v>
                </c:pt>
                <c:pt idx="879">
                  <c:v>659</c:v>
                </c:pt>
                <c:pt idx="880">
                  <c:v>663</c:v>
                </c:pt>
                <c:pt idx="881">
                  <c:v>719</c:v>
                </c:pt>
                <c:pt idx="882">
                  <c:v>739</c:v>
                </c:pt>
                <c:pt idx="883">
                  <c:v>722</c:v>
                </c:pt>
                <c:pt idx="884">
                  <c:v>735</c:v>
                </c:pt>
                <c:pt idx="885">
                  <c:v>708</c:v>
                </c:pt>
                <c:pt idx="886">
                  <c:v>739</c:v>
                </c:pt>
                <c:pt idx="887">
                  <c:v>746</c:v>
                </c:pt>
                <c:pt idx="888">
                  <c:v>710</c:v>
                </c:pt>
                <c:pt idx="889">
                  <c:v>686</c:v>
                </c:pt>
                <c:pt idx="890">
                  <c:v>697</c:v>
                </c:pt>
                <c:pt idx="891">
                  <c:v>705</c:v>
                </c:pt>
                <c:pt idx="892">
                  <c:v>722</c:v>
                </c:pt>
                <c:pt idx="893">
                  <c:v>725</c:v>
                </c:pt>
                <c:pt idx="894">
                  <c:v>708</c:v>
                </c:pt>
                <c:pt idx="895">
                  <c:v>718</c:v>
                </c:pt>
                <c:pt idx="896">
                  <c:v>720</c:v>
                </c:pt>
                <c:pt idx="897">
                  <c:v>713</c:v>
                </c:pt>
                <c:pt idx="898">
                  <c:v>705</c:v>
                </c:pt>
                <c:pt idx="899">
                  <c:v>710</c:v>
                </c:pt>
                <c:pt idx="900">
                  <c:v>726</c:v>
                </c:pt>
                <c:pt idx="901">
                  <c:v>701</c:v>
                </c:pt>
                <c:pt idx="902">
                  <c:v>701</c:v>
                </c:pt>
                <c:pt idx="903">
                  <c:v>704</c:v>
                </c:pt>
                <c:pt idx="904">
                  <c:v>693</c:v>
                </c:pt>
                <c:pt idx="905">
                  <c:v>714</c:v>
                </c:pt>
                <c:pt idx="906">
                  <c:v>708</c:v>
                </c:pt>
                <c:pt idx="907">
                  <c:v>694</c:v>
                </c:pt>
                <c:pt idx="908">
                  <c:v>731</c:v>
                </c:pt>
                <c:pt idx="909">
                  <c:v>700</c:v>
                </c:pt>
                <c:pt idx="910">
                  <c:v>689</c:v>
                </c:pt>
                <c:pt idx="911">
                  <c:v>692</c:v>
                </c:pt>
                <c:pt idx="912">
                  <c:v>702</c:v>
                </c:pt>
                <c:pt idx="913">
                  <c:v>680</c:v>
                </c:pt>
                <c:pt idx="914">
                  <c:v>678</c:v>
                </c:pt>
                <c:pt idx="915">
                  <c:v>676</c:v>
                </c:pt>
                <c:pt idx="916">
                  <c:v>614</c:v>
                </c:pt>
                <c:pt idx="917">
                  <c:v>661</c:v>
                </c:pt>
                <c:pt idx="918">
                  <c:v>654</c:v>
                </c:pt>
                <c:pt idx="919">
                  <c:v>676</c:v>
                </c:pt>
                <c:pt idx="920">
                  <c:v>693</c:v>
                </c:pt>
                <c:pt idx="921">
                  <c:v>690</c:v>
                </c:pt>
                <c:pt idx="922">
                  <c:v>721</c:v>
                </c:pt>
                <c:pt idx="923">
                  <c:v>712</c:v>
                </c:pt>
                <c:pt idx="924">
                  <c:v>728</c:v>
                </c:pt>
                <c:pt idx="925">
                  <c:v>732</c:v>
                </c:pt>
                <c:pt idx="926">
                  <c:v>738</c:v>
                </c:pt>
                <c:pt idx="927">
                  <c:v>727</c:v>
                </c:pt>
                <c:pt idx="928">
                  <c:v>739</c:v>
                </c:pt>
                <c:pt idx="929">
                  <c:v>716</c:v>
                </c:pt>
                <c:pt idx="930">
                  <c:v>724</c:v>
                </c:pt>
                <c:pt idx="931">
                  <c:v>707</c:v>
                </c:pt>
                <c:pt idx="932">
                  <c:v>708</c:v>
                </c:pt>
                <c:pt idx="933">
                  <c:v>698</c:v>
                </c:pt>
                <c:pt idx="934">
                  <c:v>708</c:v>
                </c:pt>
                <c:pt idx="935">
                  <c:v>715</c:v>
                </c:pt>
                <c:pt idx="936">
                  <c:v>709</c:v>
                </c:pt>
                <c:pt idx="937">
                  <c:v>692</c:v>
                </c:pt>
                <c:pt idx="938">
                  <c:v>665</c:v>
                </c:pt>
                <c:pt idx="939">
                  <c:v>678</c:v>
                </c:pt>
                <c:pt idx="940">
                  <c:v>676</c:v>
                </c:pt>
                <c:pt idx="941">
                  <c:v>677</c:v>
                </c:pt>
                <c:pt idx="942">
                  <c:v>682</c:v>
                </c:pt>
                <c:pt idx="943">
                  <c:v>685</c:v>
                </c:pt>
                <c:pt idx="944">
                  <c:v>704</c:v>
                </c:pt>
                <c:pt idx="945">
                  <c:v>687</c:v>
                </c:pt>
                <c:pt idx="946">
                  <c:v>693</c:v>
                </c:pt>
                <c:pt idx="947">
                  <c:v>693</c:v>
                </c:pt>
                <c:pt idx="948">
                  <c:v>692</c:v>
                </c:pt>
                <c:pt idx="949">
                  <c:v>695</c:v>
                </c:pt>
                <c:pt idx="950">
                  <c:v>681</c:v>
                </c:pt>
                <c:pt idx="951">
                  <c:v>677</c:v>
                </c:pt>
                <c:pt idx="952">
                  <c:v>682</c:v>
                </c:pt>
                <c:pt idx="953">
                  <c:v>699</c:v>
                </c:pt>
                <c:pt idx="954">
                  <c:v>683</c:v>
                </c:pt>
                <c:pt idx="955">
                  <c:v>685</c:v>
                </c:pt>
                <c:pt idx="956">
                  <c:v>693</c:v>
                </c:pt>
                <c:pt idx="957">
                  <c:v>711</c:v>
                </c:pt>
                <c:pt idx="958">
                  <c:v>666</c:v>
                </c:pt>
                <c:pt idx="959">
                  <c:v>696</c:v>
                </c:pt>
                <c:pt idx="960">
                  <c:v>638</c:v>
                </c:pt>
                <c:pt idx="961">
                  <c:v>647</c:v>
                </c:pt>
                <c:pt idx="962">
                  <c:v>657</c:v>
                </c:pt>
                <c:pt idx="963">
                  <c:v>664</c:v>
                </c:pt>
                <c:pt idx="964">
                  <c:v>667</c:v>
                </c:pt>
                <c:pt idx="965">
                  <c:v>673</c:v>
                </c:pt>
                <c:pt idx="966">
                  <c:v>678</c:v>
                </c:pt>
                <c:pt idx="967">
                  <c:v>658</c:v>
                </c:pt>
                <c:pt idx="968">
                  <c:v>674</c:v>
                </c:pt>
                <c:pt idx="969">
                  <c:v>678</c:v>
                </c:pt>
                <c:pt idx="970">
                  <c:v>673</c:v>
                </c:pt>
                <c:pt idx="971">
                  <c:v>680</c:v>
                </c:pt>
                <c:pt idx="972">
                  <c:v>684</c:v>
                </c:pt>
                <c:pt idx="973">
                  <c:v>698</c:v>
                </c:pt>
                <c:pt idx="974">
                  <c:v>703</c:v>
                </c:pt>
                <c:pt idx="975">
                  <c:v>690</c:v>
                </c:pt>
                <c:pt idx="976">
                  <c:v>692</c:v>
                </c:pt>
                <c:pt idx="977">
                  <c:v>687</c:v>
                </c:pt>
                <c:pt idx="978">
                  <c:v>674</c:v>
                </c:pt>
                <c:pt idx="979">
                  <c:v>695</c:v>
                </c:pt>
                <c:pt idx="980">
                  <c:v>598</c:v>
                </c:pt>
                <c:pt idx="981">
                  <c:v>645</c:v>
                </c:pt>
                <c:pt idx="982">
                  <c:v>662</c:v>
                </c:pt>
                <c:pt idx="983">
                  <c:v>665</c:v>
                </c:pt>
                <c:pt idx="984">
                  <c:v>641</c:v>
                </c:pt>
                <c:pt idx="985">
                  <c:v>649</c:v>
                </c:pt>
                <c:pt idx="986">
                  <c:v>632</c:v>
                </c:pt>
                <c:pt idx="987">
                  <c:v>653</c:v>
                </c:pt>
                <c:pt idx="988">
                  <c:v>682</c:v>
                </c:pt>
                <c:pt idx="989">
                  <c:v>675</c:v>
                </c:pt>
                <c:pt idx="990">
                  <c:v>704</c:v>
                </c:pt>
                <c:pt idx="991">
                  <c:v>688</c:v>
                </c:pt>
                <c:pt idx="992">
                  <c:v>675</c:v>
                </c:pt>
                <c:pt idx="993">
                  <c:v>691</c:v>
                </c:pt>
                <c:pt idx="994">
                  <c:v>698</c:v>
                </c:pt>
                <c:pt idx="995">
                  <c:v>682</c:v>
                </c:pt>
                <c:pt idx="996">
                  <c:v>689</c:v>
                </c:pt>
                <c:pt idx="997">
                  <c:v>683</c:v>
                </c:pt>
                <c:pt idx="998">
                  <c:v>700</c:v>
                </c:pt>
                <c:pt idx="999">
                  <c:v>678</c:v>
                </c:pt>
                <c:pt idx="1000">
                  <c:v>692</c:v>
                </c:pt>
                <c:pt idx="1001">
                  <c:v>698</c:v>
                </c:pt>
                <c:pt idx="1002">
                  <c:v>683</c:v>
                </c:pt>
                <c:pt idx="1003">
                  <c:v>679</c:v>
                </c:pt>
                <c:pt idx="1004">
                  <c:v>681</c:v>
                </c:pt>
                <c:pt idx="1005">
                  <c:v>670</c:v>
                </c:pt>
                <c:pt idx="1006">
                  <c:v>665</c:v>
                </c:pt>
                <c:pt idx="1007">
                  <c:v>668</c:v>
                </c:pt>
                <c:pt idx="1008">
                  <c:v>648</c:v>
                </c:pt>
                <c:pt idx="1009">
                  <c:v>688</c:v>
                </c:pt>
                <c:pt idx="1010">
                  <c:v>669</c:v>
                </c:pt>
                <c:pt idx="1011">
                  <c:v>697</c:v>
                </c:pt>
                <c:pt idx="1012">
                  <c:v>682</c:v>
                </c:pt>
                <c:pt idx="1013">
                  <c:v>673</c:v>
                </c:pt>
                <c:pt idx="1014">
                  <c:v>684</c:v>
                </c:pt>
                <c:pt idx="1015">
                  <c:v>666</c:v>
                </c:pt>
                <c:pt idx="1016">
                  <c:v>667</c:v>
                </c:pt>
                <c:pt idx="1017">
                  <c:v>674</c:v>
                </c:pt>
                <c:pt idx="1018">
                  <c:v>675</c:v>
                </c:pt>
                <c:pt idx="1019">
                  <c:v>677</c:v>
                </c:pt>
                <c:pt idx="1020">
                  <c:v>663</c:v>
                </c:pt>
                <c:pt idx="1021">
                  <c:v>685</c:v>
                </c:pt>
                <c:pt idx="1022">
                  <c:v>692</c:v>
                </c:pt>
                <c:pt idx="1023">
                  <c:v>646</c:v>
                </c:pt>
                <c:pt idx="1024">
                  <c:v>655</c:v>
                </c:pt>
                <c:pt idx="1025">
                  <c:v>665</c:v>
                </c:pt>
                <c:pt idx="1026">
                  <c:v>657</c:v>
                </c:pt>
                <c:pt idx="1027">
                  <c:v>684</c:v>
                </c:pt>
                <c:pt idx="1028">
                  <c:v>667</c:v>
                </c:pt>
                <c:pt idx="1029">
                  <c:v>657</c:v>
                </c:pt>
                <c:pt idx="1030">
                  <c:v>650</c:v>
                </c:pt>
                <c:pt idx="1031">
                  <c:v>669</c:v>
                </c:pt>
                <c:pt idx="1032">
                  <c:v>656</c:v>
                </c:pt>
                <c:pt idx="1033">
                  <c:v>657</c:v>
                </c:pt>
                <c:pt idx="1034">
                  <c:v>651</c:v>
                </c:pt>
                <c:pt idx="1035">
                  <c:v>665</c:v>
                </c:pt>
                <c:pt idx="1036">
                  <c:v>658</c:v>
                </c:pt>
                <c:pt idx="1037">
                  <c:v>659</c:v>
                </c:pt>
                <c:pt idx="1038">
                  <c:v>647</c:v>
                </c:pt>
                <c:pt idx="1039">
                  <c:v>657</c:v>
                </c:pt>
                <c:pt idx="1040">
                  <c:v>664</c:v>
                </c:pt>
                <c:pt idx="1041">
                  <c:v>662</c:v>
                </c:pt>
                <c:pt idx="1042">
                  <c:v>661</c:v>
                </c:pt>
                <c:pt idx="1043">
                  <c:v>655</c:v>
                </c:pt>
                <c:pt idx="1044">
                  <c:v>590</c:v>
                </c:pt>
                <c:pt idx="1045">
                  <c:v>623</c:v>
                </c:pt>
                <c:pt idx="1046">
                  <c:v>634</c:v>
                </c:pt>
                <c:pt idx="1047">
                  <c:v>632</c:v>
                </c:pt>
                <c:pt idx="1048">
                  <c:v>632</c:v>
                </c:pt>
                <c:pt idx="1049">
                  <c:v>653</c:v>
                </c:pt>
                <c:pt idx="1050">
                  <c:v>649</c:v>
                </c:pt>
                <c:pt idx="1051">
                  <c:v>669</c:v>
                </c:pt>
                <c:pt idx="1052">
                  <c:v>682</c:v>
                </c:pt>
                <c:pt idx="1053">
                  <c:v>677</c:v>
                </c:pt>
                <c:pt idx="1054">
                  <c:v>680</c:v>
                </c:pt>
                <c:pt idx="1055">
                  <c:v>699</c:v>
                </c:pt>
                <c:pt idx="1056">
                  <c:v>680</c:v>
                </c:pt>
                <c:pt idx="1057">
                  <c:v>662</c:v>
                </c:pt>
                <c:pt idx="1058">
                  <c:v>661</c:v>
                </c:pt>
                <c:pt idx="1059">
                  <c:v>685</c:v>
                </c:pt>
                <c:pt idx="1060">
                  <c:v>700</c:v>
                </c:pt>
                <c:pt idx="1061">
                  <c:v>704</c:v>
                </c:pt>
                <c:pt idx="1062">
                  <c:v>699</c:v>
                </c:pt>
                <c:pt idx="1063">
                  <c:v>692</c:v>
                </c:pt>
                <c:pt idx="1064">
                  <c:v>681</c:v>
                </c:pt>
                <c:pt idx="1065">
                  <c:v>692</c:v>
                </c:pt>
                <c:pt idx="1066">
                  <c:v>678</c:v>
                </c:pt>
                <c:pt idx="1067">
                  <c:v>665</c:v>
                </c:pt>
                <c:pt idx="1068">
                  <c:v>697</c:v>
                </c:pt>
                <c:pt idx="1069">
                  <c:v>672</c:v>
                </c:pt>
                <c:pt idx="1070">
                  <c:v>689</c:v>
                </c:pt>
                <c:pt idx="1071">
                  <c:v>679</c:v>
                </c:pt>
                <c:pt idx="1072">
                  <c:v>668</c:v>
                </c:pt>
                <c:pt idx="1073">
                  <c:v>655</c:v>
                </c:pt>
                <c:pt idx="1074">
                  <c:v>670</c:v>
                </c:pt>
                <c:pt idx="1075">
                  <c:v>676</c:v>
                </c:pt>
                <c:pt idx="1076">
                  <c:v>649</c:v>
                </c:pt>
                <c:pt idx="1077">
                  <c:v>667</c:v>
                </c:pt>
                <c:pt idx="1078">
                  <c:v>643</c:v>
                </c:pt>
                <c:pt idx="1079">
                  <c:v>659</c:v>
                </c:pt>
                <c:pt idx="1080">
                  <c:v>676</c:v>
                </c:pt>
                <c:pt idx="1081">
                  <c:v>674</c:v>
                </c:pt>
                <c:pt idx="1082">
                  <c:v>658</c:v>
                </c:pt>
                <c:pt idx="1083">
                  <c:v>660</c:v>
                </c:pt>
                <c:pt idx="1084">
                  <c:v>650</c:v>
                </c:pt>
                <c:pt idx="1085">
                  <c:v>696</c:v>
                </c:pt>
                <c:pt idx="1086">
                  <c:v>641</c:v>
                </c:pt>
                <c:pt idx="1087">
                  <c:v>631</c:v>
                </c:pt>
                <c:pt idx="1088">
                  <c:v>618</c:v>
                </c:pt>
                <c:pt idx="1089">
                  <c:v>630</c:v>
                </c:pt>
                <c:pt idx="1090">
                  <c:v>649</c:v>
                </c:pt>
                <c:pt idx="1091">
                  <c:v>631</c:v>
                </c:pt>
                <c:pt idx="1092">
                  <c:v>648</c:v>
                </c:pt>
                <c:pt idx="1093">
                  <c:v>649</c:v>
                </c:pt>
                <c:pt idx="1094">
                  <c:v>656</c:v>
                </c:pt>
                <c:pt idx="1095">
                  <c:v>648</c:v>
                </c:pt>
                <c:pt idx="1096">
                  <c:v>633</c:v>
                </c:pt>
                <c:pt idx="1097">
                  <c:v>614</c:v>
                </c:pt>
                <c:pt idx="1098">
                  <c:v>609</c:v>
                </c:pt>
                <c:pt idx="1099">
                  <c:v>615</c:v>
                </c:pt>
                <c:pt idx="1100">
                  <c:v>588</c:v>
                </c:pt>
                <c:pt idx="1101">
                  <c:v>610</c:v>
                </c:pt>
                <c:pt idx="1102">
                  <c:v>607</c:v>
                </c:pt>
                <c:pt idx="1103">
                  <c:v>586</c:v>
                </c:pt>
                <c:pt idx="1104">
                  <c:v>597</c:v>
                </c:pt>
                <c:pt idx="1105">
                  <c:v>522</c:v>
                </c:pt>
                <c:pt idx="1106">
                  <c:v>538</c:v>
                </c:pt>
                <c:pt idx="1107">
                  <c:v>548</c:v>
                </c:pt>
                <c:pt idx="1108">
                  <c:v>577</c:v>
                </c:pt>
                <c:pt idx="1109">
                  <c:v>576</c:v>
                </c:pt>
                <c:pt idx="1110">
                  <c:v>613</c:v>
                </c:pt>
                <c:pt idx="1111">
                  <c:v>620</c:v>
                </c:pt>
                <c:pt idx="1112">
                  <c:v>628</c:v>
                </c:pt>
                <c:pt idx="1113">
                  <c:v>634</c:v>
                </c:pt>
                <c:pt idx="1114">
                  <c:v>623</c:v>
                </c:pt>
                <c:pt idx="1115">
                  <c:v>667</c:v>
                </c:pt>
                <c:pt idx="1116">
                  <c:v>652</c:v>
                </c:pt>
                <c:pt idx="1117">
                  <c:v>650</c:v>
                </c:pt>
                <c:pt idx="1118">
                  <c:v>661</c:v>
                </c:pt>
                <c:pt idx="1119">
                  <c:v>667</c:v>
                </c:pt>
                <c:pt idx="1120">
                  <c:v>657</c:v>
                </c:pt>
                <c:pt idx="1121">
                  <c:v>621</c:v>
                </c:pt>
                <c:pt idx="1122">
                  <c:v>625</c:v>
                </c:pt>
                <c:pt idx="1123">
                  <c:v>648</c:v>
                </c:pt>
                <c:pt idx="1124">
                  <c:v>648</c:v>
                </c:pt>
                <c:pt idx="1125">
                  <c:v>652</c:v>
                </c:pt>
                <c:pt idx="1126">
                  <c:v>662</c:v>
                </c:pt>
                <c:pt idx="1127">
                  <c:v>689</c:v>
                </c:pt>
                <c:pt idx="1128">
                  <c:v>577</c:v>
                </c:pt>
                <c:pt idx="1129">
                  <c:v>569</c:v>
                </c:pt>
                <c:pt idx="1130">
                  <c:v>641</c:v>
                </c:pt>
                <c:pt idx="1131">
                  <c:v>667</c:v>
                </c:pt>
                <c:pt idx="1132">
                  <c:v>688</c:v>
                </c:pt>
                <c:pt idx="1133">
                  <c:v>660</c:v>
                </c:pt>
                <c:pt idx="1134">
                  <c:v>661</c:v>
                </c:pt>
                <c:pt idx="1135">
                  <c:v>677</c:v>
                </c:pt>
                <c:pt idx="1136">
                  <c:v>700</c:v>
                </c:pt>
                <c:pt idx="1137">
                  <c:v>648</c:v>
                </c:pt>
                <c:pt idx="1138">
                  <c:v>662</c:v>
                </c:pt>
                <c:pt idx="1139">
                  <c:v>637</c:v>
                </c:pt>
                <c:pt idx="1140">
                  <c:v>671</c:v>
                </c:pt>
                <c:pt idx="1141">
                  <c:v>644</c:v>
                </c:pt>
                <c:pt idx="1142">
                  <c:v>644</c:v>
                </c:pt>
                <c:pt idx="1143">
                  <c:v>655</c:v>
                </c:pt>
                <c:pt idx="1144">
                  <c:v>681</c:v>
                </c:pt>
                <c:pt idx="1145">
                  <c:v>670</c:v>
                </c:pt>
                <c:pt idx="1146">
                  <c:v>647</c:v>
                </c:pt>
                <c:pt idx="1147">
                  <c:v>663</c:v>
                </c:pt>
                <c:pt idx="1148">
                  <c:v>646</c:v>
                </c:pt>
                <c:pt idx="1149">
                  <c:v>654</c:v>
                </c:pt>
                <c:pt idx="1150">
                  <c:v>647</c:v>
                </c:pt>
                <c:pt idx="1151">
                  <c:v>622</c:v>
                </c:pt>
                <c:pt idx="1152">
                  <c:v>642</c:v>
                </c:pt>
                <c:pt idx="1153">
                  <c:v>651</c:v>
                </c:pt>
                <c:pt idx="1154">
                  <c:v>645</c:v>
                </c:pt>
                <c:pt idx="1155">
                  <c:v>656</c:v>
                </c:pt>
                <c:pt idx="1156">
                  <c:v>660</c:v>
                </c:pt>
                <c:pt idx="1157">
                  <c:v>615</c:v>
                </c:pt>
                <c:pt idx="1158">
                  <c:v>630</c:v>
                </c:pt>
                <c:pt idx="1159">
                  <c:v>620</c:v>
                </c:pt>
                <c:pt idx="1160">
                  <c:v>630</c:v>
                </c:pt>
                <c:pt idx="1161">
                  <c:v>604</c:v>
                </c:pt>
                <c:pt idx="1162">
                  <c:v>606</c:v>
                </c:pt>
                <c:pt idx="1163">
                  <c:v>610</c:v>
                </c:pt>
                <c:pt idx="1164">
                  <c:v>617</c:v>
                </c:pt>
                <c:pt idx="1165">
                  <c:v>611</c:v>
                </c:pt>
                <c:pt idx="1166">
                  <c:v>610</c:v>
                </c:pt>
                <c:pt idx="1167">
                  <c:v>542</c:v>
                </c:pt>
                <c:pt idx="1168">
                  <c:v>575</c:v>
                </c:pt>
                <c:pt idx="1169">
                  <c:v>602</c:v>
                </c:pt>
                <c:pt idx="1170">
                  <c:v>614</c:v>
                </c:pt>
                <c:pt idx="1171">
                  <c:v>613</c:v>
                </c:pt>
                <c:pt idx="1172">
                  <c:v>637</c:v>
                </c:pt>
                <c:pt idx="1173">
                  <c:v>655</c:v>
                </c:pt>
                <c:pt idx="1174">
                  <c:v>654</c:v>
                </c:pt>
                <c:pt idx="1175">
                  <c:v>657</c:v>
                </c:pt>
                <c:pt idx="1176">
                  <c:v>638</c:v>
                </c:pt>
                <c:pt idx="1177">
                  <c:v>654</c:v>
                </c:pt>
                <c:pt idx="1178">
                  <c:v>639</c:v>
                </c:pt>
                <c:pt idx="1179">
                  <c:v>647</c:v>
                </c:pt>
                <c:pt idx="1180">
                  <c:v>630</c:v>
                </c:pt>
                <c:pt idx="1181">
                  <c:v>641</c:v>
                </c:pt>
                <c:pt idx="1182">
                  <c:v>623</c:v>
                </c:pt>
                <c:pt idx="1183">
                  <c:v>652</c:v>
                </c:pt>
                <c:pt idx="1184">
                  <c:v>636</c:v>
                </c:pt>
                <c:pt idx="1185">
                  <c:v>629</c:v>
                </c:pt>
                <c:pt idx="1186">
                  <c:v>652</c:v>
                </c:pt>
                <c:pt idx="1187">
                  <c:v>659</c:v>
                </c:pt>
                <c:pt idx="1188">
                  <c:v>641</c:v>
                </c:pt>
                <c:pt idx="1189">
                  <c:v>610</c:v>
                </c:pt>
                <c:pt idx="1190">
                  <c:v>607</c:v>
                </c:pt>
                <c:pt idx="1191">
                  <c:v>628</c:v>
                </c:pt>
                <c:pt idx="1192">
                  <c:v>629</c:v>
                </c:pt>
                <c:pt idx="1193">
                  <c:v>625</c:v>
                </c:pt>
                <c:pt idx="1194">
                  <c:v>606</c:v>
                </c:pt>
                <c:pt idx="1195">
                  <c:v>634</c:v>
                </c:pt>
                <c:pt idx="1196">
                  <c:v>630</c:v>
                </c:pt>
                <c:pt idx="1197">
                  <c:v>642</c:v>
                </c:pt>
                <c:pt idx="1198">
                  <c:v>629</c:v>
                </c:pt>
                <c:pt idx="1199">
                  <c:v>624</c:v>
                </c:pt>
                <c:pt idx="1200">
                  <c:v>630</c:v>
                </c:pt>
                <c:pt idx="1201">
                  <c:v>594</c:v>
                </c:pt>
                <c:pt idx="1202">
                  <c:v>600</c:v>
                </c:pt>
                <c:pt idx="1203">
                  <c:v>612</c:v>
                </c:pt>
                <c:pt idx="1204">
                  <c:v>618</c:v>
                </c:pt>
                <c:pt idx="1205">
                  <c:v>640</c:v>
                </c:pt>
                <c:pt idx="1206">
                  <c:v>611</c:v>
                </c:pt>
                <c:pt idx="1207">
                  <c:v>617</c:v>
                </c:pt>
                <c:pt idx="1208">
                  <c:v>652</c:v>
                </c:pt>
                <c:pt idx="1209">
                  <c:v>640</c:v>
                </c:pt>
                <c:pt idx="1210">
                  <c:v>607</c:v>
                </c:pt>
                <c:pt idx="1211">
                  <c:v>569</c:v>
                </c:pt>
                <c:pt idx="1212">
                  <c:v>585</c:v>
                </c:pt>
                <c:pt idx="1213">
                  <c:v>595</c:v>
                </c:pt>
                <c:pt idx="1214">
                  <c:v>592</c:v>
                </c:pt>
                <c:pt idx="1215">
                  <c:v>591</c:v>
                </c:pt>
                <c:pt idx="1216">
                  <c:v>597</c:v>
                </c:pt>
                <c:pt idx="1217">
                  <c:v>599</c:v>
                </c:pt>
                <c:pt idx="1218">
                  <c:v>580</c:v>
                </c:pt>
                <c:pt idx="1219">
                  <c:v>581</c:v>
                </c:pt>
                <c:pt idx="1220">
                  <c:v>601</c:v>
                </c:pt>
                <c:pt idx="1221">
                  <c:v>593</c:v>
                </c:pt>
                <c:pt idx="1222">
                  <c:v>586</c:v>
                </c:pt>
                <c:pt idx="1223">
                  <c:v>573</c:v>
                </c:pt>
                <c:pt idx="1224">
                  <c:v>592</c:v>
                </c:pt>
                <c:pt idx="1225">
                  <c:v>583</c:v>
                </c:pt>
                <c:pt idx="1226">
                  <c:v>590</c:v>
                </c:pt>
                <c:pt idx="1227">
                  <c:v>577</c:v>
                </c:pt>
                <c:pt idx="1228">
                  <c:v>580</c:v>
                </c:pt>
                <c:pt idx="1229">
                  <c:v>565</c:v>
                </c:pt>
                <c:pt idx="1230">
                  <c:v>596</c:v>
                </c:pt>
                <c:pt idx="1231">
                  <c:v>543</c:v>
                </c:pt>
                <c:pt idx="1232">
                  <c:v>570</c:v>
                </c:pt>
                <c:pt idx="1233">
                  <c:v>527</c:v>
                </c:pt>
                <c:pt idx="1234">
                  <c:v>547</c:v>
                </c:pt>
                <c:pt idx="1235">
                  <c:v>546</c:v>
                </c:pt>
                <c:pt idx="1236">
                  <c:v>561</c:v>
                </c:pt>
                <c:pt idx="1237">
                  <c:v>579</c:v>
                </c:pt>
                <c:pt idx="1238">
                  <c:v>580</c:v>
                </c:pt>
                <c:pt idx="1239">
                  <c:v>574</c:v>
                </c:pt>
                <c:pt idx="1240">
                  <c:v>580</c:v>
                </c:pt>
                <c:pt idx="1241">
                  <c:v>595</c:v>
                </c:pt>
                <c:pt idx="1242">
                  <c:v>603</c:v>
                </c:pt>
                <c:pt idx="1243">
                  <c:v>599</c:v>
                </c:pt>
                <c:pt idx="1244">
                  <c:v>601</c:v>
                </c:pt>
                <c:pt idx="1245">
                  <c:v>582</c:v>
                </c:pt>
                <c:pt idx="1246">
                  <c:v>599</c:v>
                </c:pt>
                <c:pt idx="1247">
                  <c:v>619</c:v>
                </c:pt>
                <c:pt idx="1248">
                  <c:v>608</c:v>
                </c:pt>
                <c:pt idx="1249">
                  <c:v>611</c:v>
                </c:pt>
                <c:pt idx="1250">
                  <c:v>611</c:v>
                </c:pt>
                <c:pt idx="1251">
                  <c:v>596</c:v>
                </c:pt>
                <c:pt idx="1252">
                  <c:v>620</c:v>
                </c:pt>
              </c:numCache>
            </c:numRef>
          </c:val>
          <c:smooth val="0"/>
          <c:extLst>
            <c:ext xmlns:c16="http://schemas.microsoft.com/office/drawing/2014/chart" uri="{C3380CC4-5D6E-409C-BE32-E72D297353CC}">
              <c16:uniqueId val="{00000000-1C0B-493B-8610-5798DB9FC427}"/>
            </c:ext>
          </c:extLst>
        </c:ser>
        <c:dLbls>
          <c:showLegendKey val="0"/>
          <c:showVal val="0"/>
          <c:showCatName val="0"/>
          <c:showSerName val="0"/>
          <c:showPercent val="0"/>
          <c:showBubbleSize val="0"/>
        </c:dLbls>
        <c:marker val="1"/>
        <c:smooth val="0"/>
        <c:axId val="822100528"/>
        <c:axId val="1"/>
      </c:lineChart>
      <c:lineChart>
        <c:grouping val="standard"/>
        <c:varyColors val="0"/>
        <c:ser>
          <c:idx val="1"/>
          <c:order val="1"/>
          <c:tx>
            <c:v>Rate</c:v>
          </c:tx>
          <c:spPr>
            <a:ln w="19050" cap="rnd">
              <a:solidFill>
                <a:schemeClr val="accent1"/>
              </a:solidFill>
              <a:round/>
            </a:ln>
            <a:effectLst/>
          </c:spPr>
          <c:marker>
            <c:symbol val="none"/>
          </c:marker>
          <c:cat>
            <c:numRef>
              <c:f>SOFR!$A$5:$A$1257</c:f>
              <c:numCache>
                <c:formatCode>m/d/yyyy</c:formatCode>
                <c:ptCount val="1253"/>
                <c:pt idx="0">
                  <c:v>43987</c:v>
                </c:pt>
                <c:pt idx="1">
                  <c:v>43984</c:v>
                </c:pt>
                <c:pt idx="2">
                  <c:v>43983</c:v>
                </c:pt>
                <c:pt idx="3">
                  <c:v>43980</c:v>
                </c:pt>
                <c:pt idx="4">
                  <c:v>43979</c:v>
                </c:pt>
                <c:pt idx="5">
                  <c:v>43978</c:v>
                </c:pt>
                <c:pt idx="6">
                  <c:v>43977</c:v>
                </c:pt>
                <c:pt idx="7">
                  <c:v>43973</c:v>
                </c:pt>
                <c:pt idx="8">
                  <c:v>43972</c:v>
                </c:pt>
                <c:pt idx="9">
                  <c:v>43971</c:v>
                </c:pt>
                <c:pt idx="10">
                  <c:v>43970</c:v>
                </c:pt>
                <c:pt idx="11">
                  <c:v>43969</c:v>
                </c:pt>
                <c:pt idx="12">
                  <c:v>43966</c:v>
                </c:pt>
                <c:pt idx="13">
                  <c:v>43965</c:v>
                </c:pt>
                <c:pt idx="14">
                  <c:v>43964</c:v>
                </c:pt>
                <c:pt idx="15">
                  <c:v>43963</c:v>
                </c:pt>
                <c:pt idx="16">
                  <c:v>43962</c:v>
                </c:pt>
                <c:pt idx="17">
                  <c:v>43959</c:v>
                </c:pt>
                <c:pt idx="18">
                  <c:v>43958</c:v>
                </c:pt>
                <c:pt idx="19">
                  <c:v>43957</c:v>
                </c:pt>
                <c:pt idx="20">
                  <c:v>43956</c:v>
                </c:pt>
                <c:pt idx="21">
                  <c:v>43955</c:v>
                </c:pt>
                <c:pt idx="22">
                  <c:v>43952</c:v>
                </c:pt>
                <c:pt idx="23">
                  <c:v>43951</c:v>
                </c:pt>
                <c:pt idx="24">
                  <c:v>43950</c:v>
                </c:pt>
                <c:pt idx="25">
                  <c:v>43949</c:v>
                </c:pt>
                <c:pt idx="26">
                  <c:v>43948</c:v>
                </c:pt>
                <c:pt idx="27">
                  <c:v>43945</c:v>
                </c:pt>
                <c:pt idx="28">
                  <c:v>43944</c:v>
                </c:pt>
                <c:pt idx="29">
                  <c:v>43943</c:v>
                </c:pt>
                <c:pt idx="30">
                  <c:v>43942</c:v>
                </c:pt>
                <c:pt idx="31">
                  <c:v>43941</c:v>
                </c:pt>
                <c:pt idx="32">
                  <c:v>43938</c:v>
                </c:pt>
                <c:pt idx="33">
                  <c:v>43937</c:v>
                </c:pt>
                <c:pt idx="34">
                  <c:v>43936</c:v>
                </c:pt>
                <c:pt idx="35">
                  <c:v>43935</c:v>
                </c:pt>
                <c:pt idx="36">
                  <c:v>43934</c:v>
                </c:pt>
                <c:pt idx="37">
                  <c:v>43930</c:v>
                </c:pt>
                <c:pt idx="38">
                  <c:v>43929</c:v>
                </c:pt>
                <c:pt idx="39">
                  <c:v>43928</c:v>
                </c:pt>
                <c:pt idx="40">
                  <c:v>43927</c:v>
                </c:pt>
                <c:pt idx="41">
                  <c:v>43924</c:v>
                </c:pt>
                <c:pt idx="42">
                  <c:v>43923</c:v>
                </c:pt>
                <c:pt idx="43">
                  <c:v>43922</c:v>
                </c:pt>
                <c:pt idx="44">
                  <c:v>43921</c:v>
                </c:pt>
                <c:pt idx="45">
                  <c:v>43920</c:v>
                </c:pt>
                <c:pt idx="46">
                  <c:v>43917</c:v>
                </c:pt>
                <c:pt idx="47">
                  <c:v>43916</c:v>
                </c:pt>
                <c:pt idx="48">
                  <c:v>43915</c:v>
                </c:pt>
                <c:pt idx="49">
                  <c:v>43914</c:v>
                </c:pt>
                <c:pt idx="50">
                  <c:v>43913</c:v>
                </c:pt>
                <c:pt idx="51">
                  <c:v>43910</c:v>
                </c:pt>
                <c:pt idx="52">
                  <c:v>43909</c:v>
                </c:pt>
                <c:pt idx="53">
                  <c:v>43908</c:v>
                </c:pt>
                <c:pt idx="54">
                  <c:v>43907</c:v>
                </c:pt>
                <c:pt idx="55">
                  <c:v>43906</c:v>
                </c:pt>
                <c:pt idx="56">
                  <c:v>43903</c:v>
                </c:pt>
                <c:pt idx="57">
                  <c:v>43902</c:v>
                </c:pt>
                <c:pt idx="58">
                  <c:v>43901</c:v>
                </c:pt>
                <c:pt idx="59">
                  <c:v>43900</c:v>
                </c:pt>
                <c:pt idx="60">
                  <c:v>43899</c:v>
                </c:pt>
                <c:pt idx="61">
                  <c:v>43896</c:v>
                </c:pt>
                <c:pt idx="62">
                  <c:v>43895</c:v>
                </c:pt>
                <c:pt idx="63">
                  <c:v>43894</c:v>
                </c:pt>
                <c:pt idx="64">
                  <c:v>43893</c:v>
                </c:pt>
                <c:pt idx="65">
                  <c:v>43892</c:v>
                </c:pt>
                <c:pt idx="66">
                  <c:v>43889</c:v>
                </c:pt>
                <c:pt idx="67">
                  <c:v>43888</c:v>
                </c:pt>
                <c:pt idx="68">
                  <c:v>43887</c:v>
                </c:pt>
                <c:pt idx="69">
                  <c:v>43886</c:v>
                </c:pt>
                <c:pt idx="70">
                  <c:v>43885</c:v>
                </c:pt>
                <c:pt idx="71">
                  <c:v>43882</c:v>
                </c:pt>
                <c:pt idx="72">
                  <c:v>43881</c:v>
                </c:pt>
                <c:pt idx="73">
                  <c:v>43880</c:v>
                </c:pt>
                <c:pt idx="74">
                  <c:v>43879</c:v>
                </c:pt>
                <c:pt idx="75">
                  <c:v>43875</c:v>
                </c:pt>
                <c:pt idx="76">
                  <c:v>43874</c:v>
                </c:pt>
                <c:pt idx="77">
                  <c:v>43873</c:v>
                </c:pt>
                <c:pt idx="78">
                  <c:v>43872</c:v>
                </c:pt>
                <c:pt idx="79">
                  <c:v>43871</c:v>
                </c:pt>
                <c:pt idx="80">
                  <c:v>43868</c:v>
                </c:pt>
                <c:pt idx="81">
                  <c:v>43867</c:v>
                </c:pt>
                <c:pt idx="82">
                  <c:v>43866</c:v>
                </c:pt>
                <c:pt idx="83">
                  <c:v>43865</c:v>
                </c:pt>
                <c:pt idx="84">
                  <c:v>43864</c:v>
                </c:pt>
                <c:pt idx="85">
                  <c:v>43861</c:v>
                </c:pt>
                <c:pt idx="86">
                  <c:v>43860</c:v>
                </c:pt>
                <c:pt idx="87">
                  <c:v>43859</c:v>
                </c:pt>
                <c:pt idx="88">
                  <c:v>43858</c:v>
                </c:pt>
                <c:pt idx="89">
                  <c:v>43857</c:v>
                </c:pt>
                <c:pt idx="90">
                  <c:v>43854</c:v>
                </c:pt>
                <c:pt idx="91">
                  <c:v>43853</c:v>
                </c:pt>
                <c:pt idx="92">
                  <c:v>43852</c:v>
                </c:pt>
                <c:pt idx="93">
                  <c:v>43851</c:v>
                </c:pt>
                <c:pt idx="94">
                  <c:v>43847</c:v>
                </c:pt>
                <c:pt idx="95">
                  <c:v>43846</c:v>
                </c:pt>
                <c:pt idx="96">
                  <c:v>43845</c:v>
                </c:pt>
                <c:pt idx="97">
                  <c:v>43844</c:v>
                </c:pt>
                <c:pt idx="98">
                  <c:v>43843</c:v>
                </c:pt>
                <c:pt idx="99">
                  <c:v>43840</c:v>
                </c:pt>
                <c:pt idx="100">
                  <c:v>43839</c:v>
                </c:pt>
                <c:pt idx="101">
                  <c:v>43838</c:v>
                </c:pt>
                <c:pt idx="102">
                  <c:v>43837</c:v>
                </c:pt>
                <c:pt idx="103">
                  <c:v>43836</c:v>
                </c:pt>
                <c:pt idx="104">
                  <c:v>43833</c:v>
                </c:pt>
                <c:pt idx="105">
                  <c:v>43832</c:v>
                </c:pt>
                <c:pt idx="106">
                  <c:v>43830</c:v>
                </c:pt>
                <c:pt idx="107">
                  <c:v>43829</c:v>
                </c:pt>
                <c:pt idx="108">
                  <c:v>43826</c:v>
                </c:pt>
                <c:pt idx="109">
                  <c:v>43825</c:v>
                </c:pt>
                <c:pt idx="110">
                  <c:v>43823</c:v>
                </c:pt>
                <c:pt idx="111">
                  <c:v>43822</c:v>
                </c:pt>
                <c:pt idx="112">
                  <c:v>43819</c:v>
                </c:pt>
                <c:pt idx="113">
                  <c:v>43818</c:v>
                </c:pt>
                <c:pt idx="114">
                  <c:v>43817</c:v>
                </c:pt>
                <c:pt idx="115">
                  <c:v>43816</c:v>
                </c:pt>
                <c:pt idx="116">
                  <c:v>43815</c:v>
                </c:pt>
                <c:pt idx="117">
                  <c:v>43812</c:v>
                </c:pt>
                <c:pt idx="118">
                  <c:v>43811</c:v>
                </c:pt>
                <c:pt idx="119">
                  <c:v>43810</c:v>
                </c:pt>
                <c:pt idx="120">
                  <c:v>43809</c:v>
                </c:pt>
                <c:pt idx="121">
                  <c:v>43808</c:v>
                </c:pt>
                <c:pt idx="122">
                  <c:v>43805</c:v>
                </c:pt>
                <c:pt idx="123">
                  <c:v>43804</c:v>
                </c:pt>
                <c:pt idx="124">
                  <c:v>43803</c:v>
                </c:pt>
                <c:pt idx="125">
                  <c:v>43802</c:v>
                </c:pt>
                <c:pt idx="126">
                  <c:v>43801</c:v>
                </c:pt>
                <c:pt idx="127">
                  <c:v>43798</c:v>
                </c:pt>
                <c:pt idx="128">
                  <c:v>43796</c:v>
                </c:pt>
                <c:pt idx="129">
                  <c:v>43795</c:v>
                </c:pt>
                <c:pt idx="130">
                  <c:v>43794</c:v>
                </c:pt>
                <c:pt idx="131">
                  <c:v>43791</c:v>
                </c:pt>
                <c:pt idx="132">
                  <c:v>43790</c:v>
                </c:pt>
                <c:pt idx="133">
                  <c:v>43789</c:v>
                </c:pt>
                <c:pt idx="134">
                  <c:v>43788</c:v>
                </c:pt>
                <c:pt idx="135">
                  <c:v>43787</c:v>
                </c:pt>
                <c:pt idx="136">
                  <c:v>43784</c:v>
                </c:pt>
                <c:pt idx="137">
                  <c:v>43783</c:v>
                </c:pt>
                <c:pt idx="138">
                  <c:v>43782</c:v>
                </c:pt>
                <c:pt idx="139">
                  <c:v>43781</c:v>
                </c:pt>
                <c:pt idx="140">
                  <c:v>43777</c:v>
                </c:pt>
                <c:pt idx="141">
                  <c:v>43776</c:v>
                </c:pt>
                <c:pt idx="142">
                  <c:v>43775</c:v>
                </c:pt>
                <c:pt idx="143">
                  <c:v>43774</c:v>
                </c:pt>
                <c:pt idx="144">
                  <c:v>43773</c:v>
                </c:pt>
                <c:pt idx="145">
                  <c:v>43770</c:v>
                </c:pt>
                <c:pt idx="146">
                  <c:v>43769</c:v>
                </c:pt>
                <c:pt idx="147">
                  <c:v>43768</c:v>
                </c:pt>
                <c:pt idx="148">
                  <c:v>43767</c:v>
                </c:pt>
                <c:pt idx="149">
                  <c:v>43766</c:v>
                </c:pt>
                <c:pt idx="150">
                  <c:v>43763</c:v>
                </c:pt>
                <c:pt idx="151">
                  <c:v>43762</c:v>
                </c:pt>
                <c:pt idx="152">
                  <c:v>43761</c:v>
                </c:pt>
                <c:pt idx="153">
                  <c:v>43760</c:v>
                </c:pt>
                <c:pt idx="154">
                  <c:v>43759</c:v>
                </c:pt>
                <c:pt idx="155">
                  <c:v>43756</c:v>
                </c:pt>
                <c:pt idx="156">
                  <c:v>43755</c:v>
                </c:pt>
                <c:pt idx="157">
                  <c:v>43754</c:v>
                </c:pt>
                <c:pt idx="158">
                  <c:v>43753</c:v>
                </c:pt>
                <c:pt idx="159">
                  <c:v>43749</c:v>
                </c:pt>
                <c:pt idx="160">
                  <c:v>43748</c:v>
                </c:pt>
                <c:pt idx="161">
                  <c:v>43747</c:v>
                </c:pt>
                <c:pt idx="162">
                  <c:v>43746</c:v>
                </c:pt>
                <c:pt idx="163">
                  <c:v>43745</c:v>
                </c:pt>
                <c:pt idx="164">
                  <c:v>43742</c:v>
                </c:pt>
                <c:pt idx="165">
                  <c:v>43741</c:v>
                </c:pt>
                <c:pt idx="166">
                  <c:v>43740</c:v>
                </c:pt>
                <c:pt idx="167">
                  <c:v>43739</c:v>
                </c:pt>
                <c:pt idx="168">
                  <c:v>43738</c:v>
                </c:pt>
                <c:pt idx="169">
                  <c:v>43735</c:v>
                </c:pt>
                <c:pt idx="170">
                  <c:v>43734</c:v>
                </c:pt>
                <c:pt idx="171">
                  <c:v>43733</c:v>
                </c:pt>
                <c:pt idx="172">
                  <c:v>43732</c:v>
                </c:pt>
                <c:pt idx="173">
                  <c:v>43731</c:v>
                </c:pt>
                <c:pt idx="174">
                  <c:v>43728</c:v>
                </c:pt>
                <c:pt idx="175">
                  <c:v>43727</c:v>
                </c:pt>
                <c:pt idx="176">
                  <c:v>43726</c:v>
                </c:pt>
                <c:pt idx="177">
                  <c:v>43725</c:v>
                </c:pt>
                <c:pt idx="178">
                  <c:v>43724</c:v>
                </c:pt>
                <c:pt idx="179">
                  <c:v>43721</c:v>
                </c:pt>
                <c:pt idx="180">
                  <c:v>43720</c:v>
                </c:pt>
                <c:pt idx="181">
                  <c:v>43719</c:v>
                </c:pt>
                <c:pt idx="182">
                  <c:v>43718</c:v>
                </c:pt>
                <c:pt idx="183">
                  <c:v>43717</c:v>
                </c:pt>
                <c:pt idx="184">
                  <c:v>43714</c:v>
                </c:pt>
                <c:pt idx="185">
                  <c:v>43713</c:v>
                </c:pt>
                <c:pt idx="186">
                  <c:v>43712</c:v>
                </c:pt>
                <c:pt idx="187">
                  <c:v>43711</c:v>
                </c:pt>
                <c:pt idx="188">
                  <c:v>43707</c:v>
                </c:pt>
                <c:pt idx="189">
                  <c:v>43706</c:v>
                </c:pt>
                <c:pt idx="190">
                  <c:v>43705</c:v>
                </c:pt>
                <c:pt idx="191">
                  <c:v>43704</c:v>
                </c:pt>
                <c:pt idx="192">
                  <c:v>43703</c:v>
                </c:pt>
                <c:pt idx="193">
                  <c:v>43700</c:v>
                </c:pt>
                <c:pt idx="194">
                  <c:v>43699</c:v>
                </c:pt>
                <c:pt idx="195">
                  <c:v>43698</c:v>
                </c:pt>
                <c:pt idx="196">
                  <c:v>43697</c:v>
                </c:pt>
                <c:pt idx="197">
                  <c:v>43696</c:v>
                </c:pt>
                <c:pt idx="198">
                  <c:v>43693</c:v>
                </c:pt>
                <c:pt idx="199">
                  <c:v>43692</c:v>
                </c:pt>
                <c:pt idx="200">
                  <c:v>43691</c:v>
                </c:pt>
                <c:pt idx="201">
                  <c:v>43690</c:v>
                </c:pt>
                <c:pt idx="202">
                  <c:v>43689</c:v>
                </c:pt>
                <c:pt idx="203">
                  <c:v>43686</c:v>
                </c:pt>
                <c:pt idx="204">
                  <c:v>43685</c:v>
                </c:pt>
                <c:pt idx="205">
                  <c:v>43684</c:v>
                </c:pt>
                <c:pt idx="206">
                  <c:v>43683</c:v>
                </c:pt>
                <c:pt idx="207">
                  <c:v>43682</c:v>
                </c:pt>
                <c:pt idx="208">
                  <c:v>43679</c:v>
                </c:pt>
                <c:pt idx="209">
                  <c:v>43678</c:v>
                </c:pt>
                <c:pt idx="210">
                  <c:v>43677</c:v>
                </c:pt>
                <c:pt idx="211">
                  <c:v>43676</c:v>
                </c:pt>
                <c:pt idx="212">
                  <c:v>43675</c:v>
                </c:pt>
                <c:pt idx="213">
                  <c:v>43672</c:v>
                </c:pt>
                <c:pt idx="214">
                  <c:v>43671</c:v>
                </c:pt>
                <c:pt idx="215">
                  <c:v>43670</c:v>
                </c:pt>
                <c:pt idx="216">
                  <c:v>43669</c:v>
                </c:pt>
                <c:pt idx="217">
                  <c:v>43668</c:v>
                </c:pt>
                <c:pt idx="218">
                  <c:v>43665</c:v>
                </c:pt>
                <c:pt idx="219">
                  <c:v>43664</c:v>
                </c:pt>
                <c:pt idx="220">
                  <c:v>43663</c:v>
                </c:pt>
                <c:pt idx="221">
                  <c:v>43662</c:v>
                </c:pt>
                <c:pt idx="222">
                  <c:v>43661</c:v>
                </c:pt>
                <c:pt idx="223">
                  <c:v>43658</c:v>
                </c:pt>
                <c:pt idx="224">
                  <c:v>43657</c:v>
                </c:pt>
                <c:pt idx="225">
                  <c:v>43656</c:v>
                </c:pt>
                <c:pt idx="226">
                  <c:v>43655</c:v>
                </c:pt>
                <c:pt idx="227">
                  <c:v>43654</c:v>
                </c:pt>
                <c:pt idx="228">
                  <c:v>43651</c:v>
                </c:pt>
                <c:pt idx="229">
                  <c:v>43649</c:v>
                </c:pt>
                <c:pt idx="230">
                  <c:v>43648</c:v>
                </c:pt>
                <c:pt idx="231">
                  <c:v>43647</c:v>
                </c:pt>
                <c:pt idx="232">
                  <c:v>43644</c:v>
                </c:pt>
                <c:pt idx="233">
                  <c:v>43643</c:v>
                </c:pt>
                <c:pt idx="234">
                  <c:v>43642</c:v>
                </c:pt>
                <c:pt idx="235">
                  <c:v>43641</c:v>
                </c:pt>
                <c:pt idx="236">
                  <c:v>43640</c:v>
                </c:pt>
                <c:pt idx="237">
                  <c:v>43637</c:v>
                </c:pt>
                <c:pt idx="238">
                  <c:v>43636</c:v>
                </c:pt>
                <c:pt idx="239">
                  <c:v>43635</c:v>
                </c:pt>
                <c:pt idx="240">
                  <c:v>43634</c:v>
                </c:pt>
                <c:pt idx="241">
                  <c:v>43633</c:v>
                </c:pt>
                <c:pt idx="242">
                  <c:v>43630</c:v>
                </c:pt>
                <c:pt idx="243">
                  <c:v>43629</c:v>
                </c:pt>
                <c:pt idx="244">
                  <c:v>43628</c:v>
                </c:pt>
                <c:pt idx="245">
                  <c:v>43627</c:v>
                </c:pt>
                <c:pt idx="246">
                  <c:v>43626</c:v>
                </c:pt>
                <c:pt idx="247">
                  <c:v>43623</c:v>
                </c:pt>
                <c:pt idx="248">
                  <c:v>43622</c:v>
                </c:pt>
                <c:pt idx="249">
                  <c:v>43621</c:v>
                </c:pt>
                <c:pt idx="250">
                  <c:v>43620</c:v>
                </c:pt>
                <c:pt idx="251">
                  <c:v>43619</c:v>
                </c:pt>
                <c:pt idx="252">
                  <c:v>0</c:v>
                </c:pt>
                <c:pt idx="253">
                  <c:v>43615</c:v>
                </c:pt>
                <c:pt idx="254">
                  <c:v>43614</c:v>
                </c:pt>
                <c:pt idx="255">
                  <c:v>43613</c:v>
                </c:pt>
                <c:pt idx="256">
                  <c:v>43609</c:v>
                </c:pt>
                <c:pt idx="257">
                  <c:v>43608</c:v>
                </c:pt>
                <c:pt idx="258">
                  <c:v>43607</c:v>
                </c:pt>
                <c:pt idx="259">
                  <c:v>43606</c:v>
                </c:pt>
                <c:pt idx="260">
                  <c:v>43605</c:v>
                </c:pt>
                <c:pt idx="261">
                  <c:v>43602</c:v>
                </c:pt>
                <c:pt idx="262">
                  <c:v>43601</c:v>
                </c:pt>
                <c:pt idx="263">
                  <c:v>43600</c:v>
                </c:pt>
                <c:pt idx="264">
                  <c:v>43599</c:v>
                </c:pt>
                <c:pt idx="265">
                  <c:v>43598</c:v>
                </c:pt>
                <c:pt idx="266">
                  <c:v>43595</c:v>
                </c:pt>
                <c:pt idx="267">
                  <c:v>43594</c:v>
                </c:pt>
                <c:pt idx="268">
                  <c:v>43593</c:v>
                </c:pt>
                <c:pt idx="269">
                  <c:v>43592</c:v>
                </c:pt>
                <c:pt idx="270">
                  <c:v>43591</c:v>
                </c:pt>
                <c:pt idx="271">
                  <c:v>43588</c:v>
                </c:pt>
                <c:pt idx="272">
                  <c:v>43587</c:v>
                </c:pt>
                <c:pt idx="273">
                  <c:v>43586</c:v>
                </c:pt>
                <c:pt idx="274">
                  <c:v>43585</c:v>
                </c:pt>
                <c:pt idx="275">
                  <c:v>43584</c:v>
                </c:pt>
                <c:pt idx="276">
                  <c:v>43581</c:v>
                </c:pt>
                <c:pt idx="277">
                  <c:v>43580</c:v>
                </c:pt>
                <c:pt idx="278">
                  <c:v>43579</c:v>
                </c:pt>
                <c:pt idx="279">
                  <c:v>43578</c:v>
                </c:pt>
                <c:pt idx="280">
                  <c:v>43577</c:v>
                </c:pt>
                <c:pt idx="281">
                  <c:v>43573</c:v>
                </c:pt>
                <c:pt idx="282">
                  <c:v>43572</c:v>
                </c:pt>
                <c:pt idx="283">
                  <c:v>43571</c:v>
                </c:pt>
                <c:pt idx="284">
                  <c:v>43570</c:v>
                </c:pt>
                <c:pt idx="285">
                  <c:v>43567</c:v>
                </c:pt>
                <c:pt idx="286">
                  <c:v>43566</c:v>
                </c:pt>
                <c:pt idx="287">
                  <c:v>43565</c:v>
                </c:pt>
                <c:pt idx="288">
                  <c:v>43564</c:v>
                </c:pt>
                <c:pt idx="289">
                  <c:v>43563</c:v>
                </c:pt>
                <c:pt idx="290">
                  <c:v>43560</c:v>
                </c:pt>
                <c:pt idx="291">
                  <c:v>43559</c:v>
                </c:pt>
                <c:pt idx="292">
                  <c:v>43558</c:v>
                </c:pt>
                <c:pt idx="293">
                  <c:v>43557</c:v>
                </c:pt>
                <c:pt idx="294">
                  <c:v>43556</c:v>
                </c:pt>
                <c:pt idx="295">
                  <c:v>43553</c:v>
                </c:pt>
                <c:pt idx="296">
                  <c:v>43552</c:v>
                </c:pt>
                <c:pt idx="297">
                  <c:v>43551</c:v>
                </c:pt>
                <c:pt idx="298">
                  <c:v>43550</c:v>
                </c:pt>
                <c:pt idx="299">
                  <c:v>43549</c:v>
                </c:pt>
                <c:pt idx="300">
                  <c:v>43546</c:v>
                </c:pt>
                <c:pt idx="301">
                  <c:v>43545</c:v>
                </c:pt>
                <c:pt idx="302">
                  <c:v>43544</c:v>
                </c:pt>
                <c:pt idx="303">
                  <c:v>43543</c:v>
                </c:pt>
                <c:pt idx="304">
                  <c:v>43542</c:v>
                </c:pt>
                <c:pt idx="305">
                  <c:v>43539</c:v>
                </c:pt>
                <c:pt idx="306">
                  <c:v>43538</c:v>
                </c:pt>
                <c:pt idx="307">
                  <c:v>43537</c:v>
                </c:pt>
                <c:pt idx="308">
                  <c:v>43536</c:v>
                </c:pt>
                <c:pt idx="309">
                  <c:v>43535</c:v>
                </c:pt>
                <c:pt idx="310">
                  <c:v>43532</c:v>
                </c:pt>
                <c:pt idx="311">
                  <c:v>43531</c:v>
                </c:pt>
                <c:pt idx="312">
                  <c:v>43530</c:v>
                </c:pt>
                <c:pt idx="313">
                  <c:v>43529</c:v>
                </c:pt>
                <c:pt idx="314">
                  <c:v>43528</c:v>
                </c:pt>
                <c:pt idx="315">
                  <c:v>43525</c:v>
                </c:pt>
                <c:pt idx="316">
                  <c:v>43524</c:v>
                </c:pt>
                <c:pt idx="317">
                  <c:v>43523</c:v>
                </c:pt>
                <c:pt idx="318">
                  <c:v>43522</c:v>
                </c:pt>
                <c:pt idx="319">
                  <c:v>43521</c:v>
                </c:pt>
                <c:pt idx="320">
                  <c:v>43518</c:v>
                </c:pt>
                <c:pt idx="321">
                  <c:v>43517</c:v>
                </c:pt>
                <c:pt idx="322">
                  <c:v>43516</c:v>
                </c:pt>
                <c:pt idx="323">
                  <c:v>43515</c:v>
                </c:pt>
                <c:pt idx="324">
                  <c:v>43511</c:v>
                </c:pt>
                <c:pt idx="325">
                  <c:v>43510</c:v>
                </c:pt>
                <c:pt idx="326">
                  <c:v>43509</c:v>
                </c:pt>
                <c:pt idx="327">
                  <c:v>43508</c:v>
                </c:pt>
                <c:pt idx="328">
                  <c:v>43507</c:v>
                </c:pt>
                <c:pt idx="329">
                  <c:v>43504</c:v>
                </c:pt>
                <c:pt idx="330">
                  <c:v>43503</c:v>
                </c:pt>
                <c:pt idx="331">
                  <c:v>43502</c:v>
                </c:pt>
                <c:pt idx="332">
                  <c:v>43501</c:v>
                </c:pt>
                <c:pt idx="333">
                  <c:v>43500</c:v>
                </c:pt>
                <c:pt idx="334">
                  <c:v>43497</c:v>
                </c:pt>
                <c:pt idx="335">
                  <c:v>43496</c:v>
                </c:pt>
                <c:pt idx="336">
                  <c:v>43495</c:v>
                </c:pt>
                <c:pt idx="337">
                  <c:v>43494</c:v>
                </c:pt>
                <c:pt idx="338">
                  <c:v>43493</c:v>
                </c:pt>
                <c:pt idx="339">
                  <c:v>43490</c:v>
                </c:pt>
                <c:pt idx="340">
                  <c:v>43489</c:v>
                </c:pt>
                <c:pt idx="341">
                  <c:v>43488</c:v>
                </c:pt>
                <c:pt idx="342">
                  <c:v>43487</c:v>
                </c:pt>
                <c:pt idx="343">
                  <c:v>43483</c:v>
                </c:pt>
                <c:pt idx="344">
                  <c:v>43482</c:v>
                </c:pt>
                <c:pt idx="345">
                  <c:v>43481</c:v>
                </c:pt>
                <c:pt idx="346">
                  <c:v>43480</c:v>
                </c:pt>
                <c:pt idx="347">
                  <c:v>43479</c:v>
                </c:pt>
                <c:pt idx="348">
                  <c:v>43476</c:v>
                </c:pt>
                <c:pt idx="349">
                  <c:v>43475</c:v>
                </c:pt>
                <c:pt idx="350">
                  <c:v>43474</c:v>
                </c:pt>
                <c:pt idx="351">
                  <c:v>43473</c:v>
                </c:pt>
                <c:pt idx="352">
                  <c:v>43472</c:v>
                </c:pt>
                <c:pt idx="353">
                  <c:v>43469</c:v>
                </c:pt>
                <c:pt idx="354">
                  <c:v>43468</c:v>
                </c:pt>
                <c:pt idx="355">
                  <c:v>43467</c:v>
                </c:pt>
                <c:pt idx="356">
                  <c:v>43465</c:v>
                </c:pt>
                <c:pt idx="357">
                  <c:v>43462</c:v>
                </c:pt>
                <c:pt idx="358">
                  <c:v>43461</c:v>
                </c:pt>
                <c:pt idx="359">
                  <c:v>43460</c:v>
                </c:pt>
                <c:pt idx="360">
                  <c:v>43458</c:v>
                </c:pt>
                <c:pt idx="361">
                  <c:v>43455</c:v>
                </c:pt>
                <c:pt idx="362">
                  <c:v>43454</c:v>
                </c:pt>
                <c:pt idx="363">
                  <c:v>43453</c:v>
                </c:pt>
                <c:pt idx="364">
                  <c:v>43452</c:v>
                </c:pt>
                <c:pt idx="365">
                  <c:v>43451</c:v>
                </c:pt>
                <c:pt idx="366">
                  <c:v>43448</c:v>
                </c:pt>
                <c:pt idx="367">
                  <c:v>43447</c:v>
                </c:pt>
                <c:pt idx="368">
                  <c:v>43446</c:v>
                </c:pt>
                <c:pt idx="369">
                  <c:v>43445</c:v>
                </c:pt>
                <c:pt idx="370">
                  <c:v>43444</c:v>
                </c:pt>
                <c:pt idx="371">
                  <c:v>43441</c:v>
                </c:pt>
                <c:pt idx="372">
                  <c:v>43440</c:v>
                </c:pt>
                <c:pt idx="373">
                  <c:v>43438</c:v>
                </c:pt>
                <c:pt idx="374">
                  <c:v>43437</c:v>
                </c:pt>
                <c:pt idx="375">
                  <c:v>43434</c:v>
                </c:pt>
                <c:pt idx="376">
                  <c:v>43433</c:v>
                </c:pt>
                <c:pt idx="377">
                  <c:v>43432</c:v>
                </c:pt>
                <c:pt idx="378">
                  <c:v>43431</c:v>
                </c:pt>
                <c:pt idx="379">
                  <c:v>43430</c:v>
                </c:pt>
                <c:pt idx="380">
                  <c:v>43427</c:v>
                </c:pt>
                <c:pt idx="381">
                  <c:v>43425</c:v>
                </c:pt>
                <c:pt idx="382">
                  <c:v>43424</c:v>
                </c:pt>
                <c:pt idx="383">
                  <c:v>43423</c:v>
                </c:pt>
                <c:pt idx="384">
                  <c:v>43420</c:v>
                </c:pt>
                <c:pt idx="385">
                  <c:v>43419</c:v>
                </c:pt>
                <c:pt idx="386">
                  <c:v>43418</c:v>
                </c:pt>
                <c:pt idx="387">
                  <c:v>43417</c:v>
                </c:pt>
                <c:pt idx="388">
                  <c:v>43413</c:v>
                </c:pt>
                <c:pt idx="389">
                  <c:v>43412</c:v>
                </c:pt>
                <c:pt idx="390">
                  <c:v>43411</c:v>
                </c:pt>
                <c:pt idx="391">
                  <c:v>43410</c:v>
                </c:pt>
                <c:pt idx="392">
                  <c:v>43409</c:v>
                </c:pt>
                <c:pt idx="393">
                  <c:v>43406</c:v>
                </c:pt>
                <c:pt idx="394">
                  <c:v>43405</c:v>
                </c:pt>
                <c:pt idx="395">
                  <c:v>43404</c:v>
                </c:pt>
                <c:pt idx="396">
                  <c:v>43403</c:v>
                </c:pt>
                <c:pt idx="397">
                  <c:v>43402</c:v>
                </c:pt>
                <c:pt idx="398">
                  <c:v>43399</c:v>
                </c:pt>
                <c:pt idx="399">
                  <c:v>43398</c:v>
                </c:pt>
                <c:pt idx="400">
                  <c:v>43397</c:v>
                </c:pt>
                <c:pt idx="401">
                  <c:v>43396</c:v>
                </c:pt>
                <c:pt idx="402">
                  <c:v>43395</c:v>
                </c:pt>
                <c:pt idx="403">
                  <c:v>43392</c:v>
                </c:pt>
                <c:pt idx="404">
                  <c:v>43391</c:v>
                </c:pt>
                <c:pt idx="405">
                  <c:v>43390</c:v>
                </c:pt>
                <c:pt idx="406">
                  <c:v>43389</c:v>
                </c:pt>
                <c:pt idx="407">
                  <c:v>43388</c:v>
                </c:pt>
                <c:pt idx="408">
                  <c:v>43385</c:v>
                </c:pt>
                <c:pt idx="409">
                  <c:v>43384</c:v>
                </c:pt>
                <c:pt idx="410">
                  <c:v>43383</c:v>
                </c:pt>
                <c:pt idx="411">
                  <c:v>43382</c:v>
                </c:pt>
                <c:pt idx="412">
                  <c:v>43378</c:v>
                </c:pt>
                <c:pt idx="413">
                  <c:v>43377</c:v>
                </c:pt>
                <c:pt idx="414">
                  <c:v>43376</c:v>
                </c:pt>
                <c:pt idx="415">
                  <c:v>43375</c:v>
                </c:pt>
                <c:pt idx="416">
                  <c:v>43374</c:v>
                </c:pt>
                <c:pt idx="417">
                  <c:v>43371</c:v>
                </c:pt>
                <c:pt idx="418">
                  <c:v>43370</c:v>
                </c:pt>
                <c:pt idx="419">
                  <c:v>43369</c:v>
                </c:pt>
                <c:pt idx="420">
                  <c:v>43368</c:v>
                </c:pt>
                <c:pt idx="421">
                  <c:v>43367</c:v>
                </c:pt>
                <c:pt idx="422">
                  <c:v>43364</c:v>
                </c:pt>
                <c:pt idx="423">
                  <c:v>43363</c:v>
                </c:pt>
                <c:pt idx="424">
                  <c:v>43362</c:v>
                </c:pt>
                <c:pt idx="425">
                  <c:v>43361</c:v>
                </c:pt>
                <c:pt idx="426">
                  <c:v>43360</c:v>
                </c:pt>
                <c:pt idx="427">
                  <c:v>43357</c:v>
                </c:pt>
                <c:pt idx="428">
                  <c:v>43356</c:v>
                </c:pt>
                <c:pt idx="429">
                  <c:v>43355</c:v>
                </c:pt>
                <c:pt idx="430">
                  <c:v>43354</c:v>
                </c:pt>
                <c:pt idx="431">
                  <c:v>43353</c:v>
                </c:pt>
                <c:pt idx="432">
                  <c:v>43350</c:v>
                </c:pt>
                <c:pt idx="433">
                  <c:v>43349</c:v>
                </c:pt>
                <c:pt idx="434">
                  <c:v>43348</c:v>
                </c:pt>
                <c:pt idx="435">
                  <c:v>43347</c:v>
                </c:pt>
                <c:pt idx="436">
                  <c:v>43343</c:v>
                </c:pt>
                <c:pt idx="437">
                  <c:v>43342</c:v>
                </c:pt>
                <c:pt idx="438">
                  <c:v>43341</c:v>
                </c:pt>
                <c:pt idx="439">
                  <c:v>43340</c:v>
                </c:pt>
                <c:pt idx="440">
                  <c:v>43339</c:v>
                </c:pt>
                <c:pt idx="441">
                  <c:v>43336</c:v>
                </c:pt>
                <c:pt idx="442">
                  <c:v>43335</c:v>
                </c:pt>
                <c:pt idx="443">
                  <c:v>43334</c:v>
                </c:pt>
                <c:pt idx="444">
                  <c:v>43333</c:v>
                </c:pt>
                <c:pt idx="445">
                  <c:v>43332</c:v>
                </c:pt>
                <c:pt idx="446">
                  <c:v>43329</c:v>
                </c:pt>
                <c:pt idx="447">
                  <c:v>43328</c:v>
                </c:pt>
                <c:pt idx="448">
                  <c:v>43327</c:v>
                </c:pt>
                <c:pt idx="449">
                  <c:v>43326</c:v>
                </c:pt>
                <c:pt idx="450">
                  <c:v>43325</c:v>
                </c:pt>
                <c:pt idx="451">
                  <c:v>43322</c:v>
                </c:pt>
                <c:pt idx="452">
                  <c:v>43321</c:v>
                </c:pt>
                <c:pt idx="453">
                  <c:v>43320</c:v>
                </c:pt>
                <c:pt idx="454">
                  <c:v>43319</c:v>
                </c:pt>
                <c:pt idx="455">
                  <c:v>43318</c:v>
                </c:pt>
                <c:pt idx="456">
                  <c:v>43315</c:v>
                </c:pt>
                <c:pt idx="457">
                  <c:v>43314</c:v>
                </c:pt>
                <c:pt idx="458">
                  <c:v>43313</c:v>
                </c:pt>
                <c:pt idx="459">
                  <c:v>43312</c:v>
                </c:pt>
                <c:pt idx="460">
                  <c:v>43311</c:v>
                </c:pt>
                <c:pt idx="461">
                  <c:v>43308</c:v>
                </c:pt>
                <c:pt idx="462">
                  <c:v>43307</c:v>
                </c:pt>
                <c:pt idx="463">
                  <c:v>43306</c:v>
                </c:pt>
                <c:pt idx="464">
                  <c:v>43305</c:v>
                </c:pt>
                <c:pt idx="465">
                  <c:v>43304</c:v>
                </c:pt>
                <c:pt idx="466">
                  <c:v>43301</c:v>
                </c:pt>
                <c:pt idx="467">
                  <c:v>43300</c:v>
                </c:pt>
                <c:pt idx="468">
                  <c:v>43299</c:v>
                </c:pt>
                <c:pt idx="469">
                  <c:v>43298</c:v>
                </c:pt>
                <c:pt idx="470">
                  <c:v>43297</c:v>
                </c:pt>
                <c:pt idx="471">
                  <c:v>43294</c:v>
                </c:pt>
                <c:pt idx="472">
                  <c:v>43293</c:v>
                </c:pt>
                <c:pt idx="473">
                  <c:v>43292</c:v>
                </c:pt>
                <c:pt idx="474">
                  <c:v>43291</c:v>
                </c:pt>
                <c:pt idx="475">
                  <c:v>43290</c:v>
                </c:pt>
                <c:pt idx="476">
                  <c:v>43287</c:v>
                </c:pt>
                <c:pt idx="477">
                  <c:v>43286</c:v>
                </c:pt>
                <c:pt idx="478">
                  <c:v>43284</c:v>
                </c:pt>
                <c:pt idx="479">
                  <c:v>43283</c:v>
                </c:pt>
                <c:pt idx="480">
                  <c:v>43280</c:v>
                </c:pt>
                <c:pt idx="481">
                  <c:v>43279</c:v>
                </c:pt>
                <c:pt idx="482">
                  <c:v>43278</c:v>
                </c:pt>
                <c:pt idx="483">
                  <c:v>43277</c:v>
                </c:pt>
                <c:pt idx="484">
                  <c:v>43276</c:v>
                </c:pt>
                <c:pt idx="485">
                  <c:v>43273</c:v>
                </c:pt>
                <c:pt idx="486">
                  <c:v>43272</c:v>
                </c:pt>
                <c:pt idx="487">
                  <c:v>43271</c:v>
                </c:pt>
                <c:pt idx="488">
                  <c:v>43270</c:v>
                </c:pt>
                <c:pt idx="489">
                  <c:v>43269</c:v>
                </c:pt>
                <c:pt idx="490">
                  <c:v>43266</c:v>
                </c:pt>
                <c:pt idx="491">
                  <c:v>43265</c:v>
                </c:pt>
                <c:pt idx="492">
                  <c:v>43264</c:v>
                </c:pt>
                <c:pt idx="493">
                  <c:v>43263</c:v>
                </c:pt>
                <c:pt idx="494">
                  <c:v>43262</c:v>
                </c:pt>
                <c:pt idx="495">
                  <c:v>43259</c:v>
                </c:pt>
                <c:pt idx="496">
                  <c:v>43258</c:v>
                </c:pt>
                <c:pt idx="497">
                  <c:v>43257</c:v>
                </c:pt>
                <c:pt idx="498">
                  <c:v>43256</c:v>
                </c:pt>
                <c:pt idx="499">
                  <c:v>43255</c:v>
                </c:pt>
                <c:pt idx="500">
                  <c:v>43252</c:v>
                </c:pt>
                <c:pt idx="501">
                  <c:v>43251</c:v>
                </c:pt>
                <c:pt idx="502">
                  <c:v>43250</c:v>
                </c:pt>
                <c:pt idx="503">
                  <c:v>43249</c:v>
                </c:pt>
                <c:pt idx="504">
                  <c:v>43245</c:v>
                </c:pt>
                <c:pt idx="505">
                  <c:v>43244</c:v>
                </c:pt>
                <c:pt idx="506">
                  <c:v>43243</c:v>
                </c:pt>
                <c:pt idx="507">
                  <c:v>43242</c:v>
                </c:pt>
                <c:pt idx="508">
                  <c:v>43241</c:v>
                </c:pt>
                <c:pt idx="509">
                  <c:v>43238</c:v>
                </c:pt>
                <c:pt idx="510">
                  <c:v>43237</c:v>
                </c:pt>
                <c:pt idx="511">
                  <c:v>43236</c:v>
                </c:pt>
                <c:pt idx="512">
                  <c:v>43235</c:v>
                </c:pt>
                <c:pt idx="513">
                  <c:v>43234</c:v>
                </c:pt>
                <c:pt idx="514">
                  <c:v>43231</c:v>
                </c:pt>
                <c:pt idx="515">
                  <c:v>43230</c:v>
                </c:pt>
                <c:pt idx="516">
                  <c:v>43229</c:v>
                </c:pt>
                <c:pt idx="517">
                  <c:v>43228</c:v>
                </c:pt>
                <c:pt idx="518">
                  <c:v>43227</c:v>
                </c:pt>
                <c:pt idx="519">
                  <c:v>43224</c:v>
                </c:pt>
                <c:pt idx="520">
                  <c:v>43223</c:v>
                </c:pt>
                <c:pt idx="521">
                  <c:v>43222</c:v>
                </c:pt>
                <c:pt idx="522">
                  <c:v>43221</c:v>
                </c:pt>
                <c:pt idx="523">
                  <c:v>43220</c:v>
                </c:pt>
                <c:pt idx="524">
                  <c:v>43217</c:v>
                </c:pt>
                <c:pt idx="525">
                  <c:v>43216</c:v>
                </c:pt>
                <c:pt idx="526">
                  <c:v>43215</c:v>
                </c:pt>
                <c:pt idx="527">
                  <c:v>43214</c:v>
                </c:pt>
                <c:pt idx="528">
                  <c:v>43213</c:v>
                </c:pt>
                <c:pt idx="529">
                  <c:v>43210</c:v>
                </c:pt>
                <c:pt idx="530">
                  <c:v>43209</c:v>
                </c:pt>
                <c:pt idx="531">
                  <c:v>43208</c:v>
                </c:pt>
                <c:pt idx="532">
                  <c:v>43207</c:v>
                </c:pt>
                <c:pt idx="533">
                  <c:v>43206</c:v>
                </c:pt>
                <c:pt idx="534">
                  <c:v>43203</c:v>
                </c:pt>
                <c:pt idx="535">
                  <c:v>43202</c:v>
                </c:pt>
                <c:pt idx="536">
                  <c:v>43201</c:v>
                </c:pt>
                <c:pt idx="537">
                  <c:v>43200</c:v>
                </c:pt>
                <c:pt idx="538">
                  <c:v>43199</c:v>
                </c:pt>
                <c:pt idx="539">
                  <c:v>43196</c:v>
                </c:pt>
                <c:pt idx="540">
                  <c:v>43195</c:v>
                </c:pt>
                <c:pt idx="541">
                  <c:v>43194</c:v>
                </c:pt>
                <c:pt idx="542">
                  <c:v>43193</c:v>
                </c:pt>
                <c:pt idx="543">
                  <c:v>43192</c:v>
                </c:pt>
                <c:pt idx="544">
                  <c:v>43188</c:v>
                </c:pt>
                <c:pt idx="545">
                  <c:v>43187</c:v>
                </c:pt>
                <c:pt idx="546">
                  <c:v>43186</c:v>
                </c:pt>
                <c:pt idx="547">
                  <c:v>43185</c:v>
                </c:pt>
                <c:pt idx="548">
                  <c:v>43182</c:v>
                </c:pt>
                <c:pt idx="549">
                  <c:v>43181</c:v>
                </c:pt>
                <c:pt idx="550">
                  <c:v>43180</c:v>
                </c:pt>
                <c:pt idx="551">
                  <c:v>43179</c:v>
                </c:pt>
                <c:pt idx="552">
                  <c:v>43178</c:v>
                </c:pt>
                <c:pt idx="553">
                  <c:v>43175</c:v>
                </c:pt>
                <c:pt idx="554">
                  <c:v>43174</c:v>
                </c:pt>
                <c:pt idx="555">
                  <c:v>43173</c:v>
                </c:pt>
                <c:pt idx="556">
                  <c:v>43172</c:v>
                </c:pt>
                <c:pt idx="557">
                  <c:v>43171</c:v>
                </c:pt>
                <c:pt idx="558">
                  <c:v>43168</c:v>
                </c:pt>
                <c:pt idx="559">
                  <c:v>43167</c:v>
                </c:pt>
                <c:pt idx="560">
                  <c:v>43166</c:v>
                </c:pt>
                <c:pt idx="561">
                  <c:v>43165</c:v>
                </c:pt>
                <c:pt idx="562">
                  <c:v>43164</c:v>
                </c:pt>
                <c:pt idx="563">
                  <c:v>43161</c:v>
                </c:pt>
                <c:pt idx="564">
                  <c:v>43160</c:v>
                </c:pt>
                <c:pt idx="565">
                  <c:v>43159</c:v>
                </c:pt>
                <c:pt idx="566">
                  <c:v>43158</c:v>
                </c:pt>
                <c:pt idx="567">
                  <c:v>43157</c:v>
                </c:pt>
                <c:pt idx="568">
                  <c:v>43154</c:v>
                </c:pt>
                <c:pt idx="569">
                  <c:v>43153</c:v>
                </c:pt>
                <c:pt idx="570">
                  <c:v>43152</c:v>
                </c:pt>
                <c:pt idx="571">
                  <c:v>43151</c:v>
                </c:pt>
                <c:pt idx="572">
                  <c:v>43147</c:v>
                </c:pt>
                <c:pt idx="573">
                  <c:v>43146</c:v>
                </c:pt>
                <c:pt idx="574">
                  <c:v>43145</c:v>
                </c:pt>
                <c:pt idx="575">
                  <c:v>43144</c:v>
                </c:pt>
                <c:pt idx="576">
                  <c:v>43143</c:v>
                </c:pt>
                <c:pt idx="577">
                  <c:v>43140</c:v>
                </c:pt>
                <c:pt idx="578">
                  <c:v>43139</c:v>
                </c:pt>
                <c:pt idx="579">
                  <c:v>43138</c:v>
                </c:pt>
                <c:pt idx="580">
                  <c:v>43137</c:v>
                </c:pt>
                <c:pt idx="581">
                  <c:v>43136</c:v>
                </c:pt>
                <c:pt idx="582">
                  <c:v>43133</c:v>
                </c:pt>
                <c:pt idx="583">
                  <c:v>43132</c:v>
                </c:pt>
                <c:pt idx="584">
                  <c:v>43131</c:v>
                </c:pt>
                <c:pt idx="585">
                  <c:v>43130</c:v>
                </c:pt>
                <c:pt idx="586">
                  <c:v>43129</c:v>
                </c:pt>
                <c:pt idx="587">
                  <c:v>43126</c:v>
                </c:pt>
                <c:pt idx="588">
                  <c:v>43125</c:v>
                </c:pt>
                <c:pt idx="589">
                  <c:v>43124</c:v>
                </c:pt>
                <c:pt idx="590">
                  <c:v>43123</c:v>
                </c:pt>
                <c:pt idx="591">
                  <c:v>43122</c:v>
                </c:pt>
                <c:pt idx="592">
                  <c:v>43119</c:v>
                </c:pt>
                <c:pt idx="593">
                  <c:v>43118</c:v>
                </c:pt>
                <c:pt idx="594">
                  <c:v>43117</c:v>
                </c:pt>
                <c:pt idx="595">
                  <c:v>43116</c:v>
                </c:pt>
                <c:pt idx="596">
                  <c:v>43112</c:v>
                </c:pt>
                <c:pt idx="597">
                  <c:v>43111</c:v>
                </c:pt>
                <c:pt idx="598">
                  <c:v>43110</c:v>
                </c:pt>
                <c:pt idx="599">
                  <c:v>43109</c:v>
                </c:pt>
                <c:pt idx="600">
                  <c:v>43108</c:v>
                </c:pt>
                <c:pt idx="601">
                  <c:v>43105</c:v>
                </c:pt>
                <c:pt idx="602">
                  <c:v>43104</c:v>
                </c:pt>
                <c:pt idx="603">
                  <c:v>43103</c:v>
                </c:pt>
                <c:pt idx="604">
                  <c:v>43102</c:v>
                </c:pt>
                <c:pt idx="605">
                  <c:v>43098</c:v>
                </c:pt>
                <c:pt idx="606">
                  <c:v>43097</c:v>
                </c:pt>
                <c:pt idx="607">
                  <c:v>43096</c:v>
                </c:pt>
                <c:pt idx="608">
                  <c:v>43095</c:v>
                </c:pt>
                <c:pt idx="609">
                  <c:v>43091</c:v>
                </c:pt>
                <c:pt idx="610">
                  <c:v>43090</c:v>
                </c:pt>
                <c:pt idx="611">
                  <c:v>43089</c:v>
                </c:pt>
                <c:pt idx="612">
                  <c:v>43088</c:v>
                </c:pt>
                <c:pt idx="613">
                  <c:v>43087</c:v>
                </c:pt>
                <c:pt idx="614">
                  <c:v>43084</c:v>
                </c:pt>
                <c:pt idx="615">
                  <c:v>43083</c:v>
                </c:pt>
                <c:pt idx="616">
                  <c:v>43082</c:v>
                </c:pt>
                <c:pt idx="617">
                  <c:v>43081</c:v>
                </c:pt>
                <c:pt idx="618">
                  <c:v>43080</c:v>
                </c:pt>
                <c:pt idx="619">
                  <c:v>43077</c:v>
                </c:pt>
                <c:pt idx="620">
                  <c:v>43076</c:v>
                </c:pt>
                <c:pt idx="621">
                  <c:v>43075</c:v>
                </c:pt>
                <c:pt idx="622">
                  <c:v>43074</c:v>
                </c:pt>
                <c:pt idx="623">
                  <c:v>43073</c:v>
                </c:pt>
                <c:pt idx="624">
                  <c:v>43070</c:v>
                </c:pt>
                <c:pt idx="625">
                  <c:v>43069</c:v>
                </c:pt>
                <c:pt idx="626">
                  <c:v>43068</c:v>
                </c:pt>
                <c:pt idx="627">
                  <c:v>43067</c:v>
                </c:pt>
                <c:pt idx="628">
                  <c:v>43066</c:v>
                </c:pt>
                <c:pt idx="629">
                  <c:v>43063</c:v>
                </c:pt>
                <c:pt idx="630">
                  <c:v>43061</c:v>
                </c:pt>
                <c:pt idx="631">
                  <c:v>43060</c:v>
                </c:pt>
                <c:pt idx="632">
                  <c:v>43059</c:v>
                </c:pt>
                <c:pt idx="633">
                  <c:v>43056</c:v>
                </c:pt>
                <c:pt idx="634">
                  <c:v>43055</c:v>
                </c:pt>
                <c:pt idx="635">
                  <c:v>43054</c:v>
                </c:pt>
                <c:pt idx="636">
                  <c:v>43053</c:v>
                </c:pt>
                <c:pt idx="637">
                  <c:v>43052</c:v>
                </c:pt>
                <c:pt idx="638">
                  <c:v>43049</c:v>
                </c:pt>
                <c:pt idx="639">
                  <c:v>43048</c:v>
                </c:pt>
                <c:pt idx="640">
                  <c:v>43047</c:v>
                </c:pt>
                <c:pt idx="641">
                  <c:v>43046</c:v>
                </c:pt>
                <c:pt idx="642">
                  <c:v>43045</c:v>
                </c:pt>
                <c:pt idx="643">
                  <c:v>43042</c:v>
                </c:pt>
                <c:pt idx="644">
                  <c:v>43041</c:v>
                </c:pt>
                <c:pt idx="645">
                  <c:v>43040</c:v>
                </c:pt>
                <c:pt idx="646">
                  <c:v>43039</c:v>
                </c:pt>
                <c:pt idx="647">
                  <c:v>43038</c:v>
                </c:pt>
                <c:pt idx="648">
                  <c:v>43035</c:v>
                </c:pt>
                <c:pt idx="649">
                  <c:v>43034</c:v>
                </c:pt>
                <c:pt idx="650">
                  <c:v>43033</c:v>
                </c:pt>
                <c:pt idx="651">
                  <c:v>43032</c:v>
                </c:pt>
                <c:pt idx="652">
                  <c:v>43031</c:v>
                </c:pt>
                <c:pt idx="653">
                  <c:v>43028</c:v>
                </c:pt>
                <c:pt idx="654">
                  <c:v>43027</c:v>
                </c:pt>
                <c:pt idx="655">
                  <c:v>43026</c:v>
                </c:pt>
                <c:pt idx="656">
                  <c:v>43025</c:v>
                </c:pt>
                <c:pt idx="657">
                  <c:v>43024</c:v>
                </c:pt>
                <c:pt idx="658">
                  <c:v>43021</c:v>
                </c:pt>
                <c:pt idx="659">
                  <c:v>43020</c:v>
                </c:pt>
                <c:pt idx="660">
                  <c:v>43019</c:v>
                </c:pt>
                <c:pt idx="661">
                  <c:v>43018</c:v>
                </c:pt>
                <c:pt idx="662">
                  <c:v>43014</c:v>
                </c:pt>
                <c:pt idx="663">
                  <c:v>43013</c:v>
                </c:pt>
                <c:pt idx="664">
                  <c:v>43012</c:v>
                </c:pt>
                <c:pt idx="665">
                  <c:v>43011</c:v>
                </c:pt>
                <c:pt idx="666">
                  <c:v>43010</c:v>
                </c:pt>
                <c:pt idx="667">
                  <c:v>43007</c:v>
                </c:pt>
                <c:pt idx="668">
                  <c:v>43006</c:v>
                </c:pt>
                <c:pt idx="669">
                  <c:v>43005</c:v>
                </c:pt>
                <c:pt idx="670">
                  <c:v>43004</c:v>
                </c:pt>
                <c:pt idx="671">
                  <c:v>43003</c:v>
                </c:pt>
                <c:pt idx="672">
                  <c:v>43000</c:v>
                </c:pt>
                <c:pt idx="673">
                  <c:v>42999</c:v>
                </c:pt>
                <c:pt idx="674">
                  <c:v>42998</c:v>
                </c:pt>
                <c:pt idx="675">
                  <c:v>42997</c:v>
                </c:pt>
                <c:pt idx="676">
                  <c:v>42996</c:v>
                </c:pt>
                <c:pt idx="677">
                  <c:v>42993</c:v>
                </c:pt>
                <c:pt idx="678">
                  <c:v>42992</c:v>
                </c:pt>
                <c:pt idx="679">
                  <c:v>42991</c:v>
                </c:pt>
                <c:pt idx="680">
                  <c:v>42990</c:v>
                </c:pt>
                <c:pt idx="681">
                  <c:v>42989</c:v>
                </c:pt>
                <c:pt idx="682">
                  <c:v>42986</c:v>
                </c:pt>
                <c:pt idx="683">
                  <c:v>42985</c:v>
                </c:pt>
                <c:pt idx="684">
                  <c:v>42984</c:v>
                </c:pt>
                <c:pt idx="685">
                  <c:v>42983</c:v>
                </c:pt>
                <c:pt idx="686">
                  <c:v>42979</c:v>
                </c:pt>
                <c:pt idx="687">
                  <c:v>42978</c:v>
                </c:pt>
                <c:pt idx="688">
                  <c:v>42977</c:v>
                </c:pt>
                <c:pt idx="689">
                  <c:v>42976</c:v>
                </c:pt>
                <c:pt idx="690">
                  <c:v>42975</c:v>
                </c:pt>
                <c:pt idx="691">
                  <c:v>42972</c:v>
                </c:pt>
                <c:pt idx="692">
                  <c:v>42971</c:v>
                </c:pt>
                <c:pt idx="693">
                  <c:v>42970</c:v>
                </c:pt>
                <c:pt idx="694">
                  <c:v>42969</c:v>
                </c:pt>
                <c:pt idx="695">
                  <c:v>42968</c:v>
                </c:pt>
                <c:pt idx="696">
                  <c:v>42965</c:v>
                </c:pt>
                <c:pt idx="697">
                  <c:v>42964</c:v>
                </c:pt>
                <c:pt idx="698">
                  <c:v>42963</c:v>
                </c:pt>
                <c:pt idx="699">
                  <c:v>42962</c:v>
                </c:pt>
                <c:pt idx="700">
                  <c:v>42961</c:v>
                </c:pt>
                <c:pt idx="701">
                  <c:v>42958</c:v>
                </c:pt>
                <c:pt idx="702">
                  <c:v>42957</c:v>
                </c:pt>
                <c:pt idx="703">
                  <c:v>42956</c:v>
                </c:pt>
                <c:pt idx="704">
                  <c:v>42955</c:v>
                </c:pt>
                <c:pt idx="705">
                  <c:v>42954</c:v>
                </c:pt>
                <c:pt idx="706">
                  <c:v>42951</c:v>
                </c:pt>
                <c:pt idx="707">
                  <c:v>42950</c:v>
                </c:pt>
                <c:pt idx="708">
                  <c:v>42949</c:v>
                </c:pt>
                <c:pt idx="709">
                  <c:v>42948</c:v>
                </c:pt>
                <c:pt idx="710">
                  <c:v>42947</c:v>
                </c:pt>
                <c:pt idx="711">
                  <c:v>42944</c:v>
                </c:pt>
                <c:pt idx="712">
                  <c:v>42943</c:v>
                </c:pt>
                <c:pt idx="713">
                  <c:v>42942</c:v>
                </c:pt>
                <c:pt idx="714">
                  <c:v>42941</c:v>
                </c:pt>
                <c:pt idx="715">
                  <c:v>42940</c:v>
                </c:pt>
                <c:pt idx="716">
                  <c:v>42937</c:v>
                </c:pt>
                <c:pt idx="717">
                  <c:v>42936</c:v>
                </c:pt>
                <c:pt idx="718">
                  <c:v>42935</c:v>
                </c:pt>
                <c:pt idx="719">
                  <c:v>42934</c:v>
                </c:pt>
                <c:pt idx="720">
                  <c:v>42933</c:v>
                </c:pt>
                <c:pt idx="721">
                  <c:v>42930</c:v>
                </c:pt>
                <c:pt idx="722">
                  <c:v>42929</c:v>
                </c:pt>
                <c:pt idx="723">
                  <c:v>42928</c:v>
                </c:pt>
                <c:pt idx="724">
                  <c:v>42927</c:v>
                </c:pt>
                <c:pt idx="725">
                  <c:v>42926</c:v>
                </c:pt>
                <c:pt idx="726">
                  <c:v>42923</c:v>
                </c:pt>
                <c:pt idx="727">
                  <c:v>42922</c:v>
                </c:pt>
                <c:pt idx="728">
                  <c:v>42921</c:v>
                </c:pt>
                <c:pt idx="729">
                  <c:v>42919</c:v>
                </c:pt>
                <c:pt idx="730">
                  <c:v>42916</c:v>
                </c:pt>
                <c:pt idx="731">
                  <c:v>42915</c:v>
                </c:pt>
                <c:pt idx="732">
                  <c:v>42914</c:v>
                </c:pt>
                <c:pt idx="733">
                  <c:v>42913</c:v>
                </c:pt>
                <c:pt idx="734">
                  <c:v>42912</c:v>
                </c:pt>
                <c:pt idx="735">
                  <c:v>42909</c:v>
                </c:pt>
                <c:pt idx="736">
                  <c:v>42908</c:v>
                </c:pt>
                <c:pt idx="737">
                  <c:v>42907</c:v>
                </c:pt>
                <c:pt idx="738">
                  <c:v>42906</c:v>
                </c:pt>
                <c:pt idx="739">
                  <c:v>42905</c:v>
                </c:pt>
                <c:pt idx="740">
                  <c:v>42902</c:v>
                </c:pt>
                <c:pt idx="741">
                  <c:v>42901</c:v>
                </c:pt>
                <c:pt idx="742">
                  <c:v>42900</c:v>
                </c:pt>
                <c:pt idx="743">
                  <c:v>42899</c:v>
                </c:pt>
                <c:pt idx="744">
                  <c:v>42898</c:v>
                </c:pt>
                <c:pt idx="745">
                  <c:v>42895</c:v>
                </c:pt>
                <c:pt idx="746">
                  <c:v>42894</c:v>
                </c:pt>
                <c:pt idx="747">
                  <c:v>42893</c:v>
                </c:pt>
                <c:pt idx="748">
                  <c:v>42892</c:v>
                </c:pt>
                <c:pt idx="749">
                  <c:v>42891</c:v>
                </c:pt>
                <c:pt idx="750">
                  <c:v>42888</c:v>
                </c:pt>
                <c:pt idx="751">
                  <c:v>42887</c:v>
                </c:pt>
                <c:pt idx="752">
                  <c:v>42886</c:v>
                </c:pt>
                <c:pt idx="753">
                  <c:v>42885</c:v>
                </c:pt>
                <c:pt idx="754">
                  <c:v>42881</c:v>
                </c:pt>
                <c:pt idx="755">
                  <c:v>42880</c:v>
                </c:pt>
                <c:pt idx="756">
                  <c:v>42879</c:v>
                </c:pt>
                <c:pt idx="757">
                  <c:v>42878</c:v>
                </c:pt>
                <c:pt idx="758">
                  <c:v>42877</c:v>
                </c:pt>
                <c:pt idx="759">
                  <c:v>42874</c:v>
                </c:pt>
                <c:pt idx="760">
                  <c:v>42873</c:v>
                </c:pt>
                <c:pt idx="761">
                  <c:v>42872</c:v>
                </c:pt>
                <c:pt idx="762">
                  <c:v>42871</c:v>
                </c:pt>
                <c:pt idx="763">
                  <c:v>42870</c:v>
                </c:pt>
                <c:pt idx="764">
                  <c:v>42867</c:v>
                </c:pt>
                <c:pt idx="765">
                  <c:v>42866</c:v>
                </c:pt>
                <c:pt idx="766">
                  <c:v>42865</c:v>
                </c:pt>
                <c:pt idx="767">
                  <c:v>42864</c:v>
                </c:pt>
                <c:pt idx="768">
                  <c:v>42863</c:v>
                </c:pt>
                <c:pt idx="769">
                  <c:v>42860</c:v>
                </c:pt>
                <c:pt idx="770">
                  <c:v>42859</c:v>
                </c:pt>
                <c:pt idx="771">
                  <c:v>42858</c:v>
                </c:pt>
                <c:pt idx="772">
                  <c:v>42857</c:v>
                </c:pt>
                <c:pt idx="773">
                  <c:v>42856</c:v>
                </c:pt>
                <c:pt idx="774">
                  <c:v>42853</c:v>
                </c:pt>
                <c:pt idx="775">
                  <c:v>42852</c:v>
                </c:pt>
                <c:pt idx="776">
                  <c:v>42851</c:v>
                </c:pt>
                <c:pt idx="777">
                  <c:v>42850</c:v>
                </c:pt>
                <c:pt idx="778">
                  <c:v>42849</c:v>
                </c:pt>
                <c:pt idx="779">
                  <c:v>42846</c:v>
                </c:pt>
                <c:pt idx="780">
                  <c:v>42845</c:v>
                </c:pt>
                <c:pt idx="781">
                  <c:v>42844</c:v>
                </c:pt>
                <c:pt idx="782">
                  <c:v>42843</c:v>
                </c:pt>
                <c:pt idx="783">
                  <c:v>42842</c:v>
                </c:pt>
                <c:pt idx="784">
                  <c:v>42838</c:v>
                </c:pt>
                <c:pt idx="785">
                  <c:v>42837</c:v>
                </c:pt>
                <c:pt idx="786">
                  <c:v>42836</c:v>
                </c:pt>
                <c:pt idx="787">
                  <c:v>42835</c:v>
                </c:pt>
                <c:pt idx="788">
                  <c:v>42832</c:v>
                </c:pt>
                <c:pt idx="789">
                  <c:v>42831</c:v>
                </c:pt>
                <c:pt idx="790">
                  <c:v>42830</c:v>
                </c:pt>
                <c:pt idx="791">
                  <c:v>42829</c:v>
                </c:pt>
                <c:pt idx="792">
                  <c:v>42828</c:v>
                </c:pt>
                <c:pt idx="793">
                  <c:v>42825</c:v>
                </c:pt>
                <c:pt idx="794">
                  <c:v>42824</c:v>
                </c:pt>
                <c:pt idx="795">
                  <c:v>42823</c:v>
                </c:pt>
                <c:pt idx="796">
                  <c:v>42822</c:v>
                </c:pt>
                <c:pt idx="797">
                  <c:v>42821</c:v>
                </c:pt>
                <c:pt idx="798">
                  <c:v>42818</c:v>
                </c:pt>
                <c:pt idx="799">
                  <c:v>42817</c:v>
                </c:pt>
                <c:pt idx="800">
                  <c:v>42816</c:v>
                </c:pt>
                <c:pt idx="801">
                  <c:v>42815</c:v>
                </c:pt>
                <c:pt idx="802">
                  <c:v>42814</c:v>
                </c:pt>
                <c:pt idx="803">
                  <c:v>42811</c:v>
                </c:pt>
                <c:pt idx="804">
                  <c:v>42810</c:v>
                </c:pt>
                <c:pt idx="805">
                  <c:v>42809</c:v>
                </c:pt>
                <c:pt idx="806">
                  <c:v>42808</c:v>
                </c:pt>
                <c:pt idx="807">
                  <c:v>42807</c:v>
                </c:pt>
                <c:pt idx="808">
                  <c:v>42804</c:v>
                </c:pt>
                <c:pt idx="809">
                  <c:v>42803</c:v>
                </c:pt>
                <c:pt idx="810">
                  <c:v>42802</c:v>
                </c:pt>
                <c:pt idx="811">
                  <c:v>42801</c:v>
                </c:pt>
                <c:pt idx="812">
                  <c:v>42800</c:v>
                </c:pt>
                <c:pt idx="813">
                  <c:v>42797</c:v>
                </c:pt>
                <c:pt idx="814">
                  <c:v>42796</c:v>
                </c:pt>
                <c:pt idx="815">
                  <c:v>42795</c:v>
                </c:pt>
                <c:pt idx="816">
                  <c:v>42794</c:v>
                </c:pt>
                <c:pt idx="817">
                  <c:v>42793</c:v>
                </c:pt>
                <c:pt idx="818">
                  <c:v>42790</c:v>
                </c:pt>
                <c:pt idx="819">
                  <c:v>42789</c:v>
                </c:pt>
                <c:pt idx="820">
                  <c:v>42788</c:v>
                </c:pt>
                <c:pt idx="821">
                  <c:v>42787</c:v>
                </c:pt>
                <c:pt idx="822">
                  <c:v>42783</c:v>
                </c:pt>
                <c:pt idx="823">
                  <c:v>42782</c:v>
                </c:pt>
                <c:pt idx="824">
                  <c:v>42781</c:v>
                </c:pt>
                <c:pt idx="825">
                  <c:v>42780</c:v>
                </c:pt>
                <c:pt idx="826">
                  <c:v>42779</c:v>
                </c:pt>
                <c:pt idx="827">
                  <c:v>42776</c:v>
                </c:pt>
                <c:pt idx="828">
                  <c:v>42775</c:v>
                </c:pt>
                <c:pt idx="829">
                  <c:v>42774</c:v>
                </c:pt>
                <c:pt idx="830">
                  <c:v>42773</c:v>
                </c:pt>
                <c:pt idx="831">
                  <c:v>42772</c:v>
                </c:pt>
                <c:pt idx="832">
                  <c:v>42769</c:v>
                </c:pt>
                <c:pt idx="833">
                  <c:v>42768</c:v>
                </c:pt>
                <c:pt idx="834">
                  <c:v>42767</c:v>
                </c:pt>
                <c:pt idx="835">
                  <c:v>42766</c:v>
                </c:pt>
                <c:pt idx="836">
                  <c:v>42765</c:v>
                </c:pt>
                <c:pt idx="837">
                  <c:v>42762</c:v>
                </c:pt>
                <c:pt idx="838">
                  <c:v>42761</c:v>
                </c:pt>
                <c:pt idx="839">
                  <c:v>42760</c:v>
                </c:pt>
                <c:pt idx="840">
                  <c:v>42759</c:v>
                </c:pt>
                <c:pt idx="841">
                  <c:v>42758</c:v>
                </c:pt>
                <c:pt idx="842">
                  <c:v>42755</c:v>
                </c:pt>
                <c:pt idx="843">
                  <c:v>42754</c:v>
                </c:pt>
                <c:pt idx="844">
                  <c:v>42753</c:v>
                </c:pt>
                <c:pt idx="845">
                  <c:v>42752</c:v>
                </c:pt>
                <c:pt idx="846">
                  <c:v>42748</c:v>
                </c:pt>
                <c:pt idx="847">
                  <c:v>42747</c:v>
                </c:pt>
                <c:pt idx="848">
                  <c:v>42746</c:v>
                </c:pt>
                <c:pt idx="849">
                  <c:v>42745</c:v>
                </c:pt>
                <c:pt idx="850">
                  <c:v>42744</c:v>
                </c:pt>
                <c:pt idx="851">
                  <c:v>42741</c:v>
                </c:pt>
                <c:pt idx="852">
                  <c:v>42740</c:v>
                </c:pt>
                <c:pt idx="853">
                  <c:v>42739</c:v>
                </c:pt>
                <c:pt idx="854">
                  <c:v>42738</c:v>
                </c:pt>
                <c:pt idx="855">
                  <c:v>42734</c:v>
                </c:pt>
                <c:pt idx="856">
                  <c:v>42733</c:v>
                </c:pt>
                <c:pt idx="857">
                  <c:v>42732</c:v>
                </c:pt>
                <c:pt idx="858">
                  <c:v>42731</c:v>
                </c:pt>
                <c:pt idx="859">
                  <c:v>42727</c:v>
                </c:pt>
                <c:pt idx="860">
                  <c:v>42726</c:v>
                </c:pt>
                <c:pt idx="861">
                  <c:v>42725</c:v>
                </c:pt>
                <c:pt idx="862">
                  <c:v>42724</c:v>
                </c:pt>
                <c:pt idx="863">
                  <c:v>42723</c:v>
                </c:pt>
                <c:pt idx="864">
                  <c:v>42720</c:v>
                </c:pt>
                <c:pt idx="865">
                  <c:v>42719</c:v>
                </c:pt>
                <c:pt idx="866">
                  <c:v>42718</c:v>
                </c:pt>
                <c:pt idx="867">
                  <c:v>42717</c:v>
                </c:pt>
                <c:pt idx="868">
                  <c:v>42716</c:v>
                </c:pt>
                <c:pt idx="869">
                  <c:v>42713</c:v>
                </c:pt>
                <c:pt idx="870">
                  <c:v>42712</c:v>
                </c:pt>
                <c:pt idx="871">
                  <c:v>42711</c:v>
                </c:pt>
                <c:pt idx="872">
                  <c:v>42710</c:v>
                </c:pt>
                <c:pt idx="873">
                  <c:v>42709</c:v>
                </c:pt>
                <c:pt idx="874">
                  <c:v>42706</c:v>
                </c:pt>
                <c:pt idx="875">
                  <c:v>42705</c:v>
                </c:pt>
                <c:pt idx="876">
                  <c:v>42704</c:v>
                </c:pt>
                <c:pt idx="877">
                  <c:v>42703</c:v>
                </c:pt>
                <c:pt idx="878">
                  <c:v>42702</c:v>
                </c:pt>
                <c:pt idx="879">
                  <c:v>42699</c:v>
                </c:pt>
                <c:pt idx="880">
                  <c:v>42697</c:v>
                </c:pt>
                <c:pt idx="881">
                  <c:v>42696</c:v>
                </c:pt>
                <c:pt idx="882">
                  <c:v>42695</c:v>
                </c:pt>
                <c:pt idx="883">
                  <c:v>42692</c:v>
                </c:pt>
                <c:pt idx="884">
                  <c:v>42691</c:v>
                </c:pt>
                <c:pt idx="885">
                  <c:v>42690</c:v>
                </c:pt>
                <c:pt idx="886">
                  <c:v>42689</c:v>
                </c:pt>
                <c:pt idx="887">
                  <c:v>42688</c:v>
                </c:pt>
                <c:pt idx="888">
                  <c:v>42684</c:v>
                </c:pt>
                <c:pt idx="889">
                  <c:v>42683</c:v>
                </c:pt>
                <c:pt idx="890">
                  <c:v>42682</c:v>
                </c:pt>
                <c:pt idx="891">
                  <c:v>42681</c:v>
                </c:pt>
                <c:pt idx="892">
                  <c:v>42678</c:v>
                </c:pt>
                <c:pt idx="893">
                  <c:v>42677</c:v>
                </c:pt>
                <c:pt idx="894">
                  <c:v>42676</c:v>
                </c:pt>
                <c:pt idx="895">
                  <c:v>42675</c:v>
                </c:pt>
                <c:pt idx="896">
                  <c:v>42674</c:v>
                </c:pt>
                <c:pt idx="897">
                  <c:v>42671</c:v>
                </c:pt>
                <c:pt idx="898">
                  <c:v>42670</c:v>
                </c:pt>
                <c:pt idx="899">
                  <c:v>42669</c:v>
                </c:pt>
                <c:pt idx="900">
                  <c:v>42668</c:v>
                </c:pt>
                <c:pt idx="901">
                  <c:v>42667</c:v>
                </c:pt>
                <c:pt idx="902">
                  <c:v>42664</c:v>
                </c:pt>
                <c:pt idx="903">
                  <c:v>42663</c:v>
                </c:pt>
                <c:pt idx="904">
                  <c:v>42662</c:v>
                </c:pt>
                <c:pt idx="905">
                  <c:v>42661</c:v>
                </c:pt>
                <c:pt idx="906">
                  <c:v>42660</c:v>
                </c:pt>
                <c:pt idx="907">
                  <c:v>42657</c:v>
                </c:pt>
                <c:pt idx="908">
                  <c:v>42656</c:v>
                </c:pt>
                <c:pt idx="909">
                  <c:v>42655</c:v>
                </c:pt>
                <c:pt idx="910">
                  <c:v>42654</c:v>
                </c:pt>
                <c:pt idx="911">
                  <c:v>42650</c:v>
                </c:pt>
                <c:pt idx="912">
                  <c:v>42649</c:v>
                </c:pt>
                <c:pt idx="913">
                  <c:v>42648</c:v>
                </c:pt>
                <c:pt idx="914">
                  <c:v>42647</c:v>
                </c:pt>
                <c:pt idx="915">
                  <c:v>42646</c:v>
                </c:pt>
                <c:pt idx="916">
                  <c:v>42643</c:v>
                </c:pt>
                <c:pt idx="917">
                  <c:v>42642</c:v>
                </c:pt>
                <c:pt idx="918">
                  <c:v>42641</c:v>
                </c:pt>
                <c:pt idx="919">
                  <c:v>42640</c:v>
                </c:pt>
                <c:pt idx="920">
                  <c:v>42639</c:v>
                </c:pt>
                <c:pt idx="921">
                  <c:v>42636</c:v>
                </c:pt>
                <c:pt idx="922">
                  <c:v>42635</c:v>
                </c:pt>
                <c:pt idx="923">
                  <c:v>42634</c:v>
                </c:pt>
                <c:pt idx="924">
                  <c:v>42633</c:v>
                </c:pt>
                <c:pt idx="925">
                  <c:v>42632</c:v>
                </c:pt>
                <c:pt idx="926">
                  <c:v>42629</c:v>
                </c:pt>
                <c:pt idx="927">
                  <c:v>42628</c:v>
                </c:pt>
                <c:pt idx="928">
                  <c:v>42627</c:v>
                </c:pt>
                <c:pt idx="929">
                  <c:v>42626</c:v>
                </c:pt>
                <c:pt idx="930">
                  <c:v>42625</c:v>
                </c:pt>
                <c:pt idx="931">
                  <c:v>42622</c:v>
                </c:pt>
                <c:pt idx="932">
                  <c:v>42621</c:v>
                </c:pt>
                <c:pt idx="933">
                  <c:v>42620</c:v>
                </c:pt>
                <c:pt idx="934">
                  <c:v>42619</c:v>
                </c:pt>
                <c:pt idx="935">
                  <c:v>42615</c:v>
                </c:pt>
                <c:pt idx="936">
                  <c:v>42614</c:v>
                </c:pt>
                <c:pt idx="937">
                  <c:v>42613</c:v>
                </c:pt>
                <c:pt idx="938">
                  <c:v>42612</c:v>
                </c:pt>
                <c:pt idx="939">
                  <c:v>42611</c:v>
                </c:pt>
                <c:pt idx="940">
                  <c:v>42608</c:v>
                </c:pt>
                <c:pt idx="941">
                  <c:v>42607</c:v>
                </c:pt>
                <c:pt idx="942">
                  <c:v>42606</c:v>
                </c:pt>
                <c:pt idx="943">
                  <c:v>42605</c:v>
                </c:pt>
                <c:pt idx="944">
                  <c:v>42604</c:v>
                </c:pt>
                <c:pt idx="945">
                  <c:v>42601</c:v>
                </c:pt>
                <c:pt idx="946">
                  <c:v>42600</c:v>
                </c:pt>
                <c:pt idx="947">
                  <c:v>42599</c:v>
                </c:pt>
                <c:pt idx="948">
                  <c:v>42598</c:v>
                </c:pt>
                <c:pt idx="949">
                  <c:v>42597</c:v>
                </c:pt>
                <c:pt idx="950">
                  <c:v>42594</c:v>
                </c:pt>
                <c:pt idx="951">
                  <c:v>42593</c:v>
                </c:pt>
                <c:pt idx="952">
                  <c:v>42592</c:v>
                </c:pt>
                <c:pt idx="953">
                  <c:v>42591</c:v>
                </c:pt>
                <c:pt idx="954">
                  <c:v>42590</c:v>
                </c:pt>
                <c:pt idx="955">
                  <c:v>42587</c:v>
                </c:pt>
                <c:pt idx="956">
                  <c:v>42586</c:v>
                </c:pt>
                <c:pt idx="957">
                  <c:v>42585</c:v>
                </c:pt>
                <c:pt idx="958">
                  <c:v>42584</c:v>
                </c:pt>
                <c:pt idx="959">
                  <c:v>42583</c:v>
                </c:pt>
                <c:pt idx="960">
                  <c:v>42580</c:v>
                </c:pt>
                <c:pt idx="961">
                  <c:v>42579</c:v>
                </c:pt>
                <c:pt idx="962">
                  <c:v>42578</c:v>
                </c:pt>
                <c:pt idx="963">
                  <c:v>42577</c:v>
                </c:pt>
                <c:pt idx="964">
                  <c:v>42576</c:v>
                </c:pt>
                <c:pt idx="965">
                  <c:v>42573</c:v>
                </c:pt>
                <c:pt idx="966">
                  <c:v>42572</c:v>
                </c:pt>
                <c:pt idx="967">
                  <c:v>42571</c:v>
                </c:pt>
                <c:pt idx="968">
                  <c:v>42570</c:v>
                </c:pt>
                <c:pt idx="969">
                  <c:v>42569</c:v>
                </c:pt>
                <c:pt idx="970">
                  <c:v>42566</c:v>
                </c:pt>
                <c:pt idx="971">
                  <c:v>42565</c:v>
                </c:pt>
                <c:pt idx="972">
                  <c:v>42564</c:v>
                </c:pt>
                <c:pt idx="973">
                  <c:v>42563</c:v>
                </c:pt>
                <c:pt idx="974">
                  <c:v>42562</c:v>
                </c:pt>
                <c:pt idx="975">
                  <c:v>42559</c:v>
                </c:pt>
                <c:pt idx="976">
                  <c:v>42558</c:v>
                </c:pt>
                <c:pt idx="977">
                  <c:v>42557</c:v>
                </c:pt>
                <c:pt idx="978">
                  <c:v>42556</c:v>
                </c:pt>
                <c:pt idx="979">
                  <c:v>42552</c:v>
                </c:pt>
                <c:pt idx="980">
                  <c:v>42551</c:v>
                </c:pt>
                <c:pt idx="981">
                  <c:v>42550</c:v>
                </c:pt>
                <c:pt idx="982">
                  <c:v>42549</c:v>
                </c:pt>
                <c:pt idx="983">
                  <c:v>42548</c:v>
                </c:pt>
                <c:pt idx="984">
                  <c:v>42545</c:v>
                </c:pt>
                <c:pt idx="985">
                  <c:v>42544</c:v>
                </c:pt>
                <c:pt idx="986">
                  <c:v>42543</c:v>
                </c:pt>
                <c:pt idx="987">
                  <c:v>42542</c:v>
                </c:pt>
                <c:pt idx="988">
                  <c:v>42541</c:v>
                </c:pt>
                <c:pt idx="989">
                  <c:v>42538</c:v>
                </c:pt>
                <c:pt idx="990">
                  <c:v>42537</c:v>
                </c:pt>
                <c:pt idx="991">
                  <c:v>42536</c:v>
                </c:pt>
                <c:pt idx="992">
                  <c:v>42535</c:v>
                </c:pt>
                <c:pt idx="993">
                  <c:v>42534</c:v>
                </c:pt>
                <c:pt idx="994">
                  <c:v>42531</c:v>
                </c:pt>
                <c:pt idx="995">
                  <c:v>42530</c:v>
                </c:pt>
                <c:pt idx="996">
                  <c:v>42529</c:v>
                </c:pt>
                <c:pt idx="997">
                  <c:v>42528</c:v>
                </c:pt>
                <c:pt idx="998">
                  <c:v>42527</c:v>
                </c:pt>
                <c:pt idx="999">
                  <c:v>42524</c:v>
                </c:pt>
                <c:pt idx="1000">
                  <c:v>42523</c:v>
                </c:pt>
                <c:pt idx="1001">
                  <c:v>42522</c:v>
                </c:pt>
                <c:pt idx="1002">
                  <c:v>42521</c:v>
                </c:pt>
                <c:pt idx="1003">
                  <c:v>42517</c:v>
                </c:pt>
                <c:pt idx="1004">
                  <c:v>42516</c:v>
                </c:pt>
                <c:pt idx="1005">
                  <c:v>42515</c:v>
                </c:pt>
                <c:pt idx="1006">
                  <c:v>42514</c:v>
                </c:pt>
                <c:pt idx="1007">
                  <c:v>42513</c:v>
                </c:pt>
                <c:pt idx="1008">
                  <c:v>42510</c:v>
                </c:pt>
                <c:pt idx="1009">
                  <c:v>42509</c:v>
                </c:pt>
                <c:pt idx="1010">
                  <c:v>42508</c:v>
                </c:pt>
                <c:pt idx="1011">
                  <c:v>42507</c:v>
                </c:pt>
                <c:pt idx="1012">
                  <c:v>42506</c:v>
                </c:pt>
                <c:pt idx="1013">
                  <c:v>42503</c:v>
                </c:pt>
                <c:pt idx="1014">
                  <c:v>42502</c:v>
                </c:pt>
                <c:pt idx="1015">
                  <c:v>42501</c:v>
                </c:pt>
                <c:pt idx="1016">
                  <c:v>42500</c:v>
                </c:pt>
                <c:pt idx="1017">
                  <c:v>42499</c:v>
                </c:pt>
                <c:pt idx="1018">
                  <c:v>42496</c:v>
                </c:pt>
                <c:pt idx="1019">
                  <c:v>42495</c:v>
                </c:pt>
                <c:pt idx="1020">
                  <c:v>42494</c:v>
                </c:pt>
                <c:pt idx="1021">
                  <c:v>42493</c:v>
                </c:pt>
                <c:pt idx="1022">
                  <c:v>42492</c:v>
                </c:pt>
                <c:pt idx="1023">
                  <c:v>42489</c:v>
                </c:pt>
                <c:pt idx="1024">
                  <c:v>42488</c:v>
                </c:pt>
                <c:pt idx="1025">
                  <c:v>42487</c:v>
                </c:pt>
                <c:pt idx="1026">
                  <c:v>42486</c:v>
                </c:pt>
                <c:pt idx="1027">
                  <c:v>42485</c:v>
                </c:pt>
                <c:pt idx="1028">
                  <c:v>42482</c:v>
                </c:pt>
                <c:pt idx="1029">
                  <c:v>42481</c:v>
                </c:pt>
                <c:pt idx="1030">
                  <c:v>42480</c:v>
                </c:pt>
                <c:pt idx="1031">
                  <c:v>42479</c:v>
                </c:pt>
                <c:pt idx="1032">
                  <c:v>42478</c:v>
                </c:pt>
                <c:pt idx="1033">
                  <c:v>42475</c:v>
                </c:pt>
                <c:pt idx="1034">
                  <c:v>42474</c:v>
                </c:pt>
                <c:pt idx="1035">
                  <c:v>42473</c:v>
                </c:pt>
                <c:pt idx="1036">
                  <c:v>42472</c:v>
                </c:pt>
                <c:pt idx="1037">
                  <c:v>42471</c:v>
                </c:pt>
                <c:pt idx="1038">
                  <c:v>42468</c:v>
                </c:pt>
                <c:pt idx="1039">
                  <c:v>42467</c:v>
                </c:pt>
                <c:pt idx="1040">
                  <c:v>42466</c:v>
                </c:pt>
                <c:pt idx="1041">
                  <c:v>42465</c:v>
                </c:pt>
                <c:pt idx="1042">
                  <c:v>42464</c:v>
                </c:pt>
                <c:pt idx="1043">
                  <c:v>42461</c:v>
                </c:pt>
                <c:pt idx="1044">
                  <c:v>42460</c:v>
                </c:pt>
                <c:pt idx="1045">
                  <c:v>42459</c:v>
                </c:pt>
                <c:pt idx="1046">
                  <c:v>42458</c:v>
                </c:pt>
                <c:pt idx="1047">
                  <c:v>42457</c:v>
                </c:pt>
                <c:pt idx="1048">
                  <c:v>42453</c:v>
                </c:pt>
                <c:pt idx="1049">
                  <c:v>42452</c:v>
                </c:pt>
                <c:pt idx="1050">
                  <c:v>42451</c:v>
                </c:pt>
                <c:pt idx="1051">
                  <c:v>42450</c:v>
                </c:pt>
                <c:pt idx="1052">
                  <c:v>42447</c:v>
                </c:pt>
                <c:pt idx="1053">
                  <c:v>42446</c:v>
                </c:pt>
                <c:pt idx="1054">
                  <c:v>42445</c:v>
                </c:pt>
                <c:pt idx="1055">
                  <c:v>42444</c:v>
                </c:pt>
                <c:pt idx="1056">
                  <c:v>42443</c:v>
                </c:pt>
                <c:pt idx="1057">
                  <c:v>42440</c:v>
                </c:pt>
                <c:pt idx="1058">
                  <c:v>42439</c:v>
                </c:pt>
                <c:pt idx="1059">
                  <c:v>42438</c:v>
                </c:pt>
                <c:pt idx="1060">
                  <c:v>42437</c:v>
                </c:pt>
                <c:pt idx="1061">
                  <c:v>42436</c:v>
                </c:pt>
                <c:pt idx="1062">
                  <c:v>42433</c:v>
                </c:pt>
                <c:pt idx="1063">
                  <c:v>42432</c:v>
                </c:pt>
                <c:pt idx="1064">
                  <c:v>42431</c:v>
                </c:pt>
                <c:pt idx="1065">
                  <c:v>42430</c:v>
                </c:pt>
                <c:pt idx="1066">
                  <c:v>42429</c:v>
                </c:pt>
                <c:pt idx="1067">
                  <c:v>42426</c:v>
                </c:pt>
                <c:pt idx="1068">
                  <c:v>42425</c:v>
                </c:pt>
                <c:pt idx="1069">
                  <c:v>42424</c:v>
                </c:pt>
                <c:pt idx="1070">
                  <c:v>42423</c:v>
                </c:pt>
                <c:pt idx="1071">
                  <c:v>42422</c:v>
                </c:pt>
                <c:pt idx="1072">
                  <c:v>42419</c:v>
                </c:pt>
                <c:pt idx="1073">
                  <c:v>42418</c:v>
                </c:pt>
                <c:pt idx="1074">
                  <c:v>42417</c:v>
                </c:pt>
                <c:pt idx="1075">
                  <c:v>42416</c:v>
                </c:pt>
                <c:pt idx="1076">
                  <c:v>42412</c:v>
                </c:pt>
                <c:pt idx="1077">
                  <c:v>42411</c:v>
                </c:pt>
                <c:pt idx="1078">
                  <c:v>42410</c:v>
                </c:pt>
                <c:pt idx="1079">
                  <c:v>42409</c:v>
                </c:pt>
                <c:pt idx="1080">
                  <c:v>42408</c:v>
                </c:pt>
                <c:pt idx="1081">
                  <c:v>42405</c:v>
                </c:pt>
                <c:pt idx="1082">
                  <c:v>42404</c:v>
                </c:pt>
                <c:pt idx="1083">
                  <c:v>42403</c:v>
                </c:pt>
                <c:pt idx="1084">
                  <c:v>42402</c:v>
                </c:pt>
                <c:pt idx="1085">
                  <c:v>42401</c:v>
                </c:pt>
                <c:pt idx="1086">
                  <c:v>42398</c:v>
                </c:pt>
                <c:pt idx="1087">
                  <c:v>42397</c:v>
                </c:pt>
                <c:pt idx="1088">
                  <c:v>42396</c:v>
                </c:pt>
                <c:pt idx="1089">
                  <c:v>42395</c:v>
                </c:pt>
                <c:pt idx="1090">
                  <c:v>42394</c:v>
                </c:pt>
                <c:pt idx="1091">
                  <c:v>42391</c:v>
                </c:pt>
                <c:pt idx="1092">
                  <c:v>42390</c:v>
                </c:pt>
                <c:pt idx="1093">
                  <c:v>42389</c:v>
                </c:pt>
                <c:pt idx="1094">
                  <c:v>42388</c:v>
                </c:pt>
                <c:pt idx="1095">
                  <c:v>42384</c:v>
                </c:pt>
                <c:pt idx="1096">
                  <c:v>42383</c:v>
                </c:pt>
                <c:pt idx="1097">
                  <c:v>42382</c:v>
                </c:pt>
                <c:pt idx="1098">
                  <c:v>42381</c:v>
                </c:pt>
                <c:pt idx="1099">
                  <c:v>42380</c:v>
                </c:pt>
                <c:pt idx="1100">
                  <c:v>42377</c:v>
                </c:pt>
                <c:pt idx="1101">
                  <c:v>42376</c:v>
                </c:pt>
                <c:pt idx="1102">
                  <c:v>42375</c:v>
                </c:pt>
                <c:pt idx="1103">
                  <c:v>42374</c:v>
                </c:pt>
                <c:pt idx="1104">
                  <c:v>42373</c:v>
                </c:pt>
                <c:pt idx="1105">
                  <c:v>42369</c:v>
                </c:pt>
                <c:pt idx="1106">
                  <c:v>42368</c:v>
                </c:pt>
                <c:pt idx="1107">
                  <c:v>42367</c:v>
                </c:pt>
                <c:pt idx="1108">
                  <c:v>42366</c:v>
                </c:pt>
                <c:pt idx="1109">
                  <c:v>42362</c:v>
                </c:pt>
                <c:pt idx="1110">
                  <c:v>42361</c:v>
                </c:pt>
                <c:pt idx="1111">
                  <c:v>42360</c:v>
                </c:pt>
                <c:pt idx="1112">
                  <c:v>42359</c:v>
                </c:pt>
                <c:pt idx="1113">
                  <c:v>42356</c:v>
                </c:pt>
                <c:pt idx="1114">
                  <c:v>42355</c:v>
                </c:pt>
                <c:pt idx="1115">
                  <c:v>42354</c:v>
                </c:pt>
                <c:pt idx="1116">
                  <c:v>42353</c:v>
                </c:pt>
                <c:pt idx="1117">
                  <c:v>42352</c:v>
                </c:pt>
                <c:pt idx="1118">
                  <c:v>42349</c:v>
                </c:pt>
                <c:pt idx="1119">
                  <c:v>42348</c:v>
                </c:pt>
                <c:pt idx="1120">
                  <c:v>42347</c:v>
                </c:pt>
                <c:pt idx="1121">
                  <c:v>42346</c:v>
                </c:pt>
                <c:pt idx="1122">
                  <c:v>42345</c:v>
                </c:pt>
                <c:pt idx="1123">
                  <c:v>42342</c:v>
                </c:pt>
                <c:pt idx="1124">
                  <c:v>42341</c:v>
                </c:pt>
                <c:pt idx="1125">
                  <c:v>42340</c:v>
                </c:pt>
                <c:pt idx="1126">
                  <c:v>42339</c:v>
                </c:pt>
                <c:pt idx="1127">
                  <c:v>42338</c:v>
                </c:pt>
                <c:pt idx="1128">
                  <c:v>42335</c:v>
                </c:pt>
                <c:pt idx="1129">
                  <c:v>42333</c:v>
                </c:pt>
                <c:pt idx="1130">
                  <c:v>42332</c:v>
                </c:pt>
                <c:pt idx="1131">
                  <c:v>42331</c:v>
                </c:pt>
                <c:pt idx="1132">
                  <c:v>42328</c:v>
                </c:pt>
                <c:pt idx="1133">
                  <c:v>42327</c:v>
                </c:pt>
                <c:pt idx="1134">
                  <c:v>42326</c:v>
                </c:pt>
                <c:pt idx="1135">
                  <c:v>42325</c:v>
                </c:pt>
                <c:pt idx="1136">
                  <c:v>42324</c:v>
                </c:pt>
                <c:pt idx="1137">
                  <c:v>42321</c:v>
                </c:pt>
                <c:pt idx="1138">
                  <c:v>42320</c:v>
                </c:pt>
                <c:pt idx="1139">
                  <c:v>42318</c:v>
                </c:pt>
                <c:pt idx="1140">
                  <c:v>42317</c:v>
                </c:pt>
                <c:pt idx="1141">
                  <c:v>42314</c:v>
                </c:pt>
                <c:pt idx="1142">
                  <c:v>42313</c:v>
                </c:pt>
                <c:pt idx="1143">
                  <c:v>42312</c:v>
                </c:pt>
                <c:pt idx="1144">
                  <c:v>42311</c:v>
                </c:pt>
                <c:pt idx="1145">
                  <c:v>42310</c:v>
                </c:pt>
                <c:pt idx="1146">
                  <c:v>42307</c:v>
                </c:pt>
                <c:pt idx="1147">
                  <c:v>42306</c:v>
                </c:pt>
                <c:pt idx="1148">
                  <c:v>42305</c:v>
                </c:pt>
                <c:pt idx="1149">
                  <c:v>42304</c:v>
                </c:pt>
                <c:pt idx="1150">
                  <c:v>42303</c:v>
                </c:pt>
                <c:pt idx="1151">
                  <c:v>42300</c:v>
                </c:pt>
                <c:pt idx="1152">
                  <c:v>42299</c:v>
                </c:pt>
                <c:pt idx="1153">
                  <c:v>42298</c:v>
                </c:pt>
                <c:pt idx="1154">
                  <c:v>42297</c:v>
                </c:pt>
                <c:pt idx="1155">
                  <c:v>42296</c:v>
                </c:pt>
                <c:pt idx="1156">
                  <c:v>42293</c:v>
                </c:pt>
                <c:pt idx="1157">
                  <c:v>42292</c:v>
                </c:pt>
                <c:pt idx="1158">
                  <c:v>42291</c:v>
                </c:pt>
                <c:pt idx="1159">
                  <c:v>42290</c:v>
                </c:pt>
                <c:pt idx="1160">
                  <c:v>42286</c:v>
                </c:pt>
                <c:pt idx="1161">
                  <c:v>42285</c:v>
                </c:pt>
                <c:pt idx="1162">
                  <c:v>42284</c:v>
                </c:pt>
                <c:pt idx="1163">
                  <c:v>42283</c:v>
                </c:pt>
                <c:pt idx="1164">
                  <c:v>42282</c:v>
                </c:pt>
                <c:pt idx="1165">
                  <c:v>42279</c:v>
                </c:pt>
                <c:pt idx="1166">
                  <c:v>42278</c:v>
                </c:pt>
                <c:pt idx="1167">
                  <c:v>42277</c:v>
                </c:pt>
                <c:pt idx="1168">
                  <c:v>42276</c:v>
                </c:pt>
                <c:pt idx="1169">
                  <c:v>42275</c:v>
                </c:pt>
                <c:pt idx="1170">
                  <c:v>42272</c:v>
                </c:pt>
                <c:pt idx="1171">
                  <c:v>42271</c:v>
                </c:pt>
                <c:pt idx="1172">
                  <c:v>42270</c:v>
                </c:pt>
                <c:pt idx="1173">
                  <c:v>42269</c:v>
                </c:pt>
                <c:pt idx="1174">
                  <c:v>42268</c:v>
                </c:pt>
                <c:pt idx="1175">
                  <c:v>42265</c:v>
                </c:pt>
                <c:pt idx="1176">
                  <c:v>42264</c:v>
                </c:pt>
                <c:pt idx="1177">
                  <c:v>42263</c:v>
                </c:pt>
                <c:pt idx="1178">
                  <c:v>42262</c:v>
                </c:pt>
                <c:pt idx="1179">
                  <c:v>42261</c:v>
                </c:pt>
                <c:pt idx="1180">
                  <c:v>42258</c:v>
                </c:pt>
                <c:pt idx="1181">
                  <c:v>42257</c:v>
                </c:pt>
                <c:pt idx="1182">
                  <c:v>42256</c:v>
                </c:pt>
                <c:pt idx="1183">
                  <c:v>42255</c:v>
                </c:pt>
                <c:pt idx="1184">
                  <c:v>42251</c:v>
                </c:pt>
                <c:pt idx="1185">
                  <c:v>42250</c:v>
                </c:pt>
                <c:pt idx="1186">
                  <c:v>42249</c:v>
                </c:pt>
                <c:pt idx="1187">
                  <c:v>42248</c:v>
                </c:pt>
                <c:pt idx="1188">
                  <c:v>42247</c:v>
                </c:pt>
                <c:pt idx="1189">
                  <c:v>42244</c:v>
                </c:pt>
                <c:pt idx="1190">
                  <c:v>42243</c:v>
                </c:pt>
                <c:pt idx="1191">
                  <c:v>42242</c:v>
                </c:pt>
                <c:pt idx="1192">
                  <c:v>42241</c:v>
                </c:pt>
                <c:pt idx="1193">
                  <c:v>42240</c:v>
                </c:pt>
                <c:pt idx="1194">
                  <c:v>42237</c:v>
                </c:pt>
                <c:pt idx="1195">
                  <c:v>42236</c:v>
                </c:pt>
                <c:pt idx="1196">
                  <c:v>42235</c:v>
                </c:pt>
                <c:pt idx="1197">
                  <c:v>42234</c:v>
                </c:pt>
                <c:pt idx="1198">
                  <c:v>42233</c:v>
                </c:pt>
                <c:pt idx="1199">
                  <c:v>42230</c:v>
                </c:pt>
                <c:pt idx="1200">
                  <c:v>42229</c:v>
                </c:pt>
                <c:pt idx="1201">
                  <c:v>42228</c:v>
                </c:pt>
                <c:pt idx="1202">
                  <c:v>42227</c:v>
                </c:pt>
                <c:pt idx="1203">
                  <c:v>42226</c:v>
                </c:pt>
                <c:pt idx="1204">
                  <c:v>42223</c:v>
                </c:pt>
                <c:pt idx="1205">
                  <c:v>42222</c:v>
                </c:pt>
                <c:pt idx="1206">
                  <c:v>42221</c:v>
                </c:pt>
                <c:pt idx="1207">
                  <c:v>42220</c:v>
                </c:pt>
                <c:pt idx="1208">
                  <c:v>42219</c:v>
                </c:pt>
                <c:pt idx="1209">
                  <c:v>42216</c:v>
                </c:pt>
                <c:pt idx="1210">
                  <c:v>42215</c:v>
                </c:pt>
                <c:pt idx="1211">
                  <c:v>42214</c:v>
                </c:pt>
                <c:pt idx="1212">
                  <c:v>42213</c:v>
                </c:pt>
                <c:pt idx="1213">
                  <c:v>42212</c:v>
                </c:pt>
                <c:pt idx="1214">
                  <c:v>42209</c:v>
                </c:pt>
                <c:pt idx="1215">
                  <c:v>42208</c:v>
                </c:pt>
                <c:pt idx="1216">
                  <c:v>42207</c:v>
                </c:pt>
                <c:pt idx="1217">
                  <c:v>42206</c:v>
                </c:pt>
                <c:pt idx="1218">
                  <c:v>42205</c:v>
                </c:pt>
                <c:pt idx="1219">
                  <c:v>42202</c:v>
                </c:pt>
                <c:pt idx="1220">
                  <c:v>42201</c:v>
                </c:pt>
                <c:pt idx="1221">
                  <c:v>42200</c:v>
                </c:pt>
                <c:pt idx="1222">
                  <c:v>42199</c:v>
                </c:pt>
                <c:pt idx="1223">
                  <c:v>42198</c:v>
                </c:pt>
                <c:pt idx="1224">
                  <c:v>42195</c:v>
                </c:pt>
                <c:pt idx="1225">
                  <c:v>42194</c:v>
                </c:pt>
                <c:pt idx="1226">
                  <c:v>42193</c:v>
                </c:pt>
                <c:pt idx="1227">
                  <c:v>42192</c:v>
                </c:pt>
                <c:pt idx="1228">
                  <c:v>42191</c:v>
                </c:pt>
                <c:pt idx="1229">
                  <c:v>42187</c:v>
                </c:pt>
                <c:pt idx="1230">
                  <c:v>42186</c:v>
                </c:pt>
                <c:pt idx="1231">
                  <c:v>42185</c:v>
                </c:pt>
                <c:pt idx="1232">
                  <c:v>42184</c:v>
                </c:pt>
                <c:pt idx="1233">
                  <c:v>42181</c:v>
                </c:pt>
                <c:pt idx="1234">
                  <c:v>42180</c:v>
                </c:pt>
                <c:pt idx="1235">
                  <c:v>42179</c:v>
                </c:pt>
                <c:pt idx="1236">
                  <c:v>42178</c:v>
                </c:pt>
                <c:pt idx="1237">
                  <c:v>42177</c:v>
                </c:pt>
                <c:pt idx="1238">
                  <c:v>42174</c:v>
                </c:pt>
                <c:pt idx="1239">
                  <c:v>42173</c:v>
                </c:pt>
                <c:pt idx="1240">
                  <c:v>42172</c:v>
                </c:pt>
                <c:pt idx="1241">
                  <c:v>42171</c:v>
                </c:pt>
                <c:pt idx="1242">
                  <c:v>42170</c:v>
                </c:pt>
                <c:pt idx="1243">
                  <c:v>42167</c:v>
                </c:pt>
                <c:pt idx="1244">
                  <c:v>42166</c:v>
                </c:pt>
                <c:pt idx="1245">
                  <c:v>42165</c:v>
                </c:pt>
                <c:pt idx="1246">
                  <c:v>42164</c:v>
                </c:pt>
                <c:pt idx="1247">
                  <c:v>42163</c:v>
                </c:pt>
                <c:pt idx="1248">
                  <c:v>42160</c:v>
                </c:pt>
                <c:pt idx="1249">
                  <c:v>42159</c:v>
                </c:pt>
                <c:pt idx="1250">
                  <c:v>42158</c:v>
                </c:pt>
                <c:pt idx="1251">
                  <c:v>42157</c:v>
                </c:pt>
                <c:pt idx="1252">
                  <c:v>42156</c:v>
                </c:pt>
              </c:numCache>
            </c:numRef>
          </c:cat>
          <c:val>
            <c:numRef>
              <c:f>SOFR!$B$5:$B$1257</c:f>
              <c:numCache>
                <c:formatCode>General</c:formatCode>
                <c:ptCount val="1253"/>
                <c:pt idx="2">
                  <c:v>5.9999999999999995E-4</c:v>
                </c:pt>
                <c:pt idx="3">
                  <c:v>5.9999999999999995E-4</c:v>
                </c:pt>
                <c:pt idx="4">
                  <c:v>5.9999999999999995E-4</c:v>
                </c:pt>
                <c:pt idx="5">
                  <c:v>5.9999999999999995E-4</c:v>
                </c:pt>
                <c:pt idx="6">
                  <c:v>5.9999999999999995E-4</c:v>
                </c:pt>
                <c:pt idx="7">
                  <c:v>4.0000000000000002E-4</c:v>
                </c:pt>
                <c:pt idx="8">
                  <c:v>2.0000000000000001E-4</c:v>
                </c:pt>
                <c:pt idx="9">
                  <c:v>1E-4</c:v>
                </c:pt>
                <c:pt idx="10">
                  <c:v>4.0000000000000002E-4</c:v>
                </c:pt>
                <c:pt idx="11">
                  <c:v>4.0000000000000002E-4</c:v>
                </c:pt>
                <c:pt idx="12">
                  <c:v>5.0000000000000001E-4</c:v>
                </c:pt>
                <c:pt idx="13">
                  <c:v>2.0000000000000001E-4</c:v>
                </c:pt>
                <c:pt idx="14">
                  <c:v>4.0000000000000002E-4</c:v>
                </c:pt>
                <c:pt idx="15">
                  <c:v>5.9999999999999995E-4</c:v>
                </c:pt>
                <c:pt idx="16">
                  <c:v>5.9999999999999995E-4</c:v>
                </c:pt>
                <c:pt idx="17">
                  <c:v>5.9999999999999995E-4</c:v>
                </c:pt>
                <c:pt idx="18">
                  <c:v>5.0000000000000001E-4</c:v>
                </c:pt>
                <c:pt idx="19">
                  <c:v>5.0000000000000001E-4</c:v>
                </c:pt>
                <c:pt idx="20">
                  <c:v>5.0000000000000001E-4</c:v>
                </c:pt>
                <c:pt idx="21">
                  <c:v>5.0000000000000001E-4</c:v>
                </c:pt>
                <c:pt idx="22">
                  <c:v>2.9999999999999997E-4</c:v>
                </c:pt>
                <c:pt idx="23">
                  <c:v>4.0000000000000002E-4</c:v>
                </c:pt>
                <c:pt idx="24">
                  <c:v>1E-4</c:v>
                </c:pt>
                <c:pt idx="25">
                  <c:v>1E-4</c:v>
                </c:pt>
                <c:pt idx="26">
                  <c:v>2.9999999999999997E-4</c:v>
                </c:pt>
                <c:pt idx="27">
                  <c:v>2.9999999999999997E-4</c:v>
                </c:pt>
                <c:pt idx="28">
                  <c:v>1E-4</c:v>
                </c:pt>
                <c:pt idx="29">
                  <c:v>1E-4</c:v>
                </c:pt>
                <c:pt idx="30">
                  <c:v>1E-4</c:v>
                </c:pt>
                <c:pt idx="31">
                  <c:v>2.0000000000000001E-4</c:v>
                </c:pt>
                <c:pt idx="32">
                  <c:v>2.9999999999999997E-4</c:v>
                </c:pt>
                <c:pt idx="33">
                  <c:v>2.9999999999999997E-4</c:v>
                </c:pt>
                <c:pt idx="34">
                  <c:v>2.9999999999999997E-4</c:v>
                </c:pt>
                <c:pt idx="35">
                  <c:v>5.9999999999999995E-4</c:v>
                </c:pt>
                <c:pt idx="36">
                  <c:v>2.0000000000000001E-4</c:v>
                </c:pt>
                <c:pt idx="37">
                  <c:v>1E-4</c:v>
                </c:pt>
                <c:pt idx="38">
                  <c:v>1E-4</c:v>
                </c:pt>
                <c:pt idx="39">
                  <c:v>1E-4</c:v>
                </c:pt>
                <c:pt idx="40">
                  <c:v>1E-4</c:v>
                </c:pt>
                <c:pt idx="41">
                  <c:v>1E-4</c:v>
                </c:pt>
                <c:pt idx="42">
                  <c:v>1E-4</c:v>
                </c:pt>
                <c:pt idx="43">
                  <c:v>1E-4</c:v>
                </c:pt>
                <c:pt idx="44">
                  <c:v>1E-4</c:v>
                </c:pt>
                <c:pt idx="45">
                  <c:v>1E-4</c:v>
                </c:pt>
                <c:pt idx="46">
                  <c:v>1E-4</c:v>
                </c:pt>
                <c:pt idx="47">
                  <c:v>1E-4</c:v>
                </c:pt>
                <c:pt idx="48">
                  <c:v>1E-4</c:v>
                </c:pt>
                <c:pt idx="49">
                  <c:v>1E-4</c:v>
                </c:pt>
                <c:pt idx="50">
                  <c:v>2.0000000000000001E-4</c:v>
                </c:pt>
                <c:pt idx="51">
                  <c:v>4.0000000000000002E-4</c:v>
                </c:pt>
                <c:pt idx="52">
                  <c:v>5.9999999999999995E-4</c:v>
                </c:pt>
                <c:pt idx="53">
                  <c:v>1E-3</c:v>
                </c:pt>
                <c:pt idx="54">
                  <c:v>5.4000000000000003E-3</c:v>
                </c:pt>
                <c:pt idx="55">
                  <c:v>2.5999999999999999E-3</c:v>
                </c:pt>
                <c:pt idx="56">
                  <c:v>1.1000000000000001E-2</c:v>
                </c:pt>
                <c:pt idx="57">
                  <c:v>1.2E-2</c:v>
                </c:pt>
                <c:pt idx="58">
                  <c:v>1.15E-2</c:v>
                </c:pt>
                <c:pt idx="59">
                  <c:v>1.11E-2</c:v>
                </c:pt>
                <c:pt idx="60">
                  <c:v>1.09E-2</c:v>
                </c:pt>
                <c:pt idx="61">
                  <c:v>1.1000000000000001E-2</c:v>
                </c:pt>
                <c:pt idx="62">
                  <c:v>1.1200000000000002E-2</c:v>
                </c:pt>
                <c:pt idx="63">
                  <c:v>1.23E-2</c:v>
                </c:pt>
                <c:pt idx="64">
                  <c:v>1.6399999999999998E-2</c:v>
                </c:pt>
                <c:pt idx="65">
                  <c:v>1.5900000000000001E-2</c:v>
                </c:pt>
                <c:pt idx="66">
                  <c:v>1.6E-2</c:v>
                </c:pt>
                <c:pt idx="67">
                  <c:v>1.5800000000000002E-2</c:v>
                </c:pt>
                <c:pt idx="68">
                  <c:v>1.5800000000000002E-2</c:v>
                </c:pt>
                <c:pt idx="69">
                  <c:v>1.5900000000000001E-2</c:v>
                </c:pt>
                <c:pt idx="70">
                  <c:v>1.5800000000000002E-2</c:v>
                </c:pt>
                <c:pt idx="71">
                  <c:v>1.5800000000000002E-2</c:v>
                </c:pt>
                <c:pt idx="72">
                  <c:v>1.6E-2</c:v>
                </c:pt>
                <c:pt idx="73">
                  <c:v>1.5900000000000001E-2</c:v>
                </c:pt>
                <c:pt idx="74">
                  <c:v>1.6E-2</c:v>
                </c:pt>
                <c:pt idx="75">
                  <c:v>1.5800000000000002E-2</c:v>
                </c:pt>
                <c:pt idx="76">
                  <c:v>1.5700000000000002E-2</c:v>
                </c:pt>
                <c:pt idx="77">
                  <c:v>1.5700000000000002E-2</c:v>
                </c:pt>
                <c:pt idx="78">
                  <c:v>1.5800000000000002E-2</c:v>
                </c:pt>
                <c:pt idx="79">
                  <c:v>1.5800000000000002E-2</c:v>
                </c:pt>
                <c:pt idx="80">
                  <c:v>1.5800000000000002E-2</c:v>
                </c:pt>
                <c:pt idx="81">
                  <c:v>1.5900000000000001E-2</c:v>
                </c:pt>
                <c:pt idx="82">
                  <c:v>1.5900000000000001E-2</c:v>
                </c:pt>
                <c:pt idx="83">
                  <c:v>1.6E-2</c:v>
                </c:pt>
                <c:pt idx="84">
                  <c:v>1.5900000000000001E-2</c:v>
                </c:pt>
                <c:pt idx="85">
                  <c:v>1.6E-2</c:v>
                </c:pt>
                <c:pt idx="86">
                  <c:v>1.5800000000000002E-2</c:v>
                </c:pt>
                <c:pt idx="87">
                  <c:v>1.5300000000000001E-2</c:v>
                </c:pt>
                <c:pt idx="88">
                  <c:v>1.5300000000000001E-2</c:v>
                </c:pt>
                <c:pt idx="89">
                  <c:v>1.5300000000000001E-2</c:v>
                </c:pt>
                <c:pt idx="90">
                  <c:v>1.5300000000000001E-2</c:v>
                </c:pt>
                <c:pt idx="91">
                  <c:v>1.54E-2</c:v>
                </c:pt>
                <c:pt idx="92">
                  <c:v>1.54E-2</c:v>
                </c:pt>
                <c:pt idx="93">
                  <c:v>1.54E-2</c:v>
                </c:pt>
                <c:pt idx="94">
                  <c:v>1.54E-2</c:v>
                </c:pt>
                <c:pt idx="95">
                  <c:v>1.55E-2</c:v>
                </c:pt>
                <c:pt idx="96">
                  <c:v>1.5600000000000001E-2</c:v>
                </c:pt>
                <c:pt idx="97">
                  <c:v>1.55E-2</c:v>
                </c:pt>
                <c:pt idx="98">
                  <c:v>1.54E-2</c:v>
                </c:pt>
                <c:pt idx="99">
                  <c:v>1.55E-2</c:v>
                </c:pt>
                <c:pt idx="100">
                  <c:v>1.55E-2</c:v>
                </c:pt>
                <c:pt idx="101">
                  <c:v>1.55E-2</c:v>
                </c:pt>
                <c:pt idx="102">
                  <c:v>1.5600000000000001E-2</c:v>
                </c:pt>
                <c:pt idx="103">
                  <c:v>1.55E-2</c:v>
                </c:pt>
                <c:pt idx="104">
                  <c:v>1.55E-2</c:v>
                </c:pt>
                <c:pt idx="105">
                  <c:v>1.54E-2</c:v>
                </c:pt>
                <c:pt idx="106">
                  <c:v>1.55E-2</c:v>
                </c:pt>
                <c:pt idx="107">
                  <c:v>1.54E-2</c:v>
                </c:pt>
                <c:pt idx="108">
                  <c:v>1.5300000000000001E-2</c:v>
                </c:pt>
                <c:pt idx="109">
                  <c:v>1.52E-2</c:v>
                </c:pt>
                <c:pt idx="110">
                  <c:v>1.52E-2</c:v>
                </c:pt>
                <c:pt idx="111">
                  <c:v>1.52E-2</c:v>
                </c:pt>
                <c:pt idx="112">
                  <c:v>1.5300000000000001E-2</c:v>
                </c:pt>
                <c:pt idx="113">
                  <c:v>1.5300000000000001E-2</c:v>
                </c:pt>
                <c:pt idx="114">
                  <c:v>1.5300000000000001E-2</c:v>
                </c:pt>
                <c:pt idx="115">
                  <c:v>1.54E-2</c:v>
                </c:pt>
                <c:pt idx="116">
                  <c:v>1.6200000000000003E-2</c:v>
                </c:pt>
                <c:pt idx="117">
                  <c:v>1.54E-2</c:v>
                </c:pt>
                <c:pt idx="118">
                  <c:v>1.5300000000000001E-2</c:v>
                </c:pt>
                <c:pt idx="119">
                  <c:v>1.54E-2</c:v>
                </c:pt>
                <c:pt idx="120">
                  <c:v>1.55E-2</c:v>
                </c:pt>
                <c:pt idx="121">
                  <c:v>1.5600000000000001E-2</c:v>
                </c:pt>
                <c:pt idx="122">
                  <c:v>1.55E-2</c:v>
                </c:pt>
                <c:pt idx="123">
                  <c:v>1.55E-2</c:v>
                </c:pt>
                <c:pt idx="124">
                  <c:v>1.54E-2</c:v>
                </c:pt>
                <c:pt idx="125">
                  <c:v>1.55E-2</c:v>
                </c:pt>
                <c:pt idx="126">
                  <c:v>1.6299999999999999E-2</c:v>
                </c:pt>
                <c:pt idx="127">
                  <c:v>1.6500000000000001E-2</c:v>
                </c:pt>
                <c:pt idx="128">
                  <c:v>1.55E-2</c:v>
                </c:pt>
                <c:pt idx="129">
                  <c:v>1.54E-2</c:v>
                </c:pt>
                <c:pt idx="130">
                  <c:v>1.5600000000000001E-2</c:v>
                </c:pt>
                <c:pt idx="131">
                  <c:v>1.5800000000000002E-2</c:v>
                </c:pt>
                <c:pt idx="132">
                  <c:v>1.5800000000000002E-2</c:v>
                </c:pt>
                <c:pt idx="133">
                  <c:v>1.5700000000000002E-2</c:v>
                </c:pt>
                <c:pt idx="134">
                  <c:v>1.5700000000000002E-2</c:v>
                </c:pt>
                <c:pt idx="135">
                  <c:v>1.5600000000000001E-2</c:v>
                </c:pt>
                <c:pt idx="136">
                  <c:v>1.5900000000000001E-2</c:v>
                </c:pt>
                <c:pt idx="137">
                  <c:v>1.5800000000000002E-2</c:v>
                </c:pt>
                <c:pt idx="138">
                  <c:v>1.5700000000000002E-2</c:v>
                </c:pt>
                <c:pt idx="139">
                  <c:v>1.5700000000000002E-2</c:v>
                </c:pt>
                <c:pt idx="140">
                  <c:v>1.5600000000000001E-2</c:v>
                </c:pt>
                <c:pt idx="141">
                  <c:v>1.5600000000000001E-2</c:v>
                </c:pt>
                <c:pt idx="142">
                  <c:v>1.5700000000000002E-2</c:v>
                </c:pt>
                <c:pt idx="143">
                  <c:v>1.5800000000000002E-2</c:v>
                </c:pt>
                <c:pt idx="144">
                  <c:v>1.5600000000000001E-2</c:v>
                </c:pt>
                <c:pt idx="145">
                  <c:v>1.5800000000000002E-2</c:v>
                </c:pt>
                <c:pt idx="146">
                  <c:v>1.7600000000000001E-2</c:v>
                </c:pt>
                <c:pt idx="147">
                  <c:v>1.8200000000000001E-2</c:v>
                </c:pt>
                <c:pt idx="148">
                  <c:v>1.8100000000000002E-2</c:v>
                </c:pt>
                <c:pt idx="149">
                  <c:v>1.8200000000000001E-2</c:v>
                </c:pt>
                <c:pt idx="150">
                  <c:v>1.84E-2</c:v>
                </c:pt>
                <c:pt idx="151">
                  <c:v>1.8600000000000002E-2</c:v>
                </c:pt>
                <c:pt idx="152">
                  <c:v>1.8700000000000001E-2</c:v>
                </c:pt>
                <c:pt idx="153">
                  <c:v>1.8700000000000001E-2</c:v>
                </c:pt>
                <c:pt idx="154">
                  <c:v>1.8600000000000002E-2</c:v>
                </c:pt>
                <c:pt idx="155">
                  <c:v>1.8799999999999997E-2</c:v>
                </c:pt>
                <c:pt idx="156">
                  <c:v>1.95E-2</c:v>
                </c:pt>
                <c:pt idx="157">
                  <c:v>2.0499999999999997E-2</c:v>
                </c:pt>
                <c:pt idx="158">
                  <c:v>0.02</c:v>
                </c:pt>
                <c:pt idx="159">
                  <c:v>1.8500000000000003E-2</c:v>
                </c:pt>
                <c:pt idx="160">
                  <c:v>1.8500000000000003E-2</c:v>
                </c:pt>
                <c:pt idx="161">
                  <c:v>1.8500000000000003E-2</c:v>
                </c:pt>
                <c:pt idx="162">
                  <c:v>1.8500000000000003E-2</c:v>
                </c:pt>
                <c:pt idx="163">
                  <c:v>1.83E-2</c:v>
                </c:pt>
                <c:pt idx="164">
                  <c:v>1.8200000000000001E-2</c:v>
                </c:pt>
                <c:pt idx="165">
                  <c:v>1.84E-2</c:v>
                </c:pt>
                <c:pt idx="166">
                  <c:v>1.8500000000000003E-2</c:v>
                </c:pt>
                <c:pt idx="167">
                  <c:v>1.8799999999999997E-2</c:v>
                </c:pt>
                <c:pt idx="168">
                  <c:v>2.35E-2</c:v>
                </c:pt>
                <c:pt idx="169">
                  <c:v>1.8200000000000001E-2</c:v>
                </c:pt>
                <c:pt idx="170">
                  <c:v>1.8500000000000003E-2</c:v>
                </c:pt>
                <c:pt idx="171">
                  <c:v>2.0099999999999996E-2</c:v>
                </c:pt>
                <c:pt idx="172">
                  <c:v>1.9599999999999999E-2</c:v>
                </c:pt>
                <c:pt idx="173">
                  <c:v>1.8500000000000003E-2</c:v>
                </c:pt>
                <c:pt idx="174">
                  <c:v>1.8600000000000002E-2</c:v>
                </c:pt>
                <c:pt idx="175">
                  <c:v>1.95E-2</c:v>
                </c:pt>
                <c:pt idx="176">
                  <c:v>2.5499999999999998E-2</c:v>
                </c:pt>
                <c:pt idx="177">
                  <c:v>5.2499999999999998E-2</c:v>
                </c:pt>
                <c:pt idx="178">
                  <c:v>2.4300000000000002E-2</c:v>
                </c:pt>
                <c:pt idx="179">
                  <c:v>2.2000000000000002E-2</c:v>
                </c:pt>
                <c:pt idx="180">
                  <c:v>2.2000000000000002E-2</c:v>
                </c:pt>
                <c:pt idx="181">
                  <c:v>2.1499999999999998E-2</c:v>
                </c:pt>
                <c:pt idx="182">
                  <c:v>2.1400000000000002E-2</c:v>
                </c:pt>
                <c:pt idx="183">
                  <c:v>2.12E-2</c:v>
                </c:pt>
                <c:pt idx="184">
                  <c:v>2.1499999999999998E-2</c:v>
                </c:pt>
                <c:pt idx="185">
                  <c:v>2.2099999999999998E-2</c:v>
                </c:pt>
                <c:pt idx="186">
                  <c:v>2.2099999999999998E-2</c:v>
                </c:pt>
                <c:pt idx="187">
                  <c:v>2.1700000000000001E-2</c:v>
                </c:pt>
                <c:pt idx="188">
                  <c:v>2.1600000000000001E-2</c:v>
                </c:pt>
                <c:pt idx="189">
                  <c:v>2.12E-2</c:v>
                </c:pt>
                <c:pt idx="190">
                  <c:v>2.12E-2</c:v>
                </c:pt>
                <c:pt idx="191">
                  <c:v>2.1499999999999998E-2</c:v>
                </c:pt>
                <c:pt idx="192">
                  <c:v>2.1000000000000001E-2</c:v>
                </c:pt>
                <c:pt idx="193">
                  <c:v>2.1000000000000001E-2</c:v>
                </c:pt>
                <c:pt idx="194">
                  <c:v>2.0899999999999998E-2</c:v>
                </c:pt>
                <c:pt idx="195">
                  <c:v>2.1000000000000001E-2</c:v>
                </c:pt>
                <c:pt idx="196">
                  <c:v>2.1299999999999999E-2</c:v>
                </c:pt>
                <c:pt idx="197">
                  <c:v>2.1099999999999997E-2</c:v>
                </c:pt>
                <c:pt idx="198">
                  <c:v>2.1299999999999999E-2</c:v>
                </c:pt>
                <c:pt idx="199">
                  <c:v>2.18E-2</c:v>
                </c:pt>
                <c:pt idx="200">
                  <c:v>2.1299999999999999E-2</c:v>
                </c:pt>
                <c:pt idx="201">
                  <c:v>2.1600000000000001E-2</c:v>
                </c:pt>
                <c:pt idx="202">
                  <c:v>2.12E-2</c:v>
                </c:pt>
                <c:pt idx="203">
                  <c:v>2.1099999999999997E-2</c:v>
                </c:pt>
                <c:pt idx="204">
                  <c:v>2.0899999999999998E-2</c:v>
                </c:pt>
                <c:pt idx="205">
                  <c:v>2.1000000000000001E-2</c:v>
                </c:pt>
                <c:pt idx="206">
                  <c:v>2.1099999999999997E-2</c:v>
                </c:pt>
                <c:pt idx="207">
                  <c:v>2.1299999999999999E-2</c:v>
                </c:pt>
                <c:pt idx="208">
                  <c:v>2.1899999999999999E-2</c:v>
                </c:pt>
                <c:pt idx="209">
                  <c:v>2.1899999999999999E-2</c:v>
                </c:pt>
                <c:pt idx="210">
                  <c:v>2.5499999999999998E-2</c:v>
                </c:pt>
                <c:pt idx="211">
                  <c:v>2.3900000000000001E-2</c:v>
                </c:pt>
                <c:pt idx="212">
                  <c:v>2.4E-2</c:v>
                </c:pt>
                <c:pt idx="213">
                  <c:v>2.41E-2</c:v>
                </c:pt>
                <c:pt idx="214">
                  <c:v>2.4199999999999999E-2</c:v>
                </c:pt>
                <c:pt idx="215">
                  <c:v>2.41E-2</c:v>
                </c:pt>
                <c:pt idx="216">
                  <c:v>2.4E-2</c:v>
                </c:pt>
                <c:pt idx="217">
                  <c:v>2.4E-2</c:v>
                </c:pt>
                <c:pt idx="218">
                  <c:v>2.41E-2</c:v>
                </c:pt>
                <c:pt idx="219">
                  <c:v>2.46E-2</c:v>
                </c:pt>
                <c:pt idx="220">
                  <c:v>2.4700000000000003E-2</c:v>
                </c:pt>
                <c:pt idx="221">
                  <c:v>2.4700000000000003E-2</c:v>
                </c:pt>
                <c:pt idx="222">
                  <c:v>2.46E-2</c:v>
                </c:pt>
                <c:pt idx="223">
                  <c:v>2.3599999999999999E-2</c:v>
                </c:pt>
                <c:pt idx="224">
                  <c:v>2.41E-2</c:v>
                </c:pt>
                <c:pt idx="225">
                  <c:v>2.46E-2</c:v>
                </c:pt>
                <c:pt idx="226">
                  <c:v>2.4500000000000001E-2</c:v>
                </c:pt>
                <c:pt idx="227">
                  <c:v>2.4799999999999999E-2</c:v>
                </c:pt>
                <c:pt idx="228">
                  <c:v>2.5899999999999999E-2</c:v>
                </c:pt>
                <c:pt idx="229">
                  <c:v>2.5600000000000001E-2</c:v>
                </c:pt>
                <c:pt idx="230">
                  <c:v>2.5099999999999997E-2</c:v>
                </c:pt>
                <c:pt idx="231">
                  <c:v>2.4199999999999999E-2</c:v>
                </c:pt>
                <c:pt idx="232">
                  <c:v>2.5000000000000001E-2</c:v>
                </c:pt>
                <c:pt idx="233">
                  <c:v>2.4199999999999999E-2</c:v>
                </c:pt>
                <c:pt idx="234">
                  <c:v>2.4300000000000002E-2</c:v>
                </c:pt>
                <c:pt idx="235">
                  <c:v>2.41E-2</c:v>
                </c:pt>
                <c:pt idx="236">
                  <c:v>2.3900000000000001E-2</c:v>
                </c:pt>
                <c:pt idx="237">
                  <c:v>2.3700000000000002E-2</c:v>
                </c:pt>
                <c:pt idx="238">
                  <c:v>2.3599999999999999E-2</c:v>
                </c:pt>
                <c:pt idx="239">
                  <c:v>2.3599999999999999E-2</c:v>
                </c:pt>
                <c:pt idx="240">
                  <c:v>2.3900000000000001E-2</c:v>
                </c:pt>
                <c:pt idx="241">
                  <c:v>2.41E-2</c:v>
                </c:pt>
                <c:pt idx="242">
                  <c:v>2.35E-2</c:v>
                </c:pt>
                <c:pt idx="243">
                  <c:v>2.35E-2</c:v>
                </c:pt>
                <c:pt idx="244">
                  <c:v>2.3700000000000002E-2</c:v>
                </c:pt>
                <c:pt idx="245">
                  <c:v>2.3799999999999998E-2</c:v>
                </c:pt>
                <c:pt idx="246">
                  <c:v>2.3900000000000001E-2</c:v>
                </c:pt>
                <c:pt idx="247">
                  <c:v>2.3900000000000001E-2</c:v>
                </c:pt>
                <c:pt idx="248">
                  <c:v>2.4E-2</c:v>
                </c:pt>
                <c:pt idx="249">
                  <c:v>2.4E-2</c:v>
                </c:pt>
                <c:pt idx="250">
                  <c:v>2.3900000000000001E-2</c:v>
                </c:pt>
                <c:pt idx="251">
                  <c:v>2.4E-2</c:v>
                </c:pt>
                <c:pt idx="252">
                  <c:v>2.4900000000000002E-2</c:v>
                </c:pt>
                <c:pt idx="253">
                  <c:v>2.4E-2</c:v>
                </c:pt>
                <c:pt idx="254">
                  <c:v>2.4E-2</c:v>
                </c:pt>
                <c:pt idx="255">
                  <c:v>2.41E-2</c:v>
                </c:pt>
                <c:pt idx="256">
                  <c:v>2.3700000000000002E-2</c:v>
                </c:pt>
                <c:pt idx="257">
                  <c:v>2.3700000000000002E-2</c:v>
                </c:pt>
                <c:pt idx="258">
                  <c:v>2.3700000000000002E-2</c:v>
                </c:pt>
                <c:pt idx="259">
                  <c:v>2.3799999999999998E-2</c:v>
                </c:pt>
                <c:pt idx="260">
                  <c:v>2.3900000000000001E-2</c:v>
                </c:pt>
                <c:pt idx="261">
                  <c:v>2.4199999999999999E-2</c:v>
                </c:pt>
                <c:pt idx="262">
                  <c:v>2.4300000000000002E-2</c:v>
                </c:pt>
                <c:pt idx="263">
                  <c:v>2.4799999999999999E-2</c:v>
                </c:pt>
                <c:pt idx="264">
                  <c:v>2.3900000000000001E-2</c:v>
                </c:pt>
                <c:pt idx="265">
                  <c:v>2.3799999999999998E-2</c:v>
                </c:pt>
                <c:pt idx="266">
                  <c:v>2.4E-2</c:v>
                </c:pt>
                <c:pt idx="267">
                  <c:v>2.41E-2</c:v>
                </c:pt>
                <c:pt idx="268">
                  <c:v>2.4300000000000002E-2</c:v>
                </c:pt>
                <c:pt idx="269">
                  <c:v>2.4399999999999998E-2</c:v>
                </c:pt>
                <c:pt idx="270">
                  <c:v>2.4199999999999999E-2</c:v>
                </c:pt>
                <c:pt idx="271">
                  <c:v>2.4300000000000002E-2</c:v>
                </c:pt>
                <c:pt idx="272">
                  <c:v>2.5000000000000001E-2</c:v>
                </c:pt>
                <c:pt idx="273">
                  <c:v>2.5399999999999999E-2</c:v>
                </c:pt>
                <c:pt idx="274">
                  <c:v>2.76E-2</c:v>
                </c:pt>
                <c:pt idx="275">
                  <c:v>2.4799999999999999E-2</c:v>
                </c:pt>
                <c:pt idx="276">
                  <c:v>2.46E-2</c:v>
                </c:pt>
                <c:pt idx="277">
                  <c:v>2.4500000000000001E-2</c:v>
                </c:pt>
                <c:pt idx="278">
                  <c:v>2.4399999999999998E-2</c:v>
                </c:pt>
                <c:pt idx="279">
                  <c:v>2.46E-2</c:v>
                </c:pt>
                <c:pt idx="280">
                  <c:v>2.46E-2</c:v>
                </c:pt>
                <c:pt idx="281">
                  <c:v>2.5000000000000001E-2</c:v>
                </c:pt>
                <c:pt idx="282">
                  <c:v>2.5000000000000001E-2</c:v>
                </c:pt>
                <c:pt idx="283">
                  <c:v>2.4700000000000003E-2</c:v>
                </c:pt>
                <c:pt idx="284">
                  <c:v>2.4700000000000003E-2</c:v>
                </c:pt>
                <c:pt idx="285">
                  <c:v>2.4399999999999998E-2</c:v>
                </c:pt>
                <c:pt idx="286">
                  <c:v>2.4399999999999998E-2</c:v>
                </c:pt>
                <c:pt idx="287">
                  <c:v>2.4500000000000001E-2</c:v>
                </c:pt>
                <c:pt idx="288">
                  <c:v>2.4500000000000001E-2</c:v>
                </c:pt>
                <c:pt idx="289">
                  <c:v>2.46E-2</c:v>
                </c:pt>
                <c:pt idx="290">
                  <c:v>2.46E-2</c:v>
                </c:pt>
                <c:pt idx="291">
                  <c:v>2.46E-2</c:v>
                </c:pt>
                <c:pt idx="292">
                  <c:v>2.4700000000000003E-2</c:v>
                </c:pt>
                <c:pt idx="293">
                  <c:v>2.46E-2</c:v>
                </c:pt>
                <c:pt idx="294">
                  <c:v>2.46E-2</c:v>
                </c:pt>
                <c:pt idx="295">
                  <c:v>2.6499999999999999E-2</c:v>
                </c:pt>
                <c:pt idx="296">
                  <c:v>2.4300000000000002E-2</c:v>
                </c:pt>
                <c:pt idx="297">
                  <c:v>2.4E-2</c:v>
                </c:pt>
                <c:pt idx="298">
                  <c:v>2.4E-2</c:v>
                </c:pt>
                <c:pt idx="299">
                  <c:v>2.4E-2</c:v>
                </c:pt>
                <c:pt idx="300">
                  <c:v>2.4E-2</c:v>
                </c:pt>
                <c:pt idx="301">
                  <c:v>2.4399999999999998E-2</c:v>
                </c:pt>
                <c:pt idx="302">
                  <c:v>2.4700000000000003E-2</c:v>
                </c:pt>
                <c:pt idx="303">
                  <c:v>2.4199999999999999E-2</c:v>
                </c:pt>
                <c:pt idx="304">
                  <c:v>2.41E-2</c:v>
                </c:pt>
                <c:pt idx="305">
                  <c:v>2.46E-2</c:v>
                </c:pt>
                <c:pt idx="306">
                  <c:v>2.4199999999999999E-2</c:v>
                </c:pt>
                <c:pt idx="307">
                  <c:v>2.4E-2</c:v>
                </c:pt>
                <c:pt idx="308">
                  <c:v>2.3900000000000001E-2</c:v>
                </c:pt>
                <c:pt idx="309">
                  <c:v>2.3799999999999998E-2</c:v>
                </c:pt>
                <c:pt idx="310">
                  <c:v>2.3900000000000001E-2</c:v>
                </c:pt>
                <c:pt idx="311">
                  <c:v>2.3799999999999998E-2</c:v>
                </c:pt>
                <c:pt idx="312">
                  <c:v>2.3799999999999998E-2</c:v>
                </c:pt>
                <c:pt idx="313">
                  <c:v>2.3799999999999998E-2</c:v>
                </c:pt>
                <c:pt idx="314">
                  <c:v>2.3799999999999998E-2</c:v>
                </c:pt>
                <c:pt idx="315">
                  <c:v>2.3799999999999998E-2</c:v>
                </c:pt>
                <c:pt idx="316">
                  <c:v>2.58E-2</c:v>
                </c:pt>
                <c:pt idx="317">
                  <c:v>2.3700000000000002E-2</c:v>
                </c:pt>
                <c:pt idx="318">
                  <c:v>2.3799999999999998E-2</c:v>
                </c:pt>
                <c:pt idx="319">
                  <c:v>2.3799999999999998E-2</c:v>
                </c:pt>
                <c:pt idx="320">
                  <c:v>2.4E-2</c:v>
                </c:pt>
                <c:pt idx="321">
                  <c:v>2.3900000000000001E-2</c:v>
                </c:pt>
                <c:pt idx="322">
                  <c:v>2.3900000000000001E-2</c:v>
                </c:pt>
                <c:pt idx="323">
                  <c:v>2.4E-2</c:v>
                </c:pt>
                <c:pt idx="324">
                  <c:v>2.4300000000000002E-2</c:v>
                </c:pt>
                <c:pt idx="325">
                  <c:v>2.3900000000000001E-2</c:v>
                </c:pt>
                <c:pt idx="326">
                  <c:v>2.3799999999999998E-2</c:v>
                </c:pt>
                <c:pt idx="327">
                  <c:v>2.3900000000000001E-2</c:v>
                </c:pt>
                <c:pt idx="328">
                  <c:v>2.4E-2</c:v>
                </c:pt>
                <c:pt idx="329">
                  <c:v>2.3700000000000002E-2</c:v>
                </c:pt>
                <c:pt idx="330">
                  <c:v>2.3799999999999998E-2</c:v>
                </c:pt>
                <c:pt idx="331">
                  <c:v>2.3799999999999998E-2</c:v>
                </c:pt>
                <c:pt idx="332">
                  <c:v>2.4E-2</c:v>
                </c:pt>
                <c:pt idx="333">
                  <c:v>2.4E-2</c:v>
                </c:pt>
                <c:pt idx="334">
                  <c:v>2.4700000000000003E-2</c:v>
                </c:pt>
                <c:pt idx="335">
                  <c:v>2.58E-2</c:v>
                </c:pt>
                <c:pt idx="336">
                  <c:v>2.3900000000000001E-2</c:v>
                </c:pt>
                <c:pt idx="337">
                  <c:v>2.4E-2</c:v>
                </c:pt>
                <c:pt idx="338">
                  <c:v>2.3900000000000001E-2</c:v>
                </c:pt>
                <c:pt idx="339">
                  <c:v>2.4E-2</c:v>
                </c:pt>
                <c:pt idx="340">
                  <c:v>2.41E-2</c:v>
                </c:pt>
                <c:pt idx="341">
                  <c:v>2.4E-2</c:v>
                </c:pt>
                <c:pt idx="342">
                  <c:v>2.41E-2</c:v>
                </c:pt>
                <c:pt idx="343">
                  <c:v>2.4199999999999999E-2</c:v>
                </c:pt>
                <c:pt idx="344">
                  <c:v>2.41E-2</c:v>
                </c:pt>
                <c:pt idx="345">
                  <c:v>2.4300000000000002E-2</c:v>
                </c:pt>
                <c:pt idx="346">
                  <c:v>2.46E-2</c:v>
                </c:pt>
                <c:pt idx="347">
                  <c:v>2.4E-2</c:v>
                </c:pt>
                <c:pt idx="348">
                  <c:v>2.41E-2</c:v>
                </c:pt>
                <c:pt idx="349">
                  <c:v>2.4300000000000002E-2</c:v>
                </c:pt>
                <c:pt idx="350">
                  <c:v>2.4500000000000001E-2</c:v>
                </c:pt>
                <c:pt idx="351">
                  <c:v>2.4199999999999999E-2</c:v>
                </c:pt>
                <c:pt idx="352">
                  <c:v>2.41E-2</c:v>
                </c:pt>
                <c:pt idx="353">
                  <c:v>2.4500000000000001E-2</c:v>
                </c:pt>
                <c:pt idx="354">
                  <c:v>2.7000000000000003E-2</c:v>
                </c:pt>
                <c:pt idx="355">
                  <c:v>3.15E-2</c:v>
                </c:pt>
                <c:pt idx="356">
                  <c:v>0.03</c:v>
                </c:pt>
                <c:pt idx="357">
                  <c:v>2.46E-2</c:v>
                </c:pt>
                <c:pt idx="358">
                  <c:v>2.4399999999999998E-2</c:v>
                </c:pt>
                <c:pt idx="359">
                  <c:v>2.4399999999999998E-2</c:v>
                </c:pt>
                <c:pt idx="360">
                  <c:v>2.41E-2</c:v>
                </c:pt>
                <c:pt idx="361">
                  <c:v>2.4E-2</c:v>
                </c:pt>
                <c:pt idx="362">
                  <c:v>2.41E-2</c:v>
                </c:pt>
                <c:pt idx="363">
                  <c:v>2.3E-2</c:v>
                </c:pt>
                <c:pt idx="364">
                  <c:v>2.3199999999999998E-2</c:v>
                </c:pt>
                <c:pt idx="365">
                  <c:v>2.3099999999999999E-2</c:v>
                </c:pt>
                <c:pt idx="366">
                  <c:v>2.2099999999999998E-2</c:v>
                </c:pt>
                <c:pt idx="367">
                  <c:v>2.2099999999999998E-2</c:v>
                </c:pt>
                <c:pt idx="368">
                  <c:v>2.2000000000000002E-2</c:v>
                </c:pt>
                <c:pt idx="369">
                  <c:v>2.1899999999999999E-2</c:v>
                </c:pt>
                <c:pt idx="370">
                  <c:v>2.2200000000000001E-2</c:v>
                </c:pt>
                <c:pt idx="371">
                  <c:v>2.3E-2</c:v>
                </c:pt>
                <c:pt idx="372">
                  <c:v>2.3399999999999997E-2</c:v>
                </c:pt>
                <c:pt idx="373">
                  <c:v>2.2700000000000001E-2</c:v>
                </c:pt>
                <c:pt idx="374">
                  <c:v>2.23E-2</c:v>
                </c:pt>
                <c:pt idx="375">
                  <c:v>2.2799999999999997E-2</c:v>
                </c:pt>
                <c:pt idx="376">
                  <c:v>2.2400000000000003E-2</c:v>
                </c:pt>
                <c:pt idx="377">
                  <c:v>2.1899999999999999E-2</c:v>
                </c:pt>
                <c:pt idx="378">
                  <c:v>2.1899999999999999E-2</c:v>
                </c:pt>
                <c:pt idx="379">
                  <c:v>2.2000000000000002E-2</c:v>
                </c:pt>
                <c:pt idx="380">
                  <c:v>2.23E-2</c:v>
                </c:pt>
                <c:pt idx="381">
                  <c:v>2.18E-2</c:v>
                </c:pt>
                <c:pt idx="382">
                  <c:v>2.2000000000000002E-2</c:v>
                </c:pt>
                <c:pt idx="383">
                  <c:v>2.2400000000000003E-2</c:v>
                </c:pt>
                <c:pt idx="384">
                  <c:v>2.2599999999999999E-2</c:v>
                </c:pt>
                <c:pt idx="385">
                  <c:v>2.2799999999999997E-2</c:v>
                </c:pt>
                <c:pt idx="386">
                  <c:v>2.2000000000000002E-2</c:v>
                </c:pt>
                <c:pt idx="387">
                  <c:v>2.2000000000000002E-2</c:v>
                </c:pt>
                <c:pt idx="388">
                  <c:v>2.2000000000000002E-2</c:v>
                </c:pt>
                <c:pt idx="389">
                  <c:v>2.2099999999999998E-2</c:v>
                </c:pt>
                <c:pt idx="390">
                  <c:v>2.18E-2</c:v>
                </c:pt>
                <c:pt idx="391">
                  <c:v>2.2200000000000001E-2</c:v>
                </c:pt>
                <c:pt idx="392">
                  <c:v>2.2400000000000003E-2</c:v>
                </c:pt>
                <c:pt idx="393">
                  <c:v>2.2499999999999999E-2</c:v>
                </c:pt>
                <c:pt idx="394">
                  <c:v>2.2200000000000001E-2</c:v>
                </c:pt>
                <c:pt idx="395">
                  <c:v>2.2200000000000001E-2</c:v>
                </c:pt>
                <c:pt idx="396">
                  <c:v>2.18E-2</c:v>
                </c:pt>
                <c:pt idx="397">
                  <c:v>2.18E-2</c:v>
                </c:pt>
                <c:pt idx="398">
                  <c:v>2.1899999999999999E-2</c:v>
                </c:pt>
                <c:pt idx="399">
                  <c:v>2.1899999999999999E-2</c:v>
                </c:pt>
                <c:pt idx="400">
                  <c:v>2.18E-2</c:v>
                </c:pt>
                <c:pt idx="401">
                  <c:v>2.1700000000000001E-2</c:v>
                </c:pt>
                <c:pt idx="402">
                  <c:v>2.18E-2</c:v>
                </c:pt>
                <c:pt idx="403">
                  <c:v>2.1899999999999999E-2</c:v>
                </c:pt>
                <c:pt idx="404">
                  <c:v>2.1899999999999999E-2</c:v>
                </c:pt>
                <c:pt idx="405">
                  <c:v>2.18E-2</c:v>
                </c:pt>
                <c:pt idx="406">
                  <c:v>2.18E-2</c:v>
                </c:pt>
                <c:pt idx="407">
                  <c:v>2.2099999999999998E-2</c:v>
                </c:pt>
                <c:pt idx="408">
                  <c:v>2.18E-2</c:v>
                </c:pt>
                <c:pt idx="409">
                  <c:v>2.1700000000000001E-2</c:v>
                </c:pt>
                <c:pt idx="410">
                  <c:v>2.1499999999999998E-2</c:v>
                </c:pt>
                <c:pt idx="411">
                  <c:v>2.1499999999999998E-2</c:v>
                </c:pt>
                <c:pt idx="412">
                  <c:v>2.1600000000000001E-2</c:v>
                </c:pt>
                <c:pt idx="413">
                  <c:v>2.18E-2</c:v>
                </c:pt>
                <c:pt idx="414">
                  <c:v>2.2000000000000002E-2</c:v>
                </c:pt>
                <c:pt idx="415">
                  <c:v>2.2000000000000002E-2</c:v>
                </c:pt>
                <c:pt idx="416">
                  <c:v>2.2200000000000001E-2</c:v>
                </c:pt>
                <c:pt idx="417">
                  <c:v>2.2499999999999999E-2</c:v>
                </c:pt>
                <c:pt idx="418">
                  <c:v>2.1600000000000001E-2</c:v>
                </c:pt>
                <c:pt idx="419">
                  <c:v>1.9199999999999998E-2</c:v>
                </c:pt>
                <c:pt idx="420">
                  <c:v>1.9299999999999998E-2</c:v>
                </c:pt>
                <c:pt idx="421">
                  <c:v>1.95E-2</c:v>
                </c:pt>
                <c:pt idx="422">
                  <c:v>1.9199999999999998E-2</c:v>
                </c:pt>
                <c:pt idx="423">
                  <c:v>1.9199999999999998E-2</c:v>
                </c:pt>
                <c:pt idx="424">
                  <c:v>1.9199999999999998E-2</c:v>
                </c:pt>
                <c:pt idx="425">
                  <c:v>1.9400000000000001E-2</c:v>
                </c:pt>
                <c:pt idx="426">
                  <c:v>0.02</c:v>
                </c:pt>
                <c:pt idx="427">
                  <c:v>1.95E-2</c:v>
                </c:pt>
                <c:pt idx="428">
                  <c:v>1.9400000000000001E-2</c:v>
                </c:pt>
                <c:pt idx="429">
                  <c:v>1.9400000000000001E-2</c:v>
                </c:pt>
                <c:pt idx="430">
                  <c:v>1.9400000000000001E-2</c:v>
                </c:pt>
                <c:pt idx="431">
                  <c:v>1.9400000000000001E-2</c:v>
                </c:pt>
                <c:pt idx="432">
                  <c:v>1.9400000000000001E-2</c:v>
                </c:pt>
                <c:pt idx="433">
                  <c:v>1.9400000000000001E-2</c:v>
                </c:pt>
                <c:pt idx="434">
                  <c:v>1.95E-2</c:v>
                </c:pt>
                <c:pt idx="435">
                  <c:v>1.95E-2</c:v>
                </c:pt>
                <c:pt idx="436">
                  <c:v>1.9699999999999999E-2</c:v>
                </c:pt>
                <c:pt idx="437">
                  <c:v>1.9299999999999998E-2</c:v>
                </c:pt>
                <c:pt idx="438">
                  <c:v>1.9299999999999998E-2</c:v>
                </c:pt>
                <c:pt idx="439">
                  <c:v>1.95E-2</c:v>
                </c:pt>
                <c:pt idx="440">
                  <c:v>1.95E-2</c:v>
                </c:pt>
                <c:pt idx="441">
                  <c:v>1.95E-2</c:v>
                </c:pt>
                <c:pt idx="442">
                  <c:v>1.9400000000000001E-2</c:v>
                </c:pt>
                <c:pt idx="443">
                  <c:v>1.9E-2</c:v>
                </c:pt>
                <c:pt idx="444">
                  <c:v>1.9E-2</c:v>
                </c:pt>
                <c:pt idx="445">
                  <c:v>1.9E-2</c:v>
                </c:pt>
                <c:pt idx="446">
                  <c:v>1.9E-2</c:v>
                </c:pt>
                <c:pt idx="447">
                  <c:v>1.9900000000000001E-2</c:v>
                </c:pt>
                <c:pt idx="448">
                  <c:v>1.9799999999999998E-2</c:v>
                </c:pt>
                <c:pt idx="449">
                  <c:v>1.9299999999999998E-2</c:v>
                </c:pt>
                <c:pt idx="450">
                  <c:v>1.9099999999999999E-2</c:v>
                </c:pt>
                <c:pt idx="451">
                  <c:v>1.9E-2</c:v>
                </c:pt>
                <c:pt idx="452">
                  <c:v>1.9099999999999999E-2</c:v>
                </c:pt>
                <c:pt idx="453">
                  <c:v>1.8799999999999997E-2</c:v>
                </c:pt>
                <c:pt idx="454">
                  <c:v>1.8700000000000001E-2</c:v>
                </c:pt>
                <c:pt idx="455">
                  <c:v>1.8600000000000002E-2</c:v>
                </c:pt>
                <c:pt idx="456">
                  <c:v>1.8600000000000002E-2</c:v>
                </c:pt>
                <c:pt idx="457">
                  <c:v>1.9099999999999999E-2</c:v>
                </c:pt>
                <c:pt idx="458">
                  <c:v>1.8799999999999997E-2</c:v>
                </c:pt>
                <c:pt idx="459">
                  <c:v>1.9299999999999998E-2</c:v>
                </c:pt>
                <c:pt idx="460">
                  <c:v>1.8799999999999997E-2</c:v>
                </c:pt>
                <c:pt idx="461">
                  <c:v>1.8799999999999997E-2</c:v>
                </c:pt>
                <c:pt idx="462">
                  <c:v>1.9E-2</c:v>
                </c:pt>
                <c:pt idx="463">
                  <c:v>1.8700000000000001E-2</c:v>
                </c:pt>
                <c:pt idx="464">
                  <c:v>1.9E-2</c:v>
                </c:pt>
                <c:pt idx="465">
                  <c:v>1.8700000000000001E-2</c:v>
                </c:pt>
                <c:pt idx="466">
                  <c:v>1.8799999999999997E-2</c:v>
                </c:pt>
                <c:pt idx="467">
                  <c:v>1.9E-2</c:v>
                </c:pt>
                <c:pt idx="468">
                  <c:v>1.9E-2</c:v>
                </c:pt>
                <c:pt idx="469">
                  <c:v>1.9199999999999998E-2</c:v>
                </c:pt>
                <c:pt idx="470">
                  <c:v>1.95E-2</c:v>
                </c:pt>
                <c:pt idx="471">
                  <c:v>1.9E-2</c:v>
                </c:pt>
                <c:pt idx="472">
                  <c:v>1.9E-2</c:v>
                </c:pt>
                <c:pt idx="473">
                  <c:v>1.89E-2</c:v>
                </c:pt>
                <c:pt idx="474">
                  <c:v>1.89E-2</c:v>
                </c:pt>
                <c:pt idx="475">
                  <c:v>1.89E-2</c:v>
                </c:pt>
                <c:pt idx="476">
                  <c:v>1.9299999999999998E-2</c:v>
                </c:pt>
                <c:pt idx="477">
                  <c:v>1.9699999999999999E-2</c:v>
                </c:pt>
                <c:pt idx="478">
                  <c:v>0.02</c:v>
                </c:pt>
                <c:pt idx="479">
                  <c:v>2.0400000000000001E-2</c:v>
                </c:pt>
                <c:pt idx="480">
                  <c:v>2.12E-2</c:v>
                </c:pt>
                <c:pt idx="481">
                  <c:v>1.9299999999999998E-2</c:v>
                </c:pt>
                <c:pt idx="482">
                  <c:v>1.9E-2</c:v>
                </c:pt>
                <c:pt idx="483">
                  <c:v>1.9E-2</c:v>
                </c:pt>
                <c:pt idx="484">
                  <c:v>1.9099999999999999E-2</c:v>
                </c:pt>
                <c:pt idx="485">
                  <c:v>1.9199999999999998E-2</c:v>
                </c:pt>
                <c:pt idx="486">
                  <c:v>1.8700000000000001E-2</c:v>
                </c:pt>
                <c:pt idx="487">
                  <c:v>1.8700000000000001E-2</c:v>
                </c:pt>
                <c:pt idx="488">
                  <c:v>1.8799999999999997E-2</c:v>
                </c:pt>
                <c:pt idx="489">
                  <c:v>1.9E-2</c:v>
                </c:pt>
                <c:pt idx="490">
                  <c:v>1.9099999999999999E-2</c:v>
                </c:pt>
                <c:pt idx="491">
                  <c:v>1.9E-2</c:v>
                </c:pt>
                <c:pt idx="492">
                  <c:v>1.7100000000000001E-2</c:v>
                </c:pt>
                <c:pt idx="493">
                  <c:v>1.67E-2</c:v>
                </c:pt>
                <c:pt idx="494">
                  <c:v>1.6899999999999998E-2</c:v>
                </c:pt>
                <c:pt idx="495">
                  <c:v>1.6899999999999998E-2</c:v>
                </c:pt>
                <c:pt idx="496">
                  <c:v>1.7100000000000001E-2</c:v>
                </c:pt>
                <c:pt idx="497">
                  <c:v>1.7299999999999999E-2</c:v>
                </c:pt>
                <c:pt idx="498">
                  <c:v>1.7500000000000002E-2</c:v>
                </c:pt>
                <c:pt idx="499">
                  <c:v>1.8000000000000002E-2</c:v>
                </c:pt>
                <c:pt idx="500">
                  <c:v>1.8100000000000002E-2</c:v>
                </c:pt>
                <c:pt idx="501">
                  <c:v>1.8100000000000002E-2</c:v>
                </c:pt>
                <c:pt idx="502">
                  <c:v>1.72E-2</c:v>
                </c:pt>
                <c:pt idx="503">
                  <c:v>1.72E-2</c:v>
                </c:pt>
                <c:pt idx="504">
                  <c:v>1.7299999999999999E-2</c:v>
                </c:pt>
                <c:pt idx="505">
                  <c:v>1.7399999999999999E-2</c:v>
                </c:pt>
                <c:pt idx="506">
                  <c:v>1.67E-2</c:v>
                </c:pt>
                <c:pt idx="507">
                  <c:v>1.6500000000000001E-2</c:v>
                </c:pt>
                <c:pt idx="508">
                  <c:v>1.6899999999999998E-2</c:v>
                </c:pt>
                <c:pt idx="509">
                  <c:v>1.7299999999999999E-2</c:v>
                </c:pt>
                <c:pt idx="510">
                  <c:v>1.7399999999999999E-2</c:v>
                </c:pt>
                <c:pt idx="511">
                  <c:v>1.7500000000000002E-2</c:v>
                </c:pt>
                <c:pt idx="512">
                  <c:v>1.7899999999999999E-2</c:v>
                </c:pt>
                <c:pt idx="513">
                  <c:v>1.7500000000000002E-2</c:v>
                </c:pt>
                <c:pt idx="514">
                  <c:v>1.7299999999999999E-2</c:v>
                </c:pt>
                <c:pt idx="515">
                  <c:v>1.7299999999999999E-2</c:v>
                </c:pt>
                <c:pt idx="516">
                  <c:v>1.72E-2</c:v>
                </c:pt>
                <c:pt idx="517">
                  <c:v>1.72E-2</c:v>
                </c:pt>
                <c:pt idx="518">
                  <c:v>1.7100000000000001E-2</c:v>
                </c:pt>
                <c:pt idx="519">
                  <c:v>1.72E-2</c:v>
                </c:pt>
                <c:pt idx="520">
                  <c:v>1.7399999999999999E-2</c:v>
                </c:pt>
                <c:pt idx="521">
                  <c:v>1.7500000000000002E-2</c:v>
                </c:pt>
                <c:pt idx="522">
                  <c:v>1.7600000000000001E-2</c:v>
                </c:pt>
                <c:pt idx="523">
                  <c:v>1.77E-2</c:v>
                </c:pt>
                <c:pt idx="524">
                  <c:v>1.72E-2</c:v>
                </c:pt>
                <c:pt idx="525">
                  <c:v>1.72E-2</c:v>
                </c:pt>
                <c:pt idx="526">
                  <c:v>1.7100000000000001E-2</c:v>
                </c:pt>
                <c:pt idx="527">
                  <c:v>1.7100000000000001E-2</c:v>
                </c:pt>
                <c:pt idx="528">
                  <c:v>1.7000000000000001E-2</c:v>
                </c:pt>
                <c:pt idx="529">
                  <c:v>1.72E-2</c:v>
                </c:pt>
                <c:pt idx="530">
                  <c:v>1.7299999999999999E-2</c:v>
                </c:pt>
                <c:pt idx="531">
                  <c:v>1.7500000000000002E-2</c:v>
                </c:pt>
                <c:pt idx="532">
                  <c:v>1.7600000000000001E-2</c:v>
                </c:pt>
                <c:pt idx="533">
                  <c:v>1.77E-2</c:v>
                </c:pt>
                <c:pt idx="534">
                  <c:v>1.72E-2</c:v>
                </c:pt>
                <c:pt idx="535">
                  <c:v>1.7299999999999999E-2</c:v>
                </c:pt>
                <c:pt idx="536">
                  <c:v>1.7600000000000001E-2</c:v>
                </c:pt>
                <c:pt idx="537">
                  <c:v>1.7500000000000002E-2</c:v>
                </c:pt>
                <c:pt idx="538">
                  <c:v>1.7500000000000002E-2</c:v>
                </c:pt>
                <c:pt idx="539">
                  <c:v>1.7500000000000002E-2</c:v>
                </c:pt>
                <c:pt idx="540">
                  <c:v>1.7500000000000002E-2</c:v>
                </c:pt>
                <c:pt idx="541">
                  <c:v>1.7399999999999999E-2</c:v>
                </c:pt>
                <c:pt idx="542">
                  <c:v>1.83E-2</c:v>
                </c:pt>
                <c:pt idx="543">
                  <c:v>1.8000000000000002E-2</c:v>
                </c:pt>
                <c:pt idx="544">
                  <c:v>1.8000000000000002E-2</c:v>
                </c:pt>
                <c:pt idx="545">
                  <c:v>1.72E-2</c:v>
                </c:pt>
                <c:pt idx="546">
                  <c:v>1.72E-2</c:v>
                </c:pt>
                <c:pt idx="547">
                  <c:v>1.7100000000000001E-2</c:v>
                </c:pt>
                <c:pt idx="548">
                  <c:v>1.7000000000000001E-2</c:v>
                </c:pt>
                <c:pt idx="549">
                  <c:v>1.67E-2</c:v>
                </c:pt>
                <c:pt idx="550">
                  <c:v>1.47E-2</c:v>
                </c:pt>
                <c:pt idx="551">
                  <c:v>1.4800000000000001E-2</c:v>
                </c:pt>
                <c:pt idx="552">
                  <c:v>1.4800000000000001E-2</c:v>
                </c:pt>
                <c:pt idx="553">
                  <c:v>1.49E-2</c:v>
                </c:pt>
                <c:pt idx="554">
                  <c:v>1.5300000000000001E-2</c:v>
                </c:pt>
                <c:pt idx="555">
                  <c:v>1.43E-2</c:v>
                </c:pt>
                <c:pt idx="556">
                  <c:v>1.4199999999999999E-2</c:v>
                </c:pt>
                <c:pt idx="557">
                  <c:v>1.43E-2</c:v>
                </c:pt>
                <c:pt idx="558">
                  <c:v>1.44E-2</c:v>
                </c:pt>
                <c:pt idx="559">
                  <c:v>1.4499999999999999E-2</c:v>
                </c:pt>
                <c:pt idx="560">
                  <c:v>1.3999999999999999E-2</c:v>
                </c:pt>
                <c:pt idx="561">
                  <c:v>1.41E-2</c:v>
                </c:pt>
                <c:pt idx="562">
                  <c:v>1.4199999999999999E-2</c:v>
                </c:pt>
                <c:pt idx="563">
                  <c:v>1.44E-2</c:v>
                </c:pt>
                <c:pt idx="564">
                  <c:v>1.4199999999999999E-2</c:v>
                </c:pt>
                <c:pt idx="565">
                  <c:v>1.3899999999999999E-2</c:v>
                </c:pt>
                <c:pt idx="566">
                  <c:v>1.3500000000000002E-2</c:v>
                </c:pt>
                <c:pt idx="567">
                  <c:v>1.34E-2</c:v>
                </c:pt>
                <c:pt idx="568">
                  <c:v>1.3500000000000002E-2</c:v>
                </c:pt>
                <c:pt idx="569">
                  <c:v>1.3300000000000001E-2</c:v>
                </c:pt>
                <c:pt idx="570">
                  <c:v>1.32E-2</c:v>
                </c:pt>
                <c:pt idx="571">
                  <c:v>1.34E-2</c:v>
                </c:pt>
                <c:pt idx="572">
                  <c:v>1.37E-2</c:v>
                </c:pt>
                <c:pt idx="573">
                  <c:v>1.37E-2</c:v>
                </c:pt>
                <c:pt idx="574">
                  <c:v>1.3000000000000001E-2</c:v>
                </c:pt>
                <c:pt idx="575">
                  <c:v>1.3100000000000001E-2</c:v>
                </c:pt>
                <c:pt idx="576">
                  <c:v>1.3100000000000001E-2</c:v>
                </c:pt>
                <c:pt idx="577">
                  <c:v>1.32E-2</c:v>
                </c:pt>
                <c:pt idx="578">
                  <c:v>1.32E-2</c:v>
                </c:pt>
                <c:pt idx="579">
                  <c:v>1.2800000000000001E-2</c:v>
                </c:pt>
                <c:pt idx="580">
                  <c:v>1.2800000000000001E-2</c:v>
                </c:pt>
                <c:pt idx="581">
                  <c:v>1.3100000000000001E-2</c:v>
                </c:pt>
                <c:pt idx="582">
                  <c:v>1.3100000000000001E-2</c:v>
                </c:pt>
                <c:pt idx="583">
                  <c:v>1.32E-2</c:v>
                </c:pt>
                <c:pt idx="584">
                  <c:v>1.38E-2</c:v>
                </c:pt>
                <c:pt idx="585">
                  <c:v>1.32E-2</c:v>
                </c:pt>
                <c:pt idx="586">
                  <c:v>1.3300000000000001E-2</c:v>
                </c:pt>
                <c:pt idx="587">
                  <c:v>1.3500000000000002E-2</c:v>
                </c:pt>
                <c:pt idx="588">
                  <c:v>1.3500000000000002E-2</c:v>
                </c:pt>
                <c:pt idx="589">
                  <c:v>1.3500000000000002E-2</c:v>
                </c:pt>
                <c:pt idx="590">
                  <c:v>1.3000000000000001E-2</c:v>
                </c:pt>
                <c:pt idx="591">
                  <c:v>1.3000000000000001E-2</c:v>
                </c:pt>
                <c:pt idx="592">
                  <c:v>1.3100000000000001E-2</c:v>
                </c:pt>
                <c:pt idx="593">
                  <c:v>1.3500000000000002E-2</c:v>
                </c:pt>
                <c:pt idx="594">
                  <c:v>1.38E-2</c:v>
                </c:pt>
                <c:pt idx="595">
                  <c:v>1.41E-2</c:v>
                </c:pt>
                <c:pt idx="596">
                  <c:v>1.3600000000000001E-2</c:v>
                </c:pt>
                <c:pt idx="597">
                  <c:v>1.3300000000000001E-2</c:v>
                </c:pt>
                <c:pt idx="598">
                  <c:v>1.2800000000000001E-2</c:v>
                </c:pt>
                <c:pt idx="599">
                  <c:v>1.3000000000000001E-2</c:v>
                </c:pt>
                <c:pt idx="600">
                  <c:v>1.3300000000000001E-2</c:v>
                </c:pt>
                <c:pt idx="601">
                  <c:v>1.34E-2</c:v>
                </c:pt>
                <c:pt idx="602">
                  <c:v>1.41E-2</c:v>
                </c:pt>
                <c:pt idx="603">
                  <c:v>1.3999999999999999E-2</c:v>
                </c:pt>
                <c:pt idx="604">
                  <c:v>1.3999999999999999E-2</c:v>
                </c:pt>
                <c:pt idx="605">
                  <c:v>1.47E-2</c:v>
                </c:pt>
                <c:pt idx="606">
                  <c:v>1.37E-2</c:v>
                </c:pt>
                <c:pt idx="607">
                  <c:v>1.37E-2</c:v>
                </c:pt>
                <c:pt idx="608">
                  <c:v>1.37E-2</c:v>
                </c:pt>
                <c:pt idx="609">
                  <c:v>1.37E-2</c:v>
                </c:pt>
                <c:pt idx="610">
                  <c:v>1.3500000000000002E-2</c:v>
                </c:pt>
                <c:pt idx="611">
                  <c:v>1.34E-2</c:v>
                </c:pt>
                <c:pt idx="612">
                  <c:v>1.3500000000000002E-2</c:v>
                </c:pt>
                <c:pt idx="613">
                  <c:v>1.34E-2</c:v>
                </c:pt>
                <c:pt idx="614">
                  <c:v>1.3500000000000002E-2</c:v>
                </c:pt>
                <c:pt idx="615">
                  <c:v>1.3100000000000001E-2</c:v>
                </c:pt>
                <c:pt idx="616">
                  <c:v>1.0500000000000001E-2</c:v>
                </c:pt>
                <c:pt idx="617">
                  <c:v>1.04E-2</c:v>
                </c:pt>
                <c:pt idx="618">
                  <c:v>1.04E-2</c:v>
                </c:pt>
                <c:pt idx="619">
                  <c:v>1.0500000000000001E-2</c:v>
                </c:pt>
                <c:pt idx="620">
                  <c:v>1.0700000000000001E-2</c:v>
                </c:pt>
                <c:pt idx="621">
                  <c:v>1.0700000000000001E-2</c:v>
                </c:pt>
                <c:pt idx="622">
                  <c:v>1.0700000000000001E-2</c:v>
                </c:pt>
                <c:pt idx="623">
                  <c:v>1.03E-2</c:v>
                </c:pt>
                <c:pt idx="624">
                  <c:v>1.04E-2</c:v>
                </c:pt>
                <c:pt idx="625">
                  <c:v>1.0800000000000001E-2</c:v>
                </c:pt>
                <c:pt idx="626">
                  <c:v>1.01E-2</c:v>
                </c:pt>
                <c:pt idx="627">
                  <c:v>1.0500000000000001E-2</c:v>
                </c:pt>
                <c:pt idx="628">
                  <c:v>1.0800000000000001E-2</c:v>
                </c:pt>
                <c:pt idx="629">
                  <c:v>1.0800000000000001E-2</c:v>
                </c:pt>
                <c:pt idx="630">
                  <c:v>1.04E-2</c:v>
                </c:pt>
                <c:pt idx="631">
                  <c:v>1.0700000000000001E-2</c:v>
                </c:pt>
                <c:pt idx="632">
                  <c:v>1.11E-2</c:v>
                </c:pt>
                <c:pt idx="633">
                  <c:v>1.1399999999999999E-2</c:v>
                </c:pt>
                <c:pt idx="634">
                  <c:v>1.1699999999999999E-2</c:v>
                </c:pt>
                <c:pt idx="635">
                  <c:v>1.1599999999999999E-2</c:v>
                </c:pt>
                <c:pt idx="636">
                  <c:v>1.1000000000000001E-2</c:v>
                </c:pt>
                <c:pt idx="637">
                  <c:v>1.1000000000000001E-2</c:v>
                </c:pt>
                <c:pt idx="638">
                  <c:v>1.09E-2</c:v>
                </c:pt>
                <c:pt idx="639">
                  <c:v>1.1000000000000001E-2</c:v>
                </c:pt>
                <c:pt idx="640">
                  <c:v>1.0800000000000001E-2</c:v>
                </c:pt>
                <c:pt idx="641">
                  <c:v>1.06E-2</c:v>
                </c:pt>
                <c:pt idx="642">
                  <c:v>1.1000000000000001E-2</c:v>
                </c:pt>
                <c:pt idx="643">
                  <c:v>1.1000000000000001E-2</c:v>
                </c:pt>
                <c:pt idx="644">
                  <c:v>1.1000000000000001E-2</c:v>
                </c:pt>
                <c:pt idx="645">
                  <c:v>1.0800000000000001E-2</c:v>
                </c:pt>
                <c:pt idx="646">
                  <c:v>1.1000000000000001E-2</c:v>
                </c:pt>
                <c:pt idx="647">
                  <c:v>1.0500000000000001E-2</c:v>
                </c:pt>
                <c:pt idx="648">
                  <c:v>1.0500000000000001E-2</c:v>
                </c:pt>
                <c:pt idx="649">
                  <c:v>1.0700000000000001E-2</c:v>
                </c:pt>
                <c:pt idx="650">
                  <c:v>1.0500000000000001E-2</c:v>
                </c:pt>
                <c:pt idx="651">
                  <c:v>1.0700000000000001E-2</c:v>
                </c:pt>
                <c:pt idx="652">
                  <c:v>1.0800000000000001E-2</c:v>
                </c:pt>
                <c:pt idx="653">
                  <c:v>1.0800000000000001E-2</c:v>
                </c:pt>
                <c:pt idx="654">
                  <c:v>1.0500000000000001E-2</c:v>
                </c:pt>
                <c:pt idx="655">
                  <c:v>1.0500000000000001E-2</c:v>
                </c:pt>
                <c:pt idx="656">
                  <c:v>1.0500000000000001E-2</c:v>
                </c:pt>
                <c:pt idx="657">
                  <c:v>1.06E-2</c:v>
                </c:pt>
                <c:pt idx="658">
                  <c:v>1.0200000000000001E-2</c:v>
                </c:pt>
                <c:pt idx="659">
                  <c:v>1.03E-2</c:v>
                </c:pt>
                <c:pt idx="660">
                  <c:v>1.03E-2</c:v>
                </c:pt>
                <c:pt idx="661">
                  <c:v>1.03E-2</c:v>
                </c:pt>
                <c:pt idx="662">
                  <c:v>1.03E-2</c:v>
                </c:pt>
                <c:pt idx="663">
                  <c:v>1.03E-2</c:v>
                </c:pt>
                <c:pt idx="664">
                  <c:v>1.0200000000000001E-2</c:v>
                </c:pt>
                <c:pt idx="665">
                  <c:v>1.0200000000000001E-2</c:v>
                </c:pt>
                <c:pt idx="666">
                  <c:v>1.03E-2</c:v>
                </c:pt>
                <c:pt idx="667">
                  <c:v>1.1000000000000001E-2</c:v>
                </c:pt>
                <c:pt idx="668">
                  <c:v>1.01E-2</c:v>
                </c:pt>
                <c:pt idx="669">
                  <c:v>1.01E-2</c:v>
                </c:pt>
                <c:pt idx="670">
                  <c:v>1.01E-2</c:v>
                </c:pt>
                <c:pt idx="671">
                  <c:v>1.01E-2</c:v>
                </c:pt>
                <c:pt idx="672">
                  <c:v>1.0200000000000001E-2</c:v>
                </c:pt>
                <c:pt idx="673">
                  <c:v>1.01E-2</c:v>
                </c:pt>
                <c:pt idx="674">
                  <c:v>1.01E-2</c:v>
                </c:pt>
                <c:pt idx="675">
                  <c:v>1.01E-2</c:v>
                </c:pt>
                <c:pt idx="676">
                  <c:v>1.04E-2</c:v>
                </c:pt>
                <c:pt idx="677">
                  <c:v>1.1000000000000001E-2</c:v>
                </c:pt>
                <c:pt idx="678">
                  <c:v>1.09E-2</c:v>
                </c:pt>
                <c:pt idx="679">
                  <c:v>1.0500000000000001E-2</c:v>
                </c:pt>
                <c:pt idx="680">
                  <c:v>1.0500000000000001E-2</c:v>
                </c:pt>
                <c:pt idx="681">
                  <c:v>1.04E-2</c:v>
                </c:pt>
                <c:pt idx="682">
                  <c:v>1.04E-2</c:v>
                </c:pt>
                <c:pt idx="683">
                  <c:v>1.04E-2</c:v>
                </c:pt>
                <c:pt idx="684">
                  <c:v>1.03E-2</c:v>
                </c:pt>
                <c:pt idx="685">
                  <c:v>1.0500000000000001E-2</c:v>
                </c:pt>
                <c:pt idx="686">
                  <c:v>1.09E-2</c:v>
                </c:pt>
                <c:pt idx="687">
                  <c:v>1.1399999999999999E-2</c:v>
                </c:pt>
                <c:pt idx="688">
                  <c:v>1.03E-2</c:v>
                </c:pt>
                <c:pt idx="689">
                  <c:v>1.03E-2</c:v>
                </c:pt>
                <c:pt idx="690">
                  <c:v>1.0500000000000001E-2</c:v>
                </c:pt>
                <c:pt idx="691">
                  <c:v>1.0500000000000001E-2</c:v>
                </c:pt>
                <c:pt idx="692">
                  <c:v>1.0800000000000001E-2</c:v>
                </c:pt>
                <c:pt idx="693">
                  <c:v>1.0200000000000001E-2</c:v>
                </c:pt>
                <c:pt idx="694">
                  <c:v>1.0200000000000001E-2</c:v>
                </c:pt>
                <c:pt idx="695">
                  <c:v>1.04E-2</c:v>
                </c:pt>
                <c:pt idx="696">
                  <c:v>1.06E-2</c:v>
                </c:pt>
                <c:pt idx="697">
                  <c:v>1.09E-2</c:v>
                </c:pt>
                <c:pt idx="698">
                  <c:v>1.09E-2</c:v>
                </c:pt>
                <c:pt idx="699">
                  <c:v>1.11E-2</c:v>
                </c:pt>
                <c:pt idx="700">
                  <c:v>1.0800000000000001E-2</c:v>
                </c:pt>
                <c:pt idx="701">
                  <c:v>1.0500000000000001E-2</c:v>
                </c:pt>
                <c:pt idx="702">
                  <c:v>1.03E-2</c:v>
                </c:pt>
                <c:pt idx="703">
                  <c:v>1.01E-2</c:v>
                </c:pt>
                <c:pt idx="704">
                  <c:v>1.01E-2</c:v>
                </c:pt>
                <c:pt idx="705">
                  <c:v>1.01E-2</c:v>
                </c:pt>
                <c:pt idx="706">
                  <c:v>1.01E-2</c:v>
                </c:pt>
                <c:pt idx="707">
                  <c:v>1.01E-2</c:v>
                </c:pt>
                <c:pt idx="708">
                  <c:v>1.01E-2</c:v>
                </c:pt>
                <c:pt idx="709">
                  <c:v>1.03E-2</c:v>
                </c:pt>
                <c:pt idx="710">
                  <c:v>1.0800000000000001E-2</c:v>
                </c:pt>
                <c:pt idx="711">
                  <c:v>1.03E-2</c:v>
                </c:pt>
                <c:pt idx="712">
                  <c:v>1.04E-2</c:v>
                </c:pt>
                <c:pt idx="713">
                  <c:v>1.04E-2</c:v>
                </c:pt>
                <c:pt idx="714">
                  <c:v>1.04E-2</c:v>
                </c:pt>
                <c:pt idx="715">
                  <c:v>1.0500000000000001E-2</c:v>
                </c:pt>
                <c:pt idx="716">
                  <c:v>1.01E-2</c:v>
                </c:pt>
                <c:pt idx="717">
                  <c:v>1.0200000000000001E-2</c:v>
                </c:pt>
                <c:pt idx="718">
                  <c:v>1.01E-2</c:v>
                </c:pt>
                <c:pt idx="719">
                  <c:v>1.0200000000000001E-2</c:v>
                </c:pt>
                <c:pt idx="720">
                  <c:v>1.04E-2</c:v>
                </c:pt>
                <c:pt idx="721">
                  <c:v>1.0200000000000001E-2</c:v>
                </c:pt>
                <c:pt idx="722">
                  <c:v>1.0200000000000001E-2</c:v>
                </c:pt>
                <c:pt idx="723">
                  <c:v>1.01E-2</c:v>
                </c:pt>
                <c:pt idx="724">
                  <c:v>1.01E-2</c:v>
                </c:pt>
                <c:pt idx="725">
                  <c:v>1.01E-2</c:v>
                </c:pt>
                <c:pt idx="726">
                  <c:v>1.01E-2</c:v>
                </c:pt>
                <c:pt idx="727">
                  <c:v>1.03E-2</c:v>
                </c:pt>
                <c:pt idx="728">
                  <c:v>1.0500000000000001E-2</c:v>
                </c:pt>
                <c:pt idx="729">
                  <c:v>1.1000000000000001E-2</c:v>
                </c:pt>
                <c:pt idx="730">
                  <c:v>1.2E-2</c:v>
                </c:pt>
                <c:pt idx="731">
                  <c:v>1.0700000000000001E-2</c:v>
                </c:pt>
                <c:pt idx="732">
                  <c:v>1.04E-2</c:v>
                </c:pt>
                <c:pt idx="733">
                  <c:v>1.03E-2</c:v>
                </c:pt>
                <c:pt idx="734">
                  <c:v>1.0500000000000001E-2</c:v>
                </c:pt>
                <c:pt idx="735">
                  <c:v>1.06E-2</c:v>
                </c:pt>
                <c:pt idx="736">
                  <c:v>1.0200000000000001E-2</c:v>
                </c:pt>
                <c:pt idx="737">
                  <c:v>1.0200000000000001E-2</c:v>
                </c:pt>
                <c:pt idx="738">
                  <c:v>1.0500000000000001E-2</c:v>
                </c:pt>
                <c:pt idx="739">
                  <c:v>1.1200000000000002E-2</c:v>
                </c:pt>
                <c:pt idx="740">
                  <c:v>1.1699999999999999E-2</c:v>
                </c:pt>
                <c:pt idx="741">
                  <c:v>1.1699999999999999E-2</c:v>
                </c:pt>
                <c:pt idx="742">
                  <c:v>9.300000000000001E-3</c:v>
                </c:pt>
                <c:pt idx="743">
                  <c:v>9.0000000000000011E-3</c:v>
                </c:pt>
                <c:pt idx="744">
                  <c:v>8.8999999999999999E-3</c:v>
                </c:pt>
                <c:pt idx="745">
                  <c:v>8.8999999999999999E-3</c:v>
                </c:pt>
                <c:pt idx="746">
                  <c:v>8.8000000000000005E-3</c:v>
                </c:pt>
                <c:pt idx="747">
                  <c:v>8.5000000000000006E-3</c:v>
                </c:pt>
                <c:pt idx="748">
                  <c:v>8.3999999999999995E-3</c:v>
                </c:pt>
                <c:pt idx="749">
                  <c:v>8.5000000000000006E-3</c:v>
                </c:pt>
                <c:pt idx="750">
                  <c:v>8.5000000000000006E-3</c:v>
                </c:pt>
                <c:pt idx="751">
                  <c:v>8.6999999999999994E-3</c:v>
                </c:pt>
                <c:pt idx="752">
                  <c:v>9.0000000000000011E-3</c:v>
                </c:pt>
                <c:pt idx="753">
                  <c:v>8.199999999999999E-3</c:v>
                </c:pt>
                <c:pt idx="754">
                  <c:v>8.5000000000000006E-3</c:v>
                </c:pt>
                <c:pt idx="755">
                  <c:v>8.199999999999999E-3</c:v>
                </c:pt>
                <c:pt idx="756">
                  <c:v>7.9000000000000008E-3</c:v>
                </c:pt>
                <c:pt idx="757">
                  <c:v>7.6E-3</c:v>
                </c:pt>
                <c:pt idx="758">
                  <c:v>7.6E-3</c:v>
                </c:pt>
                <c:pt idx="759">
                  <c:v>7.7000000000000002E-3</c:v>
                </c:pt>
                <c:pt idx="760">
                  <c:v>7.8000000000000005E-3</c:v>
                </c:pt>
                <c:pt idx="761">
                  <c:v>7.9000000000000008E-3</c:v>
                </c:pt>
                <c:pt idx="762">
                  <c:v>7.8000000000000005E-3</c:v>
                </c:pt>
                <c:pt idx="763">
                  <c:v>8.0000000000000002E-3</c:v>
                </c:pt>
                <c:pt idx="764">
                  <c:v>7.6E-3</c:v>
                </c:pt>
                <c:pt idx="765">
                  <c:v>7.7000000000000002E-3</c:v>
                </c:pt>
                <c:pt idx="766">
                  <c:v>7.6E-3</c:v>
                </c:pt>
                <c:pt idx="767">
                  <c:v>7.7000000000000002E-3</c:v>
                </c:pt>
                <c:pt idx="768">
                  <c:v>7.8000000000000005E-3</c:v>
                </c:pt>
                <c:pt idx="769">
                  <c:v>8.0000000000000002E-3</c:v>
                </c:pt>
                <c:pt idx="770">
                  <c:v>7.9000000000000008E-3</c:v>
                </c:pt>
                <c:pt idx="771">
                  <c:v>7.8000000000000005E-3</c:v>
                </c:pt>
                <c:pt idx="772">
                  <c:v>7.9000000000000008E-3</c:v>
                </c:pt>
                <c:pt idx="773">
                  <c:v>8.3000000000000001E-3</c:v>
                </c:pt>
                <c:pt idx="774">
                  <c:v>9.0000000000000011E-3</c:v>
                </c:pt>
                <c:pt idx="775">
                  <c:v>8.3000000000000001E-3</c:v>
                </c:pt>
                <c:pt idx="776">
                  <c:v>8.0000000000000002E-3</c:v>
                </c:pt>
                <c:pt idx="777">
                  <c:v>8.0000000000000002E-3</c:v>
                </c:pt>
                <c:pt idx="778">
                  <c:v>8.0000000000000002E-3</c:v>
                </c:pt>
                <c:pt idx="779">
                  <c:v>7.6E-3</c:v>
                </c:pt>
                <c:pt idx="780">
                  <c:v>7.6E-3</c:v>
                </c:pt>
                <c:pt idx="781">
                  <c:v>8.0000000000000002E-3</c:v>
                </c:pt>
                <c:pt idx="782">
                  <c:v>8.6E-3</c:v>
                </c:pt>
                <c:pt idx="783">
                  <c:v>8.8000000000000005E-3</c:v>
                </c:pt>
                <c:pt idx="784">
                  <c:v>8.6E-3</c:v>
                </c:pt>
                <c:pt idx="785">
                  <c:v>8.0000000000000002E-3</c:v>
                </c:pt>
                <c:pt idx="786">
                  <c:v>7.9000000000000008E-3</c:v>
                </c:pt>
                <c:pt idx="787">
                  <c:v>8.0000000000000002E-3</c:v>
                </c:pt>
                <c:pt idx="788">
                  <c:v>8.199999999999999E-3</c:v>
                </c:pt>
                <c:pt idx="789">
                  <c:v>8.1000000000000013E-3</c:v>
                </c:pt>
                <c:pt idx="790">
                  <c:v>7.8000000000000005E-3</c:v>
                </c:pt>
                <c:pt idx="791">
                  <c:v>7.7000000000000002E-3</c:v>
                </c:pt>
                <c:pt idx="792">
                  <c:v>7.8000000000000005E-3</c:v>
                </c:pt>
                <c:pt idx="793">
                  <c:v>8.5000000000000006E-3</c:v>
                </c:pt>
                <c:pt idx="794">
                  <c:v>7.8000000000000005E-3</c:v>
                </c:pt>
                <c:pt idx="795">
                  <c:v>7.6E-3</c:v>
                </c:pt>
                <c:pt idx="796">
                  <c:v>7.6E-3</c:v>
                </c:pt>
                <c:pt idx="797">
                  <c:v>7.6E-3</c:v>
                </c:pt>
                <c:pt idx="798">
                  <c:v>7.7000000000000002E-3</c:v>
                </c:pt>
                <c:pt idx="799">
                  <c:v>7.6E-3</c:v>
                </c:pt>
                <c:pt idx="800">
                  <c:v>7.4999999999999997E-3</c:v>
                </c:pt>
                <c:pt idx="801">
                  <c:v>7.4999999999999997E-3</c:v>
                </c:pt>
                <c:pt idx="802">
                  <c:v>7.4999999999999997E-3</c:v>
                </c:pt>
                <c:pt idx="803">
                  <c:v>7.4999999999999997E-3</c:v>
                </c:pt>
                <c:pt idx="804">
                  <c:v>7.7000000000000002E-3</c:v>
                </c:pt>
                <c:pt idx="805">
                  <c:v>5.3E-3</c:v>
                </c:pt>
                <c:pt idx="806">
                  <c:v>5.1999999999999998E-3</c:v>
                </c:pt>
                <c:pt idx="807">
                  <c:v>5.0000000000000001E-3</c:v>
                </c:pt>
                <c:pt idx="808">
                  <c:v>5.0000000000000001E-3</c:v>
                </c:pt>
                <c:pt idx="809">
                  <c:v>5.0000000000000001E-3</c:v>
                </c:pt>
                <c:pt idx="810">
                  <c:v>5.0000000000000001E-3</c:v>
                </c:pt>
                <c:pt idx="811">
                  <c:v>5.0000000000000001E-3</c:v>
                </c:pt>
                <c:pt idx="812">
                  <c:v>5.1000000000000004E-3</c:v>
                </c:pt>
                <c:pt idx="813">
                  <c:v>5.1000000000000004E-3</c:v>
                </c:pt>
                <c:pt idx="814">
                  <c:v>5.0000000000000001E-3</c:v>
                </c:pt>
                <c:pt idx="815">
                  <c:v>5.0000000000000001E-3</c:v>
                </c:pt>
                <c:pt idx="816">
                  <c:v>5.3E-3</c:v>
                </c:pt>
                <c:pt idx="817">
                  <c:v>5.1000000000000004E-3</c:v>
                </c:pt>
                <c:pt idx="818">
                  <c:v>5.1000000000000004E-3</c:v>
                </c:pt>
                <c:pt idx="819">
                  <c:v>5.0000000000000001E-3</c:v>
                </c:pt>
                <c:pt idx="820">
                  <c:v>5.0000000000000001E-3</c:v>
                </c:pt>
                <c:pt idx="821">
                  <c:v>5.0000000000000001E-3</c:v>
                </c:pt>
                <c:pt idx="822">
                  <c:v>5.1000000000000004E-3</c:v>
                </c:pt>
                <c:pt idx="823">
                  <c:v>5.1999999999999998E-3</c:v>
                </c:pt>
                <c:pt idx="824">
                  <c:v>5.5000000000000005E-3</c:v>
                </c:pt>
                <c:pt idx="825">
                  <c:v>5.1999999999999998E-3</c:v>
                </c:pt>
                <c:pt idx="826">
                  <c:v>5.3E-3</c:v>
                </c:pt>
                <c:pt idx="827">
                  <c:v>5.4000000000000003E-3</c:v>
                </c:pt>
                <c:pt idx="828">
                  <c:v>5.5000000000000005E-3</c:v>
                </c:pt>
                <c:pt idx="829">
                  <c:v>5.1000000000000004E-3</c:v>
                </c:pt>
                <c:pt idx="830">
                  <c:v>5.1000000000000004E-3</c:v>
                </c:pt>
                <c:pt idx="831">
                  <c:v>5.3E-3</c:v>
                </c:pt>
                <c:pt idx="832">
                  <c:v>5.4000000000000003E-3</c:v>
                </c:pt>
                <c:pt idx="833">
                  <c:v>5.4000000000000003E-3</c:v>
                </c:pt>
                <c:pt idx="834">
                  <c:v>5.6000000000000008E-3</c:v>
                </c:pt>
                <c:pt idx="835">
                  <c:v>6.0000000000000001E-3</c:v>
                </c:pt>
                <c:pt idx="836">
                  <c:v>5.3E-3</c:v>
                </c:pt>
                <c:pt idx="837">
                  <c:v>5.4000000000000003E-3</c:v>
                </c:pt>
                <c:pt idx="838">
                  <c:v>5.3E-3</c:v>
                </c:pt>
                <c:pt idx="839">
                  <c:v>5.3E-3</c:v>
                </c:pt>
                <c:pt idx="840">
                  <c:v>5.3E-3</c:v>
                </c:pt>
                <c:pt idx="841">
                  <c:v>5.0000000000000001E-3</c:v>
                </c:pt>
                <c:pt idx="842">
                  <c:v>5.1000000000000004E-3</c:v>
                </c:pt>
                <c:pt idx="843">
                  <c:v>5.1999999999999998E-3</c:v>
                </c:pt>
                <c:pt idx="844">
                  <c:v>6.1999999999999998E-3</c:v>
                </c:pt>
                <c:pt idx="845">
                  <c:v>5.8999999999999999E-3</c:v>
                </c:pt>
                <c:pt idx="846">
                  <c:v>5.5000000000000005E-3</c:v>
                </c:pt>
                <c:pt idx="847">
                  <c:v>5.1999999999999998E-3</c:v>
                </c:pt>
                <c:pt idx="848">
                  <c:v>5.1000000000000004E-3</c:v>
                </c:pt>
                <c:pt idx="849">
                  <c:v>5.0000000000000001E-3</c:v>
                </c:pt>
                <c:pt idx="850">
                  <c:v>5.1999999999999998E-3</c:v>
                </c:pt>
                <c:pt idx="851">
                  <c:v>5.3E-3</c:v>
                </c:pt>
                <c:pt idx="852">
                  <c:v>5.3E-3</c:v>
                </c:pt>
                <c:pt idx="853">
                  <c:v>5.5000000000000005E-3</c:v>
                </c:pt>
                <c:pt idx="854">
                  <c:v>5.0000000000000001E-3</c:v>
                </c:pt>
                <c:pt idx="855">
                  <c:v>4.7999999999999996E-3</c:v>
                </c:pt>
                <c:pt idx="856">
                  <c:v>5.1000000000000004E-3</c:v>
                </c:pt>
                <c:pt idx="857">
                  <c:v>5.4000000000000003E-3</c:v>
                </c:pt>
                <c:pt idx="858">
                  <c:v>5.1999999999999998E-3</c:v>
                </c:pt>
                <c:pt idx="859">
                  <c:v>5.0000000000000001E-3</c:v>
                </c:pt>
                <c:pt idx="860">
                  <c:v>4.5999999999999999E-3</c:v>
                </c:pt>
                <c:pt idx="861">
                  <c:v>4.5999999999999999E-3</c:v>
                </c:pt>
                <c:pt idx="862">
                  <c:v>4.7999999999999996E-3</c:v>
                </c:pt>
                <c:pt idx="863">
                  <c:v>5.0000000000000001E-3</c:v>
                </c:pt>
                <c:pt idx="864">
                  <c:v>5.1000000000000004E-3</c:v>
                </c:pt>
                <c:pt idx="865">
                  <c:v>5.0000000000000001E-3</c:v>
                </c:pt>
                <c:pt idx="866">
                  <c:v>2.5999999999999999E-3</c:v>
                </c:pt>
                <c:pt idx="867">
                  <c:v>2.8000000000000004E-3</c:v>
                </c:pt>
                <c:pt idx="868">
                  <c:v>3.0000000000000001E-3</c:v>
                </c:pt>
                <c:pt idx="869">
                  <c:v>3.0000000000000001E-3</c:v>
                </c:pt>
                <c:pt idx="870">
                  <c:v>2.5999999999999999E-3</c:v>
                </c:pt>
                <c:pt idx="871">
                  <c:v>2.5999999999999999E-3</c:v>
                </c:pt>
                <c:pt idx="872">
                  <c:v>2.5999999999999999E-3</c:v>
                </c:pt>
                <c:pt idx="873">
                  <c:v>2.5999999999999999E-3</c:v>
                </c:pt>
                <c:pt idx="874">
                  <c:v>2.5999999999999999E-3</c:v>
                </c:pt>
                <c:pt idx="875">
                  <c:v>2.5999999999999999E-3</c:v>
                </c:pt>
                <c:pt idx="876">
                  <c:v>2.7000000000000001E-3</c:v>
                </c:pt>
                <c:pt idx="877">
                  <c:v>2.5999999999999999E-3</c:v>
                </c:pt>
                <c:pt idx="878">
                  <c:v>2.5999999999999999E-3</c:v>
                </c:pt>
                <c:pt idx="879">
                  <c:v>2.7000000000000001E-3</c:v>
                </c:pt>
                <c:pt idx="880">
                  <c:v>2.5999999999999999E-3</c:v>
                </c:pt>
                <c:pt idx="881">
                  <c:v>2.5000000000000001E-3</c:v>
                </c:pt>
                <c:pt idx="882">
                  <c:v>2.5999999999999999E-3</c:v>
                </c:pt>
                <c:pt idx="883">
                  <c:v>2.7000000000000001E-3</c:v>
                </c:pt>
                <c:pt idx="884">
                  <c:v>2.8000000000000004E-3</c:v>
                </c:pt>
                <c:pt idx="885">
                  <c:v>3.0999999999999999E-3</c:v>
                </c:pt>
                <c:pt idx="886">
                  <c:v>3.4000000000000002E-3</c:v>
                </c:pt>
                <c:pt idx="887">
                  <c:v>3.4999999999999996E-3</c:v>
                </c:pt>
                <c:pt idx="888">
                  <c:v>3.9000000000000003E-3</c:v>
                </c:pt>
                <c:pt idx="889">
                  <c:v>3.5999999999999999E-3</c:v>
                </c:pt>
                <c:pt idx="890">
                  <c:v>3.4000000000000002E-3</c:v>
                </c:pt>
                <c:pt idx="891">
                  <c:v>3.4999999999999996E-3</c:v>
                </c:pt>
                <c:pt idx="892">
                  <c:v>3.8E-3</c:v>
                </c:pt>
                <c:pt idx="893">
                  <c:v>4.0000000000000001E-3</c:v>
                </c:pt>
                <c:pt idx="894">
                  <c:v>3.4000000000000002E-3</c:v>
                </c:pt>
                <c:pt idx="895">
                  <c:v>3.4999999999999996E-3</c:v>
                </c:pt>
                <c:pt idx="896">
                  <c:v>4.3E-3</c:v>
                </c:pt>
                <c:pt idx="897">
                  <c:v>3.5999999999999999E-3</c:v>
                </c:pt>
                <c:pt idx="898">
                  <c:v>4.0000000000000001E-3</c:v>
                </c:pt>
                <c:pt idx="899">
                  <c:v>3.8E-3</c:v>
                </c:pt>
                <c:pt idx="900">
                  <c:v>3.4000000000000002E-3</c:v>
                </c:pt>
                <c:pt idx="901">
                  <c:v>3.4999999999999996E-3</c:v>
                </c:pt>
                <c:pt idx="902">
                  <c:v>2.8999999999999998E-3</c:v>
                </c:pt>
                <c:pt idx="903">
                  <c:v>3.2000000000000002E-3</c:v>
                </c:pt>
                <c:pt idx="904">
                  <c:v>3.0000000000000001E-3</c:v>
                </c:pt>
                <c:pt idx="905">
                  <c:v>3.4999999999999996E-3</c:v>
                </c:pt>
                <c:pt idx="906">
                  <c:v>4.0000000000000001E-3</c:v>
                </c:pt>
                <c:pt idx="907">
                  <c:v>3.8E-3</c:v>
                </c:pt>
                <c:pt idx="908">
                  <c:v>4.0000000000000001E-3</c:v>
                </c:pt>
                <c:pt idx="909">
                  <c:v>3.7000000000000002E-3</c:v>
                </c:pt>
                <c:pt idx="910">
                  <c:v>3.5999999999999999E-3</c:v>
                </c:pt>
                <c:pt idx="911">
                  <c:v>4.0000000000000001E-3</c:v>
                </c:pt>
                <c:pt idx="912">
                  <c:v>4.4000000000000003E-3</c:v>
                </c:pt>
                <c:pt idx="913">
                  <c:v>5.0000000000000001E-3</c:v>
                </c:pt>
                <c:pt idx="914">
                  <c:v>5.5000000000000005E-3</c:v>
                </c:pt>
                <c:pt idx="915">
                  <c:v>4.5000000000000005E-3</c:v>
                </c:pt>
                <c:pt idx="916">
                  <c:v>8.8999999999999999E-3</c:v>
                </c:pt>
                <c:pt idx="917">
                  <c:v>6.9999999999999993E-3</c:v>
                </c:pt>
                <c:pt idx="918">
                  <c:v>6.4000000000000003E-3</c:v>
                </c:pt>
                <c:pt idx="919">
                  <c:v>5.4000000000000003E-3</c:v>
                </c:pt>
                <c:pt idx="920">
                  <c:v>4.3E-3</c:v>
                </c:pt>
                <c:pt idx="921">
                  <c:v>4.3E-3</c:v>
                </c:pt>
                <c:pt idx="922">
                  <c:v>3.4999999999999996E-3</c:v>
                </c:pt>
                <c:pt idx="923">
                  <c:v>3.4000000000000002E-3</c:v>
                </c:pt>
                <c:pt idx="924">
                  <c:v>3.4000000000000002E-3</c:v>
                </c:pt>
                <c:pt idx="925">
                  <c:v>3.4999999999999996E-3</c:v>
                </c:pt>
                <c:pt idx="926">
                  <c:v>3.7000000000000002E-3</c:v>
                </c:pt>
                <c:pt idx="927">
                  <c:v>4.1999999999999997E-3</c:v>
                </c:pt>
                <c:pt idx="928">
                  <c:v>4.0000000000000001E-3</c:v>
                </c:pt>
                <c:pt idx="929">
                  <c:v>4.0000000000000001E-3</c:v>
                </c:pt>
                <c:pt idx="930">
                  <c:v>4.0000000000000001E-3</c:v>
                </c:pt>
                <c:pt idx="931">
                  <c:v>4.1999999999999997E-3</c:v>
                </c:pt>
                <c:pt idx="932">
                  <c:v>3.8E-3</c:v>
                </c:pt>
                <c:pt idx="933">
                  <c:v>3.4999999999999996E-3</c:v>
                </c:pt>
                <c:pt idx="934">
                  <c:v>4.0000000000000001E-3</c:v>
                </c:pt>
                <c:pt idx="935">
                  <c:v>4.0999999999999995E-3</c:v>
                </c:pt>
                <c:pt idx="936">
                  <c:v>4.3E-3</c:v>
                </c:pt>
                <c:pt idx="937">
                  <c:v>4.5999999999999999E-3</c:v>
                </c:pt>
                <c:pt idx="938">
                  <c:v>3.9000000000000003E-3</c:v>
                </c:pt>
                <c:pt idx="939">
                  <c:v>3.8E-3</c:v>
                </c:pt>
                <c:pt idx="940">
                  <c:v>3.9000000000000003E-3</c:v>
                </c:pt>
                <c:pt idx="941">
                  <c:v>3.4000000000000002E-3</c:v>
                </c:pt>
                <c:pt idx="942">
                  <c:v>3.4999999999999996E-3</c:v>
                </c:pt>
                <c:pt idx="943">
                  <c:v>3.0000000000000001E-3</c:v>
                </c:pt>
                <c:pt idx="944">
                  <c:v>3.4000000000000002E-3</c:v>
                </c:pt>
                <c:pt idx="945">
                  <c:v>4.0000000000000001E-3</c:v>
                </c:pt>
                <c:pt idx="946">
                  <c:v>4.0000000000000001E-3</c:v>
                </c:pt>
                <c:pt idx="947">
                  <c:v>3.9000000000000003E-3</c:v>
                </c:pt>
                <c:pt idx="948">
                  <c:v>4.0000000000000001E-3</c:v>
                </c:pt>
                <c:pt idx="949">
                  <c:v>4.0999999999999995E-3</c:v>
                </c:pt>
                <c:pt idx="950">
                  <c:v>4.0000000000000001E-3</c:v>
                </c:pt>
                <c:pt idx="951">
                  <c:v>3.8E-3</c:v>
                </c:pt>
                <c:pt idx="952">
                  <c:v>3.4999999999999996E-3</c:v>
                </c:pt>
                <c:pt idx="953">
                  <c:v>3.4999999999999996E-3</c:v>
                </c:pt>
                <c:pt idx="954">
                  <c:v>3.7000000000000002E-3</c:v>
                </c:pt>
                <c:pt idx="955">
                  <c:v>4.0999999999999995E-3</c:v>
                </c:pt>
                <c:pt idx="956">
                  <c:v>4.0999999999999995E-3</c:v>
                </c:pt>
                <c:pt idx="957">
                  <c:v>4.0000000000000001E-3</c:v>
                </c:pt>
                <c:pt idx="958">
                  <c:v>4.0000000000000001E-3</c:v>
                </c:pt>
                <c:pt idx="959">
                  <c:v>4.0999999999999995E-3</c:v>
                </c:pt>
                <c:pt idx="960">
                  <c:v>4.1999999999999997E-3</c:v>
                </c:pt>
                <c:pt idx="961">
                  <c:v>3.4999999999999996E-3</c:v>
                </c:pt>
                <c:pt idx="962">
                  <c:v>3.4999999999999996E-3</c:v>
                </c:pt>
                <c:pt idx="963">
                  <c:v>3.4000000000000002E-3</c:v>
                </c:pt>
                <c:pt idx="964">
                  <c:v>3.4999999999999996E-3</c:v>
                </c:pt>
                <c:pt idx="965">
                  <c:v>3.7000000000000002E-3</c:v>
                </c:pt>
                <c:pt idx="966">
                  <c:v>3.4999999999999996E-3</c:v>
                </c:pt>
                <c:pt idx="967">
                  <c:v>3.2000000000000002E-3</c:v>
                </c:pt>
                <c:pt idx="968">
                  <c:v>3.4000000000000002E-3</c:v>
                </c:pt>
                <c:pt idx="969">
                  <c:v>3.7000000000000002E-3</c:v>
                </c:pt>
                <c:pt idx="970">
                  <c:v>4.0999999999999995E-3</c:v>
                </c:pt>
                <c:pt idx="971">
                  <c:v>3.9000000000000003E-3</c:v>
                </c:pt>
                <c:pt idx="972">
                  <c:v>3.8E-3</c:v>
                </c:pt>
                <c:pt idx="973">
                  <c:v>3.9000000000000003E-3</c:v>
                </c:pt>
                <c:pt idx="974">
                  <c:v>4.0999999999999995E-3</c:v>
                </c:pt>
                <c:pt idx="975">
                  <c:v>4.3E-3</c:v>
                </c:pt>
                <c:pt idx="976">
                  <c:v>3.9000000000000003E-3</c:v>
                </c:pt>
                <c:pt idx="977">
                  <c:v>3.5999999999999999E-3</c:v>
                </c:pt>
                <c:pt idx="978">
                  <c:v>4.0000000000000001E-3</c:v>
                </c:pt>
                <c:pt idx="979">
                  <c:v>4.6999999999999993E-3</c:v>
                </c:pt>
                <c:pt idx="980">
                  <c:v>6.3E-3</c:v>
                </c:pt>
                <c:pt idx="981">
                  <c:v>4.8999999999999998E-3</c:v>
                </c:pt>
                <c:pt idx="982">
                  <c:v>5.5000000000000005E-3</c:v>
                </c:pt>
                <c:pt idx="983">
                  <c:v>5.7999999999999996E-3</c:v>
                </c:pt>
                <c:pt idx="984">
                  <c:v>5.5000000000000005E-3</c:v>
                </c:pt>
                <c:pt idx="985">
                  <c:v>4.8999999999999998E-3</c:v>
                </c:pt>
                <c:pt idx="986">
                  <c:v>4.1999999999999997E-3</c:v>
                </c:pt>
                <c:pt idx="987">
                  <c:v>4.0000000000000001E-3</c:v>
                </c:pt>
                <c:pt idx="988">
                  <c:v>3.9000000000000003E-3</c:v>
                </c:pt>
                <c:pt idx="989">
                  <c:v>4.0999999999999995E-3</c:v>
                </c:pt>
                <c:pt idx="990">
                  <c:v>4.3E-3</c:v>
                </c:pt>
                <c:pt idx="991">
                  <c:v>4.1999999999999997E-3</c:v>
                </c:pt>
                <c:pt idx="992">
                  <c:v>3.8E-3</c:v>
                </c:pt>
                <c:pt idx="993">
                  <c:v>4.0000000000000001E-3</c:v>
                </c:pt>
                <c:pt idx="994">
                  <c:v>4.0000000000000001E-3</c:v>
                </c:pt>
                <c:pt idx="995">
                  <c:v>3.7000000000000002E-3</c:v>
                </c:pt>
                <c:pt idx="996">
                  <c:v>3.8E-3</c:v>
                </c:pt>
                <c:pt idx="997">
                  <c:v>3.5999999999999999E-3</c:v>
                </c:pt>
                <c:pt idx="998">
                  <c:v>3.4999999999999996E-3</c:v>
                </c:pt>
                <c:pt idx="999">
                  <c:v>3.4000000000000002E-3</c:v>
                </c:pt>
                <c:pt idx="1000">
                  <c:v>3.4000000000000002E-3</c:v>
                </c:pt>
                <c:pt idx="1001">
                  <c:v>3.4000000000000002E-3</c:v>
                </c:pt>
                <c:pt idx="1002">
                  <c:v>3.4999999999999996E-3</c:v>
                </c:pt>
                <c:pt idx="1003">
                  <c:v>2.5999999999999999E-3</c:v>
                </c:pt>
                <c:pt idx="1004">
                  <c:v>2.5999999999999999E-3</c:v>
                </c:pt>
                <c:pt idx="1005">
                  <c:v>2.8000000000000004E-3</c:v>
                </c:pt>
                <c:pt idx="1006">
                  <c:v>3.2000000000000002E-3</c:v>
                </c:pt>
                <c:pt idx="1007">
                  <c:v>2.5999999999999999E-3</c:v>
                </c:pt>
                <c:pt idx="1008">
                  <c:v>2.8000000000000004E-3</c:v>
                </c:pt>
                <c:pt idx="1009">
                  <c:v>3.0000000000000001E-3</c:v>
                </c:pt>
                <c:pt idx="1010">
                  <c:v>3.4000000000000002E-3</c:v>
                </c:pt>
                <c:pt idx="1011">
                  <c:v>3.7000000000000002E-3</c:v>
                </c:pt>
                <c:pt idx="1012">
                  <c:v>3.8E-3</c:v>
                </c:pt>
                <c:pt idx="1013">
                  <c:v>3.4999999999999996E-3</c:v>
                </c:pt>
                <c:pt idx="1014">
                  <c:v>3.4999999999999996E-3</c:v>
                </c:pt>
                <c:pt idx="1015">
                  <c:v>3.4999999999999996E-3</c:v>
                </c:pt>
                <c:pt idx="1016">
                  <c:v>3.4999999999999996E-3</c:v>
                </c:pt>
                <c:pt idx="1017">
                  <c:v>3.4999999999999996E-3</c:v>
                </c:pt>
                <c:pt idx="1018">
                  <c:v>3.4999999999999996E-3</c:v>
                </c:pt>
                <c:pt idx="1019">
                  <c:v>3.3E-3</c:v>
                </c:pt>
                <c:pt idx="1020">
                  <c:v>3.0999999999999999E-3</c:v>
                </c:pt>
                <c:pt idx="1021">
                  <c:v>3.0999999999999999E-3</c:v>
                </c:pt>
                <c:pt idx="1022">
                  <c:v>3.0000000000000001E-3</c:v>
                </c:pt>
                <c:pt idx="1023">
                  <c:v>3.0999999999999999E-3</c:v>
                </c:pt>
                <c:pt idx="1024">
                  <c:v>2.8000000000000004E-3</c:v>
                </c:pt>
                <c:pt idx="1025">
                  <c:v>2.8999999999999998E-3</c:v>
                </c:pt>
                <c:pt idx="1026">
                  <c:v>3.0000000000000001E-3</c:v>
                </c:pt>
                <c:pt idx="1027">
                  <c:v>3.2000000000000002E-3</c:v>
                </c:pt>
                <c:pt idx="1028">
                  <c:v>3.5999999999999999E-3</c:v>
                </c:pt>
                <c:pt idx="1029">
                  <c:v>2.8999999999999998E-3</c:v>
                </c:pt>
                <c:pt idx="1030">
                  <c:v>3.0000000000000001E-3</c:v>
                </c:pt>
                <c:pt idx="1031">
                  <c:v>3.0999999999999999E-3</c:v>
                </c:pt>
                <c:pt idx="1032">
                  <c:v>3.7000000000000002E-3</c:v>
                </c:pt>
                <c:pt idx="1033">
                  <c:v>3.9000000000000003E-3</c:v>
                </c:pt>
                <c:pt idx="1034">
                  <c:v>3.4999999999999996E-3</c:v>
                </c:pt>
                <c:pt idx="1035">
                  <c:v>3.5999999999999999E-3</c:v>
                </c:pt>
                <c:pt idx="1036">
                  <c:v>3.4999999999999996E-3</c:v>
                </c:pt>
                <c:pt idx="1037">
                  <c:v>3.5999999999999999E-3</c:v>
                </c:pt>
                <c:pt idx="1038">
                  <c:v>3.4999999999999996E-3</c:v>
                </c:pt>
                <c:pt idx="1039">
                  <c:v>3.4999999999999996E-3</c:v>
                </c:pt>
                <c:pt idx="1040">
                  <c:v>3.4000000000000002E-3</c:v>
                </c:pt>
                <c:pt idx="1041">
                  <c:v>3.4999999999999996E-3</c:v>
                </c:pt>
                <c:pt idx="1042">
                  <c:v>3.7000000000000002E-3</c:v>
                </c:pt>
                <c:pt idx="1043">
                  <c:v>4.0000000000000001E-3</c:v>
                </c:pt>
                <c:pt idx="1044">
                  <c:v>4.1999999999999997E-3</c:v>
                </c:pt>
                <c:pt idx="1045">
                  <c:v>3.4999999999999996E-3</c:v>
                </c:pt>
                <c:pt idx="1046">
                  <c:v>3.8E-3</c:v>
                </c:pt>
                <c:pt idx="1047">
                  <c:v>3.8E-3</c:v>
                </c:pt>
                <c:pt idx="1048">
                  <c:v>3.7000000000000002E-3</c:v>
                </c:pt>
                <c:pt idx="1049">
                  <c:v>2.8999999999999998E-3</c:v>
                </c:pt>
                <c:pt idx="1050">
                  <c:v>2.7000000000000001E-3</c:v>
                </c:pt>
                <c:pt idx="1051">
                  <c:v>3.0000000000000001E-3</c:v>
                </c:pt>
                <c:pt idx="1052">
                  <c:v>3.4000000000000002E-3</c:v>
                </c:pt>
                <c:pt idx="1053">
                  <c:v>3.7000000000000002E-3</c:v>
                </c:pt>
                <c:pt idx="1054">
                  <c:v>3.7000000000000002E-3</c:v>
                </c:pt>
                <c:pt idx="1055">
                  <c:v>4.0000000000000001E-3</c:v>
                </c:pt>
                <c:pt idx="1056">
                  <c:v>3.5999999999999999E-3</c:v>
                </c:pt>
                <c:pt idx="1057">
                  <c:v>3.5999999999999999E-3</c:v>
                </c:pt>
                <c:pt idx="1058">
                  <c:v>3.4999999999999996E-3</c:v>
                </c:pt>
                <c:pt idx="1059">
                  <c:v>3.2000000000000002E-3</c:v>
                </c:pt>
                <c:pt idx="1060">
                  <c:v>3.4000000000000002E-3</c:v>
                </c:pt>
                <c:pt idx="1061">
                  <c:v>3.4000000000000002E-3</c:v>
                </c:pt>
                <c:pt idx="1062">
                  <c:v>3.4999999999999996E-3</c:v>
                </c:pt>
                <c:pt idx="1063">
                  <c:v>3.7000000000000002E-3</c:v>
                </c:pt>
                <c:pt idx="1064">
                  <c:v>3.4999999999999996E-3</c:v>
                </c:pt>
                <c:pt idx="1065">
                  <c:v>3.4999999999999996E-3</c:v>
                </c:pt>
                <c:pt idx="1066">
                  <c:v>4.0000000000000001E-3</c:v>
                </c:pt>
                <c:pt idx="1067">
                  <c:v>3.3E-3</c:v>
                </c:pt>
                <c:pt idx="1068">
                  <c:v>3.7000000000000002E-3</c:v>
                </c:pt>
                <c:pt idx="1069">
                  <c:v>3.5999999999999999E-3</c:v>
                </c:pt>
                <c:pt idx="1070">
                  <c:v>3.3E-3</c:v>
                </c:pt>
                <c:pt idx="1071">
                  <c:v>3.5999999999999999E-3</c:v>
                </c:pt>
                <c:pt idx="1072">
                  <c:v>3.9000000000000003E-3</c:v>
                </c:pt>
                <c:pt idx="1073">
                  <c:v>4.0000000000000001E-3</c:v>
                </c:pt>
                <c:pt idx="1074">
                  <c:v>4.0000000000000001E-3</c:v>
                </c:pt>
                <c:pt idx="1075">
                  <c:v>4.0999999999999995E-3</c:v>
                </c:pt>
                <c:pt idx="1076">
                  <c:v>4.0000000000000001E-3</c:v>
                </c:pt>
                <c:pt idx="1077">
                  <c:v>4.0000000000000001E-3</c:v>
                </c:pt>
                <c:pt idx="1078">
                  <c:v>4.0000000000000001E-3</c:v>
                </c:pt>
                <c:pt idx="1079">
                  <c:v>3.8E-3</c:v>
                </c:pt>
                <c:pt idx="1080">
                  <c:v>3.8E-3</c:v>
                </c:pt>
                <c:pt idx="1081">
                  <c:v>4.0000000000000001E-3</c:v>
                </c:pt>
                <c:pt idx="1082">
                  <c:v>4.0000000000000001E-3</c:v>
                </c:pt>
                <c:pt idx="1083">
                  <c:v>4.0000000000000001E-3</c:v>
                </c:pt>
                <c:pt idx="1084">
                  <c:v>4.0000000000000001E-3</c:v>
                </c:pt>
                <c:pt idx="1085">
                  <c:v>4.0000000000000001E-3</c:v>
                </c:pt>
                <c:pt idx="1086">
                  <c:v>4.4000000000000003E-3</c:v>
                </c:pt>
                <c:pt idx="1087">
                  <c:v>4.0999999999999995E-3</c:v>
                </c:pt>
                <c:pt idx="1088">
                  <c:v>3.9000000000000003E-3</c:v>
                </c:pt>
                <c:pt idx="1089">
                  <c:v>3.9000000000000003E-3</c:v>
                </c:pt>
                <c:pt idx="1090">
                  <c:v>4.0000000000000001E-3</c:v>
                </c:pt>
                <c:pt idx="1091">
                  <c:v>4.7999999999999996E-3</c:v>
                </c:pt>
                <c:pt idx="1092">
                  <c:v>4.0999999999999995E-3</c:v>
                </c:pt>
                <c:pt idx="1093">
                  <c:v>3.9000000000000003E-3</c:v>
                </c:pt>
                <c:pt idx="1094">
                  <c:v>3.7000000000000002E-3</c:v>
                </c:pt>
                <c:pt idx="1095">
                  <c:v>3.8E-3</c:v>
                </c:pt>
                <c:pt idx="1096">
                  <c:v>3.5999999999999999E-3</c:v>
                </c:pt>
                <c:pt idx="1097">
                  <c:v>3.5999999999999999E-3</c:v>
                </c:pt>
                <c:pt idx="1098">
                  <c:v>3.5999999999999999E-3</c:v>
                </c:pt>
                <c:pt idx="1099">
                  <c:v>3.7000000000000002E-3</c:v>
                </c:pt>
                <c:pt idx="1100">
                  <c:v>3.5999999999999999E-3</c:v>
                </c:pt>
                <c:pt idx="1101">
                  <c:v>3.5999999999999999E-3</c:v>
                </c:pt>
                <c:pt idx="1102">
                  <c:v>3.8E-3</c:v>
                </c:pt>
                <c:pt idx="1103">
                  <c:v>3.4999999999999996E-3</c:v>
                </c:pt>
                <c:pt idx="1104">
                  <c:v>3.5999999999999999E-3</c:v>
                </c:pt>
                <c:pt idx="1105">
                  <c:v>4.5000000000000005E-3</c:v>
                </c:pt>
                <c:pt idx="1106">
                  <c:v>3.4999999999999996E-3</c:v>
                </c:pt>
                <c:pt idx="1107">
                  <c:v>4.0000000000000001E-3</c:v>
                </c:pt>
                <c:pt idx="1108">
                  <c:v>3.8E-3</c:v>
                </c:pt>
                <c:pt idx="1109">
                  <c:v>3.4000000000000002E-3</c:v>
                </c:pt>
                <c:pt idx="1110">
                  <c:v>2.8000000000000004E-3</c:v>
                </c:pt>
                <c:pt idx="1111">
                  <c:v>2.7000000000000001E-3</c:v>
                </c:pt>
                <c:pt idx="1112">
                  <c:v>3.0000000000000001E-3</c:v>
                </c:pt>
                <c:pt idx="1113">
                  <c:v>3.4000000000000002E-3</c:v>
                </c:pt>
                <c:pt idx="1114">
                  <c:v>3.3E-3</c:v>
                </c:pt>
                <c:pt idx="1115">
                  <c:v>2.5000000000000001E-3</c:v>
                </c:pt>
                <c:pt idx="1116">
                  <c:v>2.0999999999999999E-3</c:v>
                </c:pt>
                <c:pt idx="1117">
                  <c:v>1.5E-3</c:v>
                </c:pt>
                <c:pt idx="1118">
                  <c:v>1.5E-3</c:v>
                </c:pt>
                <c:pt idx="1119">
                  <c:v>1.8E-3</c:v>
                </c:pt>
                <c:pt idx="1120">
                  <c:v>1.9E-3</c:v>
                </c:pt>
                <c:pt idx="1121">
                  <c:v>1.7000000000000001E-3</c:v>
                </c:pt>
                <c:pt idx="1122">
                  <c:v>1.4000000000000002E-3</c:v>
                </c:pt>
                <c:pt idx="1123">
                  <c:v>1.4000000000000002E-3</c:v>
                </c:pt>
                <c:pt idx="1124">
                  <c:v>1.4000000000000002E-3</c:v>
                </c:pt>
                <c:pt idx="1125">
                  <c:v>1.1000000000000001E-3</c:v>
                </c:pt>
                <c:pt idx="1126">
                  <c:v>1.1999999999999999E-3</c:v>
                </c:pt>
                <c:pt idx="1127">
                  <c:v>1.7000000000000001E-3</c:v>
                </c:pt>
                <c:pt idx="1128">
                  <c:v>1.1999999999999999E-3</c:v>
                </c:pt>
                <c:pt idx="1129">
                  <c:v>8.9999999999999998E-4</c:v>
                </c:pt>
                <c:pt idx="1130">
                  <c:v>7.000000000000001E-4</c:v>
                </c:pt>
                <c:pt idx="1131">
                  <c:v>5.0000000000000001E-4</c:v>
                </c:pt>
                <c:pt idx="1132">
                  <c:v>5.0000000000000001E-4</c:v>
                </c:pt>
                <c:pt idx="1133">
                  <c:v>7.000000000000001E-4</c:v>
                </c:pt>
                <c:pt idx="1134">
                  <c:v>7.000000000000001E-4</c:v>
                </c:pt>
                <c:pt idx="1135">
                  <c:v>8.9999999999999998E-4</c:v>
                </c:pt>
                <c:pt idx="1136">
                  <c:v>1.1000000000000001E-3</c:v>
                </c:pt>
                <c:pt idx="1137">
                  <c:v>1E-3</c:v>
                </c:pt>
                <c:pt idx="1138">
                  <c:v>1E-3</c:v>
                </c:pt>
                <c:pt idx="1139">
                  <c:v>7.000000000000001E-4</c:v>
                </c:pt>
                <c:pt idx="1140">
                  <c:v>8.9999999999999998E-4</c:v>
                </c:pt>
                <c:pt idx="1141">
                  <c:v>1E-3</c:v>
                </c:pt>
                <c:pt idx="1142">
                  <c:v>1.4000000000000002E-3</c:v>
                </c:pt>
                <c:pt idx="1143">
                  <c:v>8.9999999999999998E-4</c:v>
                </c:pt>
                <c:pt idx="1144">
                  <c:v>8.9999999999999998E-4</c:v>
                </c:pt>
                <c:pt idx="1145">
                  <c:v>7.000000000000001E-4</c:v>
                </c:pt>
                <c:pt idx="1146">
                  <c:v>1E-3</c:v>
                </c:pt>
                <c:pt idx="1147">
                  <c:v>7.000000000000001E-4</c:v>
                </c:pt>
                <c:pt idx="1148">
                  <c:v>5.9999999999999995E-4</c:v>
                </c:pt>
                <c:pt idx="1149">
                  <c:v>7.000000000000001E-4</c:v>
                </c:pt>
                <c:pt idx="1150">
                  <c:v>1E-3</c:v>
                </c:pt>
                <c:pt idx="1151">
                  <c:v>1E-3</c:v>
                </c:pt>
                <c:pt idx="1152">
                  <c:v>7.000000000000001E-4</c:v>
                </c:pt>
                <c:pt idx="1153">
                  <c:v>8.9999999999999998E-4</c:v>
                </c:pt>
                <c:pt idx="1154">
                  <c:v>1.1000000000000001E-3</c:v>
                </c:pt>
                <c:pt idx="1155">
                  <c:v>1.4000000000000002E-3</c:v>
                </c:pt>
                <c:pt idx="1156">
                  <c:v>1.7000000000000001E-3</c:v>
                </c:pt>
                <c:pt idx="1157">
                  <c:v>1.6000000000000001E-3</c:v>
                </c:pt>
                <c:pt idx="1158">
                  <c:v>1.4000000000000002E-3</c:v>
                </c:pt>
                <c:pt idx="1159">
                  <c:v>1.1000000000000001E-3</c:v>
                </c:pt>
                <c:pt idx="1160">
                  <c:v>1.1999999999999999E-3</c:v>
                </c:pt>
                <c:pt idx="1161">
                  <c:v>1E-3</c:v>
                </c:pt>
                <c:pt idx="1162">
                  <c:v>1E-3</c:v>
                </c:pt>
                <c:pt idx="1163">
                  <c:v>8.9999999999999998E-4</c:v>
                </c:pt>
                <c:pt idx="1164">
                  <c:v>1E-3</c:v>
                </c:pt>
                <c:pt idx="1165">
                  <c:v>1E-3</c:v>
                </c:pt>
                <c:pt idx="1166">
                  <c:v>1.1999999999999999E-3</c:v>
                </c:pt>
                <c:pt idx="1167">
                  <c:v>2.3E-3</c:v>
                </c:pt>
                <c:pt idx="1168">
                  <c:v>1E-3</c:v>
                </c:pt>
                <c:pt idx="1169">
                  <c:v>1E-3</c:v>
                </c:pt>
                <c:pt idx="1170">
                  <c:v>1.1000000000000001E-3</c:v>
                </c:pt>
                <c:pt idx="1171">
                  <c:v>1.1999999999999999E-3</c:v>
                </c:pt>
                <c:pt idx="1172">
                  <c:v>8.9999999999999998E-4</c:v>
                </c:pt>
                <c:pt idx="1173">
                  <c:v>1E-3</c:v>
                </c:pt>
                <c:pt idx="1174">
                  <c:v>1E-3</c:v>
                </c:pt>
                <c:pt idx="1175">
                  <c:v>1E-3</c:v>
                </c:pt>
                <c:pt idx="1176">
                  <c:v>1.2999999999999999E-3</c:v>
                </c:pt>
                <c:pt idx="1177">
                  <c:v>1.2999999999999999E-3</c:v>
                </c:pt>
                <c:pt idx="1178">
                  <c:v>1.5E-3</c:v>
                </c:pt>
                <c:pt idx="1179">
                  <c:v>1.4000000000000002E-3</c:v>
                </c:pt>
                <c:pt idx="1180">
                  <c:v>1.4000000000000002E-3</c:v>
                </c:pt>
                <c:pt idx="1181">
                  <c:v>1.4000000000000002E-3</c:v>
                </c:pt>
                <c:pt idx="1182">
                  <c:v>1E-3</c:v>
                </c:pt>
                <c:pt idx="1183">
                  <c:v>1.1000000000000001E-3</c:v>
                </c:pt>
                <c:pt idx="1184">
                  <c:v>1.1999999999999999E-3</c:v>
                </c:pt>
                <c:pt idx="1185">
                  <c:v>1.4000000000000002E-3</c:v>
                </c:pt>
                <c:pt idx="1186">
                  <c:v>1.8E-3</c:v>
                </c:pt>
                <c:pt idx="1187">
                  <c:v>2.0999999999999999E-3</c:v>
                </c:pt>
                <c:pt idx="1188">
                  <c:v>2.2000000000000001E-3</c:v>
                </c:pt>
                <c:pt idx="1189">
                  <c:v>1.5E-3</c:v>
                </c:pt>
                <c:pt idx="1190">
                  <c:v>1.2999999999999999E-3</c:v>
                </c:pt>
                <c:pt idx="1191">
                  <c:v>1.5E-3</c:v>
                </c:pt>
                <c:pt idx="1192">
                  <c:v>1.5E-3</c:v>
                </c:pt>
                <c:pt idx="1193">
                  <c:v>1.6000000000000001E-3</c:v>
                </c:pt>
                <c:pt idx="1194">
                  <c:v>1.4000000000000002E-3</c:v>
                </c:pt>
                <c:pt idx="1195">
                  <c:v>1.5E-3</c:v>
                </c:pt>
                <c:pt idx="1196">
                  <c:v>1.7000000000000001E-3</c:v>
                </c:pt>
                <c:pt idx="1197">
                  <c:v>1.9E-3</c:v>
                </c:pt>
                <c:pt idx="1198">
                  <c:v>2E-3</c:v>
                </c:pt>
                <c:pt idx="1199">
                  <c:v>2E-3</c:v>
                </c:pt>
                <c:pt idx="1200">
                  <c:v>2E-3</c:v>
                </c:pt>
                <c:pt idx="1201">
                  <c:v>2E-3</c:v>
                </c:pt>
                <c:pt idx="1202">
                  <c:v>1.8E-3</c:v>
                </c:pt>
                <c:pt idx="1203">
                  <c:v>1.8E-3</c:v>
                </c:pt>
                <c:pt idx="1204">
                  <c:v>2E-3</c:v>
                </c:pt>
                <c:pt idx="1205">
                  <c:v>1.9E-3</c:v>
                </c:pt>
                <c:pt idx="1206">
                  <c:v>1.9E-3</c:v>
                </c:pt>
                <c:pt idx="1207">
                  <c:v>1.9E-3</c:v>
                </c:pt>
                <c:pt idx="1208">
                  <c:v>1.9E-3</c:v>
                </c:pt>
                <c:pt idx="1209">
                  <c:v>2.5000000000000001E-3</c:v>
                </c:pt>
                <c:pt idx="1210">
                  <c:v>2E-3</c:v>
                </c:pt>
                <c:pt idx="1211">
                  <c:v>1.6000000000000001E-3</c:v>
                </c:pt>
                <c:pt idx="1212">
                  <c:v>1.5E-3</c:v>
                </c:pt>
                <c:pt idx="1213">
                  <c:v>1.6000000000000001E-3</c:v>
                </c:pt>
                <c:pt idx="1214">
                  <c:v>1.5E-3</c:v>
                </c:pt>
                <c:pt idx="1215">
                  <c:v>8.9999999999999998E-4</c:v>
                </c:pt>
                <c:pt idx="1216">
                  <c:v>7.000000000000001E-4</c:v>
                </c:pt>
                <c:pt idx="1217">
                  <c:v>8.9999999999999998E-4</c:v>
                </c:pt>
                <c:pt idx="1218">
                  <c:v>1E-3</c:v>
                </c:pt>
                <c:pt idx="1219">
                  <c:v>1.2999999999999999E-3</c:v>
                </c:pt>
                <c:pt idx="1220">
                  <c:v>1.6000000000000001E-3</c:v>
                </c:pt>
                <c:pt idx="1221">
                  <c:v>1.7000000000000001E-3</c:v>
                </c:pt>
                <c:pt idx="1222">
                  <c:v>1.4000000000000002E-3</c:v>
                </c:pt>
                <c:pt idx="1223">
                  <c:v>1.2999999999999999E-3</c:v>
                </c:pt>
                <c:pt idx="1224">
                  <c:v>1.4000000000000002E-3</c:v>
                </c:pt>
                <c:pt idx="1225">
                  <c:v>1.1999999999999999E-3</c:v>
                </c:pt>
                <c:pt idx="1226">
                  <c:v>1E-3</c:v>
                </c:pt>
                <c:pt idx="1227">
                  <c:v>1E-3</c:v>
                </c:pt>
                <c:pt idx="1228">
                  <c:v>1E-3</c:v>
                </c:pt>
                <c:pt idx="1229">
                  <c:v>1.1000000000000001E-3</c:v>
                </c:pt>
                <c:pt idx="1230">
                  <c:v>1.1999999999999999E-3</c:v>
                </c:pt>
                <c:pt idx="1231">
                  <c:v>1.7000000000000001E-3</c:v>
                </c:pt>
                <c:pt idx="1232">
                  <c:v>1E-3</c:v>
                </c:pt>
                <c:pt idx="1233">
                  <c:v>1.1000000000000001E-3</c:v>
                </c:pt>
                <c:pt idx="1234">
                  <c:v>1E-3</c:v>
                </c:pt>
                <c:pt idx="1235">
                  <c:v>8.0000000000000004E-4</c:v>
                </c:pt>
                <c:pt idx="1236">
                  <c:v>5.0000000000000001E-4</c:v>
                </c:pt>
                <c:pt idx="1237">
                  <c:v>5.0000000000000001E-4</c:v>
                </c:pt>
                <c:pt idx="1238">
                  <c:v>8.0000000000000004E-4</c:v>
                </c:pt>
                <c:pt idx="1239">
                  <c:v>8.9999999999999998E-4</c:v>
                </c:pt>
                <c:pt idx="1240">
                  <c:v>1.1000000000000001E-3</c:v>
                </c:pt>
                <c:pt idx="1241">
                  <c:v>1.1999999999999999E-3</c:v>
                </c:pt>
                <c:pt idx="1242">
                  <c:v>1.2999999999999999E-3</c:v>
                </c:pt>
                <c:pt idx="1243">
                  <c:v>1.1999999999999999E-3</c:v>
                </c:pt>
                <c:pt idx="1244">
                  <c:v>1.1000000000000001E-3</c:v>
                </c:pt>
                <c:pt idx="1245">
                  <c:v>8.9999999999999998E-4</c:v>
                </c:pt>
                <c:pt idx="1246">
                  <c:v>8.9999999999999998E-4</c:v>
                </c:pt>
                <c:pt idx="1247">
                  <c:v>1E-3</c:v>
                </c:pt>
                <c:pt idx="1248">
                  <c:v>1E-3</c:v>
                </c:pt>
                <c:pt idx="1249">
                  <c:v>1.1000000000000001E-3</c:v>
                </c:pt>
                <c:pt idx="1250">
                  <c:v>1.2999999999999999E-3</c:v>
                </c:pt>
                <c:pt idx="1251">
                  <c:v>1.1999999999999999E-3</c:v>
                </c:pt>
                <c:pt idx="1252">
                  <c:v>1.2999999999999999E-3</c:v>
                </c:pt>
              </c:numCache>
            </c:numRef>
          </c:val>
          <c:smooth val="0"/>
          <c:extLst>
            <c:ext xmlns:c16="http://schemas.microsoft.com/office/drawing/2014/chart" uri="{C3380CC4-5D6E-409C-BE32-E72D297353CC}">
              <c16:uniqueId val="{00000001-1C0B-493B-8610-5798DB9FC427}"/>
            </c:ext>
          </c:extLst>
        </c:ser>
        <c:dLbls>
          <c:showLegendKey val="0"/>
          <c:showVal val="0"/>
          <c:showCatName val="0"/>
          <c:showSerName val="0"/>
          <c:showPercent val="0"/>
          <c:showBubbleSize val="0"/>
        </c:dLbls>
        <c:marker val="1"/>
        <c:smooth val="0"/>
        <c:axId val="3"/>
        <c:axId val="4"/>
      </c:lineChart>
      <c:dateAx>
        <c:axId val="822100528"/>
        <c:scaling>
          <c:orientation val="minMax"/>
          <c:max val="43987"/>
          <c:min val="42156"/>
        </c:scaling>
        <c:delete val="0"/>
        <c:axPos val="b"/>
        <c:numFmt formatCode="[$-409]mmm\-yy;@"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Offset val="100"/>
        <c:baseTimeUnit val="days"/>
        <c:majorUnit val="366"/>
        <c:majorTimeUnit val="days"/>
        <c:minorUnit val="3"/>
      </c:date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2100528"/>
        <c:crosses val="autoZero"/>
        <c:crossBetween val="between"/>
      </c:valAx>
      <c:dateAx>
        <c:axId val="3"/>
        <c:scaling>
          <c:orientation val="minMax"/>
        </c:scaling>
        <c:delete val="1"/>
        <c:axPos val="b"/>
        <c:numFmt formatCode="m/d/yyyy" sourceLinked="1"/>
        <c:majorTickMark val="out"/>
        <c:minorTickMark val="none"/>
        <c:tickLblPos val="nextTo"/>
        <c:crossAx val="4"/>
        <c:crosses val="autoZero"/>
        <c:auto val="1"/>
        <c:lblOffset val="100"/>
        <c:baseTimeUnit val="days"/>
      </c:dateAx>
      <c:valAx>
        <c:axId val="4"/>
        <c:scaling>
          <c:orientation val="minMax"/>
        </c:scaling>
        <c:delete val="0"/>
        <c:axPos val="r"/>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
        <c:crosses val="max"/>
        <c:crossBetween val="between"/>
      </c:valAx>
      <c:spPr>
        <a:noFill/>
        <a:ln w="25400">
          <a:noFill/>
        </a:ln>
      </c:spPr>
    </c:plotArea>
    <c:legend>
      <c:legendPos val="r"/>
      <c:layout>
        <c:manualLayout>
          <c:xMode val="edge"/>
          <c:yMode val="edge"/>
          <c:x val="0.22365802323260328"/>
          <c:y val="8.3486127981981392E-2"/>
          <c:w val="0.5631847823145818"/>
          <c:h val="4.0749948095194242E-2"/>
        </c:manualLayout>
      </c:layout>
      <c:overlay val="0"/>
      <c:spPr>
        <a:noFill/>
        <a:ln w="25400">
          <a:noFill/>
        </a:ln>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t>Implied</a:t>
            </a:r>
            <a:r>
              <a:rPr lang="en-US" sz="1200" baseline="0" dirty="0"/>
              <a:t> 1-month volatility across currencies </a:t>
            </a:r>
            <a:endParaRPr lang="en-US" sz="1200" dirty="0"/>
          </a:p>
        </c:rich>
      </c:tx>
      <c:layout>
        <c:manualLayout>
          <c:xMode val="edge"/>
          <c:yMode val="edge"/>
          <c:x val="0.22585043403947402"/>
          <c:y val="2.596237091642058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 (2)'!$A$19:$A$26</c:f>
              <c:strCache>
                <c:ptCount val="8"/>
                <c:pt idx="0">
                  <c:v>GBP</c:v>
                </c:pt>
                <c:pt idx="1">
                  <c:v>AUD</c:v>
                </c:pt>
                <c:pt idx="2">
                  <c:v>EUR</c:v>
                </c:pt>
                <c:pt idx="3">
                  <c:v>CHF</c:v>
                </c:pt>
                <c:pt idx="4">
                  <c:v>CNY</c:v>
                </c:pt>
                <c:pt idx="5">
                  <c:v>KRW</c:v>
                </c:pt>
                <c:pt idx="6">
                  <c:v>MXN</c:v>
                </c:pt>
                <c:pt idx="7">
                  <c:v>BRL</c:v>
                </c:pt>
              </c:strCache>
            </c:strRef>
          </c:cat>
          <c:val>
            <c:numRef>
              <c:f>'Sheet1 (2)'!$B$19:$B$26</c:f>
              <c:numCache>
                <c:formatCode>0%</c:formatCode>
                <c:ptCount val="8"/>
                <c:pt idx="0">
                  <c:v>8.2671752321981803E-2</c:v>
                </c:pt>
                <c:pt idx="1">
                  <c:v>6.54655388232534E-2</c:v>
                </c:pt>
                <c:pt idx="2">
                  <c:v>5.0615375706428899E-2</c:v>
                </c:pt>
                <c:pt idx="3">
                  <c:v>5.1092511162401898E-2</c:v>
                </c:pt>
                <c:pt idx="4">
                  <c:v>3.82534297246108E-2</c:v>
                </c:pt>
                <c:pt idx="5">
                  <c:v>6.3140108081558399E-2</c:v>
                </c:pt>
                <c:pt idx="6">
                  <c:v>6.5313939922739206E-2</c:v>
                </c:pt>
                <c:pt idx="7">
                  <c:v>0.104962119919565</c:v>
                </c:pt>
              </c:numCache>
            </c:numRef>
          </c:val>
          <c:extLst>
            <c:ext xmlns:c16="http://schemas.microsoft.com/office/drawing/2014/chart" uri="{C3380CC4-5D6E-409C-BE32-E72D297353CC}">
              <c16:uniqueId val="{00000000-1E18-44F1-82ED-1D672BDF6E1D}"/>
            </c:ext>
          </c:extLst>
        </c:ser>
        <c:ser>
          <c:idx val="1"/>
          <c:order val="1"/>
          <c:spPr>
            <a:solidFill>
              <a:schemeClr val="accent2"/>
            </a:solidFill>
            <a:ln>
              <a:noFill/>
            </a:ln>
            <a:effectLst/>
          </c:spPr>
          <c:invertIfNegative val="0"/>
          <c:cat>
            <c:strRef>
              <c:f>'Sheet1 (2)'!$A$19:$A$26</c:f>
              <c:strCache>
                <c:ptCount val="8"/>
                <c:pt idx="0">
                  <c:v>GBP</c:v>
                </c:pt>
                <c:pt idx="1">
                  <c:v>AUD</c:v>
                </c:pt>
                <c:pt idx="2">
                  <c:v>EUR</c:v>
                </c:pt>
                <c:pt idx="3">
                  <c:v>CHF</c:v>
                </c:pt>
                <c:pt idx="4">
                  <c:v>CNY</c:v>
                </c:pt>
                <c:pt idx="5">
                  <c:v>KRW</c:v>
                </c:pt>
                <c:pt idx="6">
                  <c:v>MXN</c:v>
                </c:pt>
                <c:pt idx="7">
                  <c:v>BRL</c:v>
                </c:pt>
              </c:strCache>
            </c:strRef>
          </c:cat>
          <c:val>
            <c:numRef>
              <c:f>'Sheet1 (2)'!$C$19:$C$26</c:f>
              <c:numCache>
                <c:formatCode>0%</c:formatCode>
                <c:ptCount val="8"/>
                <c:pt idx="0">
                  <c:v>0.150103480454472</c:v>
                </c:pt>
                <c:pt idx="1">
                  <c:v>0.18484369765717801</c:v>
                </c:pt>
                <c:pt idx="2">
                  <c:v>9.3303928922426796E-2</c:v>
                </c:pt>
                <c:pt idx="3">
                  <c:v>8.3122318716674401E-2</c:v>
                </c:pt>
                <c:pt idx="4">
                  <c:v>6.4001866173582098E-2</c:v>
                </c:pt>
                <c:pt idx="5">
                  <c:v>0.144681765820205</c:v>
                </c:pt>
                <c:pt idx="6">
                  <c:v>0.34270279786680402</c:v>
                </c:pt>
                <c:pt idx="7">
                  <c:v>0.23265562507220799</c:v>
                </c:pt>
              </c:numCache>
            </c:numRef>
          </c:val>
          <c:extLst>
            <c:ext xmlns:c16="http://schemas.microsoft.com/office/drawing/2014/chart" uri="{C3380CC4-5D6E-409C-BE32-E72D297353CC}">
              <c16:uniqueId val="{00000001-1E18-44F1-82ED-1D672BDF6E1D}"/>
            </c:ext>
          </c:extLst>
        </c:ser>
        <c:ser>
          <c:idx val="2"/>
          <c:order val="2"/>
          <c:spPr>
            <a:solidFill>
              <a:schemeClr val="accent3"/>
            </a:solidFill>
            <a:ln>
              <a:noFill/>
            </a:ln>
            <a:effectLst/>
          </c:spPr>
          <c:invertIfNegative val="0"/>
          <c:cat>
            <c:strRef>
              <c:f>'Sheet1 (2)'!$A$19:$A$26</c:f>
              <c:strCache>
                <c:ptCount val="8"/>
                <c:pt idx="0">
                  <c:v>GBP</c:v>
                </c:pt>
                <c:pt idx="1">
                  <c:v>AUD</c:v>
                </c:pt>
                <c:pt idx="2">
                  <c:v>EUR</c:v>
                </c:pt>
                <c:pt idx="3">
                  <c:v>CHF</c:v>
                </c:pt>
                <c:pt idx="4">
                  <c:v>CNY</c:v>
                </c:pt>
                <c:pt idx="5">
                  <c:v>KRW</c:v>
                </c:pt>
                <c:pt idx="6">
                  <c:v>MXN</c:v>
                </c:pt>
                <c:pt idx="7">
                  <c:v>BRL</c:v>
                </c:pt>
              </c:strCache>
            </c:strRef>
          </c:cat>
          <c:val>
            <c:numRef>
              <c:f>'Sheet1 (2)'!$D$19:$D$26</c:f>
              <c:numCache>
                <c:formatCode>0%</c:formatCode>
                <c:ptCount val="8"/>
                <c:pt idx="0">
                  <c:v>8.7682665112948199E-2</c:v>
                </c:pt>
                <c:pt idx="1">
                  <c:v>0.107589405496599</c:v>
                </c:pt>
                <c:pt idx="2">
                  <c:v>6.5557456514124202E-2</c:v>
                </c:pt>
                <c:pt idx="3">
                  <c:v>6.2870719619942395E-2</c:v>
                </c:pt>
                <c:pt idx="4">
                  <c:v>5.6360809365577198E-2</c:v>
                </c:pt>
                <c:pt idx="5">
                  <c:v>8.3729140028752896E-2</c:v>
                </c:pt>
                <c:pt idx="6">
                  <c:v>0.18633690986176099</c:v>
                </c:pt>
                <c:pt idx="7">
                  <c:v>0.22692369363736201</c:v>
                </c:pt>
              </c:numCache>
            </c:numRef>
          </c:val>
          <c:extLst>
            <c:ext xmlns:c16="http://schemas.microsoft.com/office/drawing/2014/chart" uri="{C3380CC4-5D6E-409C-BE32-E72D297353CC}">
              <c16:uniqueId val="{00000002-1E18-44F1-82ED-1D672BDF6E1D}"/>
            </c:ext>
          </c:extLst>
        </c:ser>
        <c:dLbls>
          <c:showLegendKey val="0"/>
          <c:showVal val="0"/>
          <c:showCatName val="0"/>
          <c:showSerName val="0"/>
          <c:showPercent val="0"/>
          <c:showBubbleSize val="0"/>
        </c:dLbls>
        <c:gapWidth val="219"/>
        <c:overlap val="-27"/>
        <c:axId val="332108863"/>
        <c:axId val="93508943"/>
      </c:barChart>
      <c:catAx>
        <c:axId val="332108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508943"/>
        <c:crosses val="autoZero"/>
        <c:auto val="1"/>
        <c:lblAlgn val="ctr"/>
        <c:lblOffset val="100"/>
        <c:noMultiLvlLbl val="0"/>
      </c:catAx>
      <c:valAx>
        <c:axId val="935089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2108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71452"/>
          </a:xfrm>
          <a:prstGeom prst="rect">
            <a:avLst/>
          </a:prstGeom>
        </p:spPr>
        <p:txBody>
          <a:bodyPr vert="horz" lIns="93744" tIns="46872" rIns="93744" bIns="46872" rtlCol="0"/>
          <a:lstStyle>
            <a:lvl1pPr algn="l">
              <a:defRPr sz="1200"/>
            </a:lvl1pPr>
          </a:lstStyle>
          <a:p>
            <a:endParaRPr lang="en-US" dirty="0"/>
          </a:p>
        </p:txBody>
      </p:sp>
      <p:sp>
        <p:nvSpPr>
          <p:cNvPr id="3" name="Date Placeholder 2"/>
          <p:cNvSpPr>
            <a:spLocks noGrp="1"/>
          </p:cNvSpPr>
          <p:nvPr>
            <p:ph type="dt" idx="1"/>
          </p:nvPr>
        </p:nvSpPr>
        <p:spPr>
          <a:xfrm>
            <a:off x="3970938" y="0"/>
            <a:ext cx="3037840" cy="471452"/>
          </a:xfrm>
          <a:prstGeom prst="rect">
            <a:avLst/>
          </a:prstGeom>
        </p:spPr>
        <p:txBody>
          <a:bodyPr vert="horz" lIns="93744" tIns="46872" rIns="93744" bIns="46872" rtlCol="0"/>
          <a:lstStyle>
            <a:lvl1pPr algn="r">
              <a:defRPr sz="1200"/>
            </a:lvl1pPr>
          </a:lstStyle>
          <a:p>
            <a:fld id="{39F42C86-4856-4590-83C9-3E15476E6175}" type="datetimeFigureOut">
              <a:rPr lang="en-US" smtClean="0"/>
              <a:t>6/10/2020</a:t>
            </a:fld>
            <a:endParaRPr lang="en-US" dirty="0"/>
          </a:p>
        </p:txBody>
      </p:sp>
      <p:sp>
        <p:nvSpPr>
          <p:cNvPr id="4" name="Slide Image Placeholder 3"/>
          <p:cNvSpPr>
            <a:spLocks noGrp="1" noRot="1" noChangeAspect="1"/>
          </p:cNvSpPr>
          <p:nvPr>
            <p:ph type="sldImg" idx="2"/>
          </p:nvPr>
        </p:nvSpPr>
        <p:spPr>
          <a:xfrm>
            <a:off x="685800" y="1174750"/>
            <a:ext cx="5638800" cy="3171825"/>
          </a:xfrm>
          <a:prstGeom prst="rect">
            <a:avLst/>
          </a:prstGeom>
          <a:noFill/>
          <a:ln w="12700">
            <a:solidFill>
              <a:prstClr val="black"/>
            </a:solidFill>
          </a:ln>
        </p:spPr>
        <p:txBody>
          <a:bodyPr vert="horz" lIns="93744" tIns="46872" rIns="93744" bIns="46872" rtlCol="0" anchor="ctr"/>
          <a:lstStyle/>
          <a:p>
            <a:endParaRPr lang="en-US" dirty="0"/>
          </a:p>
        </p:txBody>
      </p:sp>
      <p:sp>
        <p:nvSpPr>
          <p:cNvPr id="5" name="Notes Placeholder 4"/>
          <p:cNvSpPr>
            <a:spLocks noGrp="1"/>
          </p:cNvSpPr>
          <p:nvPr>
            <p:ph type="body" sz="quarter" idx="3"/>
          </p:nvPr>
        </p:nvSpPr>
        <p:spPr>
          <a:xfrm>
            <a:off x="701040" y="4522024"/>
            <a:ext cx="5608320" cy="3699838"/>
          </a:xfrm>
          <a:prstGeom prst="rect">
            <a:avLst/>
          </a:prstGeom>
        </p:spPr>
        <p:txBody>
          <a:bodyPr vert="horz" lIns="93744" tIns="46872" rIns="93744" bIns="4687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24962"/>
            <a:ext cx="3037840" cy="471451"/>
          </a:xfrm>
          <a:prstGeom prst="rect">
            <a:avLst/>
          </a:prstGeom>
        </p:spPr>
        <p:txBody>
          <a:bodyPr vert="horz" lIns="93744" tIns="46872" rIns="93744" bIns="468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924962"/>
            <a:ext cx="3037840" cy="471451"/>
          </a:xfrm>
          <a:prstGeom prst="rect">
            <a:avLst/>
          </a:prstGeom>
        </p:spPr>
        <p:txBody>
          <a:bodyPr vert="horz" lIns="93744" tIns="46872" rIns="93744" bIns="46872" rtlCol="0" anchor="b"/>
          <a:lstStyle>
            <a:lvl1pPr algn="r">
              <a:defRPr sz="1200"/>
            </a:lvl1pPr>
          </a:lstStyle>
          <a:p>
            <a:fld id="{25DA394C-1537-4F22-BB61-9AD2AD4441E1}" type="slidenum">
              <a:rPr lang="en-US" smtClean="0"/>
              <a:t>‹#›</a:t>
            </a:fld>
            <a:endParaRPr lang="en-US" dirty="0"/>
          </a:p>
        </p:txBody>
      </p:sp>
    </p:spTree>
    <p:extLst>
      <p:ext uri="{BB962C8B-B14F-4D97-AF65-F5344CB8AC3E}">
        <p14:creationId xmlns:p14="http://schemas.microsoft.com/office/powerpoint/2010/main" val="4177367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Description:</a:t>
            </a:r>
          </a:p>
          <a:p>
            <a:r>
              <a:rPr lang="en-US" sz="1200" b="0" i="0" kern="1200" dirty="0">
                <a:solidFill>
                  <a:schemeClr val="tx1"/>
                </a:solidFill>
                <a:effectLst/>
                <a:latin typeface="+mn-lt"/>
                <a:ea typeface="+mn-ea"/>
                <a:cs typeface="+mn-cs"/>
              </a:rPr>
              <a:t>In a period of numerous unprecedented market movements, financial risk management quickly becomes a hot topic at the senior leadership level. This session will focus on understanding the impacts that the current market environment has had on risk hedging activities, and some of the key considerations of effective risk management. Whether your role is within Treasury, or you are an external stakeholder, this session is designed to share the themes and priorities across our corporate clients and current strategies that are being employed across rates and currency hedging practitioners.</a:t>
            </a:r>
          </a:p>
          <a:p>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Learning Objectives: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Identify key strategic questions that should define a risk management program</a:t>
            </a:r>
          </a:p>
          <a:p>
            <a:r>
              <a:rPr lang="en-US" sz="1200" b="0" i="0" kern="1200" dirty="0">
                <a:solidFill>
                  <a:schemeClr val="tx1"/>
                </a:solidFill>
                <a:effectLst/>
                <a:latin typeface="+mn-lt"/>
                <a:ea typeface="+mn-ea"/>
                <a:cs typeface="+mn-cs"/>
              </a:rPr>
              <a:t>Understand how changes in the current market and the market outlook affect risk management decisions</a:t>
            </a:r>
          </a:p>
          <a:p>
            <a:r>
              <a:rPr lang="en-US" sz="1200" b="0" i="0" kern="1200" dirty="0">
                <a:solidFill>
                  <a:schemeClr val="tx1"/>
                </a:solidFill>
                <a:effectLst/>
                <a:latin typeface="+mn-lt"/>
                <a:ea typeface="+mn-ea"/>
                <a:cs typeface="+mn-cs"/>
              </a:rPr>
              <a:t>Evaluate common challenges in managing risk (quantifying risk, evaluating alternatives, communicating objectives, achieving preferred accounting treatment)</a:t>
            </a:r>
          </a:p>
          <a:p>
            <a:endParaRPr lang="en-US" dirty="0"/>
          </a:p>
        </p:txBody>
      </p:sp>
      <p:sp>
        <p:nvSpPr>
          <p:cNvPr id="4" name="Slide Number Placeholder 3"/>
          <p:cNvSpPr>
            <a:spLocks noGrp="1"/>
          </p:cNvSpPr>
          <p:nvPr>
            <p:ph type="sldNum" sz="quarter" idx="5"/>
          </p:nvPr>
        </p:nvSpPr>
        <p:spPr/>
        <p:txBody>
          <a:bodyPr/>
          <a:lstStyle/>
          <a:p>
            <a:fld id="{25DA394C-1537-4F22-BB61-9AD2AD4441E1}" type="slidenum">
              <a:rPr lang="en-US" smtClean="0"/>
              <a:t>3</a:t>
            </a:fld>
            <a:endParaRPr lang="en-US" dirty="0"/>
          </a:p>
        </p:txBody>
      </p:sp>
    </p:spTree>
    <p:extLst>
      <p:ext uri="{BB962C8B-B14F-4D97-AF65-F5344CB8AC3E}">
        <p14:creationId xmlns:p14="http://schemas.microsoft.com/office/powerpoint/2010/main" val="63735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E17163-B04C-C34A-8000-FDF58C3633A6}" type="slidenum">
              <a:rPr lang="en-US" smtClean="0"/>
              <a:t>21</a:t>
            </a:fld>
            <a:endParaRPr lang="en-US"/>
          </a:p>
        </p:txBody>
      </p:sp>
    </p:spTree>
    <p:extLst>
      <p:ext uri="{BB962C8B-B14F-4D97-AF65-F5344CB8AC3E}">
        <p14:creationId xmlns:p14="http://schemas.microsoft.com/office/powerpoint/2010/main" val="1659441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DA394C-1537-4F22-BB61-9AD2AD4441E1}" type="slidenum">
              <a:rPr lang="en-US" smtClean="0"/>
              <a:t>25</a:t>
            </a:fld>
            <a:endParaRPr lang="en-US" dirty="0"/>
          </a:p>
        </p:txBody>
      </p:sp>
    </p:spTree>
    <p:extLst>
      <p:ext uri="{BB962C8B-B14F-4D97-AF65-F5344CB8AC3E}">
        <p14:creationId xmlns:p14="http://schemas.microsoft.com/office/powerpoint/2010/main" val="1022750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DA394C-1537-4F22-BB61-9AD2AD4441E1}" type="slidenum">
              <a:rPr lang="en-US" smtClean="0"/>
              <a:t>26</a:t>
            </a:fld>
            <a:endParaRPr lang="en-US" dirty="0"/>
          </a:p>
        </p:txBody>
      </p:sp>
    </p:spTree>
    <p:extLst>
      <p:ext uri="{BB962C8B-B14F-4D97-AF65-F5344CB8AC3E}">
        <p14:creationId xmlns:p14="http://schemas.microsoft.com/office/powerpoint/2010/main" val="2049236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DA394C-1537-4F22-BB61-9AD2AD4441E1}" type="slidenum">
              <a:rPr lang="en-US" smtClean="0"/>
              <a:t>28</a:t>
            </a:fld>
            <a:endParaRPr lang="en-US" dirty="0"/>
          </a:p>
        </p:txBody>
      </p:sp>
    </p:spTree>
    <p:extLst>
      <p:ext uri="{BB962C8B-B14F-4D97-AF65-F5344CB8AC3E}">
        <p14:creationId xmlns:p14="http://schemas.microsoft.com/office/powerpoint/2010/main" val="2375756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DA394C-1537-4F22-BB61-9AD2AD4441E1}" type="slidenum">
              <a:rPr lang="en-US" smtClean="0"/>
              <a:t>10</a:t>
            </a:fld>
            <a:endParaRPr lang="en-US" dirty="0"/>
          </a:p>
        </p:txBody>
      </p:sp>
    </p:spTree>
    <p:extLst>
      <p:ext uri="{BB962C8B-B14F-4D97-AF65-F5344CB8AC3E}">
        <p14:creationId xmlns:p14="http://schemas.microsoft.com/office/powerpoint/2010/main" val="1643755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DA394C-1537-4F22-BB61-9AD2AD4441E1}" type="slidenum">
              <a:rPr lang="en-US" smtClean="0"/>
              <a:t>11</a:t>
            </a:fld>
            <a:endParaRPr lang="en-US" dirty="0"/>
          </a:p>
        </p:txBody>
      </p:sp>
    </p:spTree>
    <p:extLst>
      <p:ext uri="{BB962C8B-B14F-4D97-AF65-F5344CB8AC3E}">
        <p14:creationId xmlns:p14="http://schemas.microsoft.com/office/powerpoint/2010/main" val="2046043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DA394C-1537-4F22-BB61-9AD2AD4441E1}" type="slidenum">
              <a:rPr lang="en-US" smtClean="0"/>
              <a:t>12</a:t>
            </a:fld>
            <a:endParaRPr lang="en-US" dirty="0"/>
          </a:p>
        </p:txBody>
      </p:sp>
    </p:spTree>
    <p:extLst>
      <p:ext uri="{BB962C8B-B14F-4D97-AF65-F5344CB8AC3E}">
        <p14:creationId xmlns:p14="http://schemas.microsoft.com/office/powerpoint/2010/main" val="3605556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DA394C-1537-4F22-BB61-9AD2AD4441E1}" type="slidenum">
              <a:rPr lang="en-US" smtClean="0"/>
              <a:t>14</a:t>
            </a:fld>
            <a:endParaRPr lang="en-US" dirty="0"/>
          </a:p>
        </p:txBody>
      </p:sp>
    </p:spTree>
    <p:extLst>
      <p:ext uri="{BB962C8B-B14F-4D97-AF65-F5344CB8AC3E}">
        <p14:creationId xmlns:p14="http://schemas.microsoft.com/office/powerpoint/2010/main" val="2707771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DA394C-1537-4F22-BB61-9AD2AD4441E1}" type="slidenum">
              <a:rPr lang="en-US" smtClean="0"/>
              <a:t>15</a:t>
            </a:fld>
            <a:endParaRPr lang="en-US" dirty="0"/>
          </a:p>
        </p:txBody>
      </p:sp>
    </p:spTree>
    <p:extLst>
      <p:ext uri="{BB962C8B-B14F-4D97-AF65-F5344CB8AC3E}">
        <p14:creationId xmlns:p14="http://schemas.microsoft.com/office/powerpoint/2010/main" val="2176555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DA394C-1537-4F22-BB61-9AD2AD4441E1}" type="slidenum">
              <a:rPr lang="en-US" smtClean="0"/>
              <a:t>16</a:t>
            </a:fld>
            <a:endParaRPr lang="en-US" dirty="0"/>
          </a:p>
        </p:txBody>
      </p:sp>
    </p:spTree>
    <p:extLst>
      <p:ext uri="{BB962C8B-B14F-4D97-AF65-F5344CB8AC3E}">
        <p14:creationId xmlns:p14="http://schemas.microsoft.com/office/powerpoint/2010/main" val="3533501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DA394C-1537-4F22-BB61-9AD2AD4441E1}" type="slidenum">
              <a:rPr lang="en-US" smtClean="0"/>
              <a:t>19</a:t>
            </a:fld>
            <a:endParaRPr lang="en-US" dirty="0"/>
          </a:p>
        </p:txBody>
      </p:sp>
    </p:spTree>
    <p:extLst>
      <p:ext uri="{BB962C8B-B14F-4D97-AF65-F5344CB8AC3E}">
        <p14:creationId xmlns:p14="http://schemas.microsoft.com/office/powerpoint/2010/main" val="1900262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DA394C-1537-4F22-BB61-9AD2AD4441E1}" type="slidenum">
              <a:rPr lang="en-US" smtClean="0"/>
              <a:t>20</a:t>
            </a:fld>
            <a:endParaRPr lang="en-US" dirty="0"/>
          </a:p>
        </p:txBody>
      </p:sp>
    </p:spTree>
    <p:extLst>
      <p:ext uri="{BB962C8B-B14F-4D97-AF65-F5344CB8AC3E}">
        <p14:creationId xmlns:p14="http://schemas.microsoft.com/office/powerpoint/2010/main" val="2644654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54704" y="493987"/>
            <a:ext cx="6275296" cy="1808762"/>
          </a:xfrm>
          <a:prstGeom prst="rect">
            <a:avLst/>
          </a:prstGeom>
        </p:spPr>
        <p:txBody>
          <a:bodyPr anchor="b">
            <a:noAutofit/>
          </a:bodyPr>
          <a:lstStyle>
            <a:lvl1pPr algn="l">
              <a:defRPr sz="3000"/>
            </a:lvl1pPr>
          </a:lstStyle>
          <a:p>
            <a:r>
              <a:rPr lang="en-US"/>
              <a:t>Click to edit Master title style</a:t>
            </a:r>
            <a:endParaRPr lang="en-US" dirty="0"/>
          </a:p>
        </p:txBody>
      </p:sp>
      <p:sp>
        <p:nvSpPr>
          <p:cNvPr id="3" name="Subtitle 2"/>
          <p:cNvSpPr>
            <a:spLocks noGrp="1"/>
          </p:cNvSpPr>
          <p:nvPr>
            <p:ph type="subTitle" idx="1"/>
          </p:nvPr>
        </p:nvSpPr>
        <p:spPr>
          <a:xfrm>
            <a:off x="5154703" y="2419586"/>
            <a:ext cx="6274676" cy="665629"/>
          </a:xfrm>
        </p:spPr>
        <p:txBody>
          <a:bodyPr>
            <a:noAutofit/>
          </a:bodyPr>
          <a:lstStyle>
            <a:lvl1pPr marL="0" indent="0" algn="l">
              <a:lnSpc>
                <a:spcPct val="90000"/>
              </a:lnSpc>
              <a:buNone/>
              <a:defRPr sz="24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 Placeholder 11">
            <a:extLst>
              <a:ext uri="{FF2B5EF4-FFF2-40B4-BE49-F238E27FC236}">
                <a16:creationId xmlns:a16="http://schemas.microsoft.com/office/drawing/2014/main" id="{84A6F2C1-DC17-8A42-94AF-BEC117E9B8B3}"/>
              </a:ext>
            </a:extLst>
          </p:cNvPr>
          <p:cNvSpPr>
            <a:spLocks noGrp="1"/>
          </p:cNvSpPr>
          <p:nvPr>
            <p:ph type="body" sz="quarter" idx="10" hasCustomPrompt="1"/>
          </p:nvPr>
        </p:nvSpPr>
        <p:spPr>
          <a:xfrm>
            <a:off x="5154084" y="5671264"/>
            <a:ext cx="6275296" cy="296022"/>
          </a:xfrm>
        </p:spPr>
        <p:txBody>
          <a:bodyPr anchor="t">
            <a:noAutofit/>
          </a:bodyPr>
          <a:lstStyle>
            <a:lvl1pPr marL="6350" indent="0" algn="r">
              <a:buNone/>
              <a:defRPr>
                <a:solidFill>
                  <a:schemeClr val="tx2"/>
                </a:solidFill>
              </a:defRPr>
            </a:lvl1pPr>
          </a:lstStyle>
          <a:p>
            <a:pPr lvl="0"/>
            <a:r>
              <a:rPr lang="en-US" dirty="0"/>
              <a:t>Month, date, year</a:t>
            </a:r>
          </a:p>
        </p:txBody>
      </p:sp>
    </p:spTree>
    <p:extLst>
      <p:ext uri="{BB962C8B-B14F-4D97-AF65-F5344CB8AC3E}">
        <p14:creationId xmlns:p14="http://schemas.microsoft.com/office/powerpoint/2010/main" val="87538198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Alternat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1"/>
            <a:ext cx="10409484" cy="950255"/>
          </a:xfrm>
          <a:prstGeom prst="rect">
            <a:avLst/>
          </a:prstGeom>
        </p:spPr>
        <p:txBody>
          <a:bodyPr/>
          <a:lstStyle>
            <a:lvl1pPr>
              <a:defRPr/>
            </a:lvl1pPr>
          </a:lstStyle>
          <a:p>
            <a:r>
              <a:rPr lang="en-US" dirty="0"/>
              <a:t>Click to add one-line title</a:t>
            </a:r>
          </a:p>
        </p:txBody>
      </p:sp>
      <p:sp>
        <p:nvSpPr>
          <p:cNvPr id="3" name="Content Placeholder 2"/>
          <p:cNvSpPr>
            <a:spLocks noGrp="1"/>
          </p:cNvSpPr>
          <p:nvPr>
            <p:ph idx="1" hasCustomPrompt="1"/>
          </p:nvPr>
        </p:nvSpPr>
        <p:spPr>
          <a:xfrm>
            <a:off x="762000" y="1512626"/>
            <a:ext cx="10668000" cy="4621474"/>
          </a:xfrm>
        </p:spPr>
        <p:txBody>
          <a:bodyPr/>
          <a:lstStyle>
            <a:lvl1pPr marL="0" indent="0">
              <a:spcBef>
                <a:spcPts val="900"/>
              </a:spcBef>
              <a:spcAft>
                <a:spcPts val="400"/>
              </a:spcAft>
              <a:buNone/>
              <a:defRPr b="0">
                <a:solidFill>
                  <a:schemeClr val="accent2"/>
                </a:solidFill>
              </a:defRPr>
            </a:lvl1pPr>
            <a:lvl2pPr marL="6350" indent="0">
              <a:buNone/>
              <a:tabLst/>
              <a:defRPr/>
            </a:lvl2pPr>
            <a:lvl3pPr marL="234950" indent="-114300">
              <a:tabLst/>
              <a:defRPr sz="1000"/>
            </a:lvl3pPr>
            <a:lvl4pPr marL="349250" indent="-114300">
              <a:tabLst/>
              <a:defRPr/>
            </a:lvl4pPr>
            <a:lvl5pPr marL="463550" indent="-114300">
              <a:tabLst/>
              <a:defRPr/>
            </a:lvl5pPr>
          </a:lstStyle>
          <a:p>
            <a:pPr lvl="0"/>
            <a:r>
              <a:rPr lang="en-US" dirty="0"/>
              <a:t>Click to add heading text, indent for paragraph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DE495E99-BACD-0346-8FEE-2FB7CD609F7F}"/>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dirty="0">
              <a:solidFill>
                <a:srgbClr val="1F2322"/>
              </a:solidFill>
            </a:endParaRPr>
          </a:p>
        </p:txBody>
      </p:sp>
      <p:sp>
        <p:nvSpPr>
          <p:cNvPr id="6" name="Text Placeholder 8">
            <a:extLst>
              <a:ext uri="{FF2B5EF4-FFF2-40B4-BE49-F238E27FC236}">
                <a16:creationId xmlns:a16="http://schemas.microsoft.com/office/drawing/2014/main" id="{A48A38F7-9E52-D049-8495-AD89F90739D9}"/>
              </a:ext>
            </a:extLst>
          </p:cNvPr>
          <p:cNvSpPr>
            <a:spLocks noGrp="1"/>
          </p:cNvSpPr>
          <p:nvPr>
            <p:ph type="body" sz="quarter" idx="11" hasCustomPrompt="1"/>
          </p:nvPr>
        </p:nvSpPr>
        <p:spPr>
          <a:xfrm>
            <a:off x="762001" y="915258"/>
            <a:ext cx="10409484" cy="459490"/>
          </a:xfrm>
        </p:spPr>
        <p:txBody>
          <a:bodyPr>
            <a:noAutofit/>
          </a:bodyPr>
          <a:lstStyle>
            <a:lvl1pPr marL="6350" indent="0">
              <a:buNone/>
              <a:defRPr sz="2000" b="0">
                <a:solidFill>
                  <a:schemeClr val="accent2"/>
                </a:solidFill>
              </a:defRPr>
            </a:lvl1pPr>
          </a:lstStyle>
          <a:p>
            <a:pPr lvl="0"/>
            <a:r>
              <a:rPr lang="en-US" dirty="0"/>
              <a:t>Click to add subtitle</a:t>
            </a:r>
          </a:p>
        </p:txBody>
      </p:sp>
    </p:spTree>
    <p:extLst>
      <p:ext uri="{BB962C8B-B14F-4D97-AF65-F5344CB8AC3E}">
        <p14:creationId xmlns:p14="http://schemas.microsoft.com/office/powerpoint/2010/main" val="3737578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Subtitle-Content-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2" y="571500"/>
            <a:ext cx="10409484" cy="365311"/>
          </a:xfrm>
          <a:prstGeom prst="rect">
            <a:avLst/>
          </a:prstGeom>
        </p:spPr>
        <p:txBody>
          <a:bodyPr/>
          <a:lstStyle>
            <a:lvl1pPr>
              <a:defRPr/>
            </a:lvl1pPr>
          </a:lstStyle>
          <a:p>
            <a:r>
              <a:rPr lang="en-US" dirty="0"/>
              <a:t>Click to add one-line title</a:t>
            </a:r>
          </a:p>
        </p:txBody>
      </p:sp>
      <p:sp>
        <p:nvSpPr>
          <p:cNvPr id="3" name="Content Placeholder 2"/>
          <p:cNvSpPr>
            <a:spLocks noGrp="1"/>
          </p:cNvSpPr>
          <p:nvPr>
            <p:ph idx="1"/>
          </p:nvPr>
        </p:nvSpPr>
        <p:spPr>
          <a:xfrm>
            <a:off x="762000" y="1511226"/>
            <a:ext cx="6908800" cy="4622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DE495E99-BACD-0346-8FEE-2FB7CD609F7F}"/>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dirty="0">
              <a:solidFill>
                <a:srgbClr val="1F2322"/>
              </a:solidFill>
            </a:endParaRPr>
          </a:p>
        </p:txBody>
      </p:sp>
      <p:sp>
        <p:nvSpPr>
          <p:cNvPr id="9" name="Text Placeholder 8">
            <a:extLst>
              <a:ext uri="{FF2B5EF4-FFF2-40B4-BE49-F238E27FC236}">
                <a16:creationId xmlns:a16="http://schemas.microsoft.com/office/drawing/2014/main" id="{E89DE8BD-D58F-7A46-9BD7-06EF85845ECC}"/>
              </a:ext>
            </a:extLst>
          </p:cNvPr>
          <p:cNvSpPr>
            <a:spLocks noGrp="1"/>
          </p:cNvSpPr>
          <p:nvPr>
            <p:ph type="body" sz="quarter" idx="11" hasCustomPrompt="1"/>
          </p:nvPr>
        </p:nvSpPr>
        <p:spPr>
          <a:xfrm>
            <a:off x="762000" y="909657"/>
            <a:ext cx="10409484" cy="459490"/>
          </a:xfrm>
        </p:spPr>
        <p:txBody>
          <a:bodyPr>
            <a:noAutofit/>
          </a:bodyPr>
          <a:lstStyle>
            <a:lvl1pPr marL="6350" indent="0">
              <a:buNone/>
              <a:defRPr sz="2000" b="0">
                <a:solidFill>
                  <a:schemeClr val="accent2"/>
                </a:solidFill>
              </a:defRPr>
            </a:lvl1pPr>
          </a:lstStyle>
          <a:p>
            <a:pPr lvl="0"/>
            <a:r>
              <a:rPr lang="en-US" dirty="0"/>
              <a:t>Click to add subtitle</a:t>
            </a:r>
          </a:p>
        </p:txBody>
      </p:sp>
      <p:sp>
        <p:nvSpPr>
          <p:cNvPr id="10" name="Content Placeholder 2">
            <a:extLst>
              <a:ext uri="{FF2B5EF4-FFF2-40B4-BE49-F238E27FC236}">
                <a16:creationId xmlns:a16="http://schemas.microsoft.com/office/drawing/2014/main" id="{DC28620B-CC1A-894E-AB2F-EF9A4E3408DB}"/>
              </a:ext>
            </a:extLst>
          </p:cNvPr>
          <p:cNvSpPr>
            <a:spLocks noGrp="1"/>
          </p:cNvSpPr>
          <p:nvPr>
            <p:ph idx="12"/>
          </p:nvPr>
        </p:nvSpPr>
        <p:spPr>
          <a:xfrm>
            <a:off x="8280401" y="1520976"/>
            <a:ext cx="3149599" cy="4613123"/>
          </a:xfrm>
        </p:spPr>
        <p:txBody>
          <a:bodyPr/>
          <a:lstStyle>
            <a:lvl1pPr>
              <a:defRPr sz="1200"/>
            </a:lvl1pPr>
            <a:lvl2pPr>
              <a:defRPr sz="1000"/>
            </a:lvl2pPr>
            <a:lvl3pPr>
              <a:defRPr sz="1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879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Content-Alternate-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1"/>
            <a:ext cx="10409484" cy="950255"/>
          </a:xfrm>
          <a:prstGeom prst="rect">
            <a:avLst/>
          </a:prstGeom>
        </p:spPr>
        <p:txBody>
          <a:bodyPr/>
          <a:lstStyle>
            <a:lvl1pPr>
              <a:defRPr/>
            </a:lvl1pPr>
          </a:lstStyle>
          <a:p>
            <a:r>
              <a:rPr lang="en-US" dirty="0"/>
              <a:t>Click to add one-line title</a:t>
            </a:r>
          </a:p>
        </p:txBody>
      </p:sp>
      <p:sp>
        <p:nvSpPr>
          <p:cNvPr id="3" name="Content Placeholder 2"/>
          <p:cNvSpPr>
            <a:spLocks noGrp="1"/>
          </p:cNvSpPr>
          <p:nvPr>
            <p:ph idx="1" hasCustomPrompt="1"/>
          </p:nvPr>
        </p:nvSpPr>
        <p:spPr>
          <a:xfrm>
            <a:off x="761999" y="1513086"/>
            <a:ext cx="6908800" cy="4612343"/>
          </a:xfrm>
        </p:spPr>
        <p:txBody>
          <a:bodyPr/>
          <a:lstStyle>
            <a:lvl1pPr marL="0" indent="0">
              <a:spcBef>
                <a:spcPts val="900"/>
              </a:spcBef>
              <a:spcAft>
                <a:spcPts val="400"/>
              </a:spcAft>
              <a:buNone/>
              <a:defRPr b="0">
                <a:solidFill>
                  <a:schemeClr val="accent2"/>
                </a:solidFill>
              </a:defRPr>
            </a:lvl1pPr>
            <a:lvl2pPr marL="6350" indent="0">
              <a:buNone/>
              <a:tabLst/>
              <a:defRPr/>
            </a:lvl2pPr>
            <a:lvl3pPr marL="234950" indent="-114300">
              <a:tabLst/>
              <a:defRPr sz="1000"/>
            </a:lvl3pPr>
            <a:lvl4pPr marL="349250" indent="-114300">
              <a:tabLst/>
              <a:defRPr/>
            </a:lvl4pPr>
            <a:lvl5pPr marL="463550" indent="-114300">
              <a:tabLst/>
              <a:defRPr/>
            </a:lvl5pPr>
          </a:lstStyle>
          <a:p>
            <a:pPr lvl="0"/>
            <a:r>
              <a:rPr lang="en-US" dirty="0"/>
              <a:t>Click to add heading text, indent for paragraph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DE495E99-BACD-0346-8FEE-2FB7CD609F7F}"/>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dirty="0">
              <a:solidFill>
                <a:srgbClr val="1F2322"/>
              </a:solidFill>
            </a:endParaRPr>
          </a:p>
        </p:txBody>
      </p:sp>
      <p:sp>
        <p:nvSpPr>
          <p:cNvPr id="6" name="Text Placeholder 8">
            <a:extLst>
              <a:ext uri="{FF2B5EF4-FFF2-40B4-BE49-F238E27FC236}">
                <a16:creationId xmlns:a16="http://schemas.microsoft.com/office/drawing/2014/main" id="{A48A38F7-9E52-D049-8495-AD89F90739D9}"/>
              </a:ext>
            </a:extLst>
          </p:cNvPr>
          <p:cNvSpPr>
            <a:spLocks noGrp="1"/>
          </p:cNvSpPr>
          <p:nvPr>
            <p:ph type="body" sz="quarter" idx="11" hasCustomPrompt="1"/>
          </p:nvPr>
        </p:nvSpPr>
        <p:spPr>
          <a:xfrm>
            <a:off x="761999" y="916009"/>
            <a:ext cx="10409484" cy="459490"/>
          </a:xfrm>
        </p:spPr>
        <p:txBody>
          <a:bodyPr>
            <a:noAutofit/>
          </a:bodyPr>
          <a:lstStyle>
            <a:lvl1pPr marL="6350" indent="0">
              <a:buNone/>
              <a:defRPr sz="2000" b="0">
                <a:solidFill>
                  <a:schemeClr val="accent2"/>
                </a:solidFill>
              </a:defRPr>
            </a:lvl1pPr>
          </a:lstStyle>
          <a:p>
            <a:pPr lvl="0"/>
            <a:r>
              <a:rPr lang="en-US" dirty="0"/>
              <a:t>Click to add subtitle</a:t>
            </a:r>
          </a:p>
        </p:txBody>
      </p:sp>
      <p:sp>
        <p:nvSpPr>
          <p:cNvPr id="9" name="Content Placeholder 2">
            <a:extLst>
              <a:ext uri="{FF2B5EF4-FFF2-40B4-BE49-F238E27FC236}">
                <a16:creationId xmlns:a16="http://schemas.microsoft.com/office/drawing/2014/main" id="{41F9FFF5-7CC4-5744-905A-B1FEF048763C}"/>
              </a:ext>
            </a:extLst>
          </p:cNvPr>
          <p:cNvSpPr>
            <a:spLocks noGrp="1"/>
          </p:cNvSpPr>
          <p:nvPr>
            <p:ph idx="12"/>
          </p:nvPr>
        </p:nvSpPr>
        <p:spPr>
          <a:xfrm>
            <a:off x="8280400" y="1522762"/>
            <a:ext cx="3149599" cy="4612343"/>
          </a:xfrm>
        </p:spPr>
        <p:txBody>
          <a:bodyPr/>
          <a:lstStyle>
            <a:lvl1pPr>
              <a:defRPr sz="1200"/>
            </a:lvl1pPr>
            <a:lvl2pPr>
              <a:defRPr sz="1000"/>
            </a:lvl2pPr>
            <a:lvl3pPr>
              <a:defRPr sz="1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8844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2 Co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81125"/>
            <a:ext cx="10409484" cy="934381"/>
          </a:xfrm>
          <a:prstGeom prst="rect">
            <a:avLst/>
          </a:prstGeom>
        </p:spPr>
        <p:txBody>
          <a:bodyPr/>
          <a:lstStyle>
            <a:lvl1pPr>
              <a:defRPr/>
            </a:lvl1pPr>
          </a:lstStyle>
          <a:p>
            <a:r>
              <a:rPr lang="en-US" dirty="0"/>
              <a:t>Click to add one-line title</a:t>
            </a:r>
          </a:p>
        </p:txBody>
      </p:sp>
      <p:sp>
        <p:nvSpPr>
          <p:cNvPr id="3" name="Content Placeholder 2"/>
          <p:cNvSpPr>
            <a:spLocks noGrp="1"/>
          </p:cNvSpPr>
          <p:nvPr>
            <p:ph sz="half" idx="1"/>
          </p:nvPr>
        </p:nvSpPr>
        <p:spPr>
          <a:xfrm>
            <a:off x="762000" y="1518681"/>
            <a:ext cx="5029200" cy="4609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00800" y="1515506"/>
            <a:ext cx="5029200" cy="4609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2E536262-6E3D-A347-8F26-2C1D26039BA0}"/>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dirty="0">
              <a:solidFill>
                <a:srgbClr val="1F2322"/>
              </a:solidFill>
            </a:endParaRPr>
          </a:p>
        </p:txBody>
      </p:sp>
    </p:spTree>
    <p:extLst>
      <p:ext uri="{BB962C8B-B14F-4D97-AF65-F5344CB8AC3E}">
        <p14:creationId xmlns:p14="http://schemas.microsoft.com/office/powerpoint/2010/main" val="1581025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Subhead | 2 Co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2" y="581125"/>
            <a:ext cx="10409484" cy="950255"/>
          </a:xfrm>
          <a:prstGeom prst="rect">
            <a:avLst/>
          </a:prstGeom>
        </p:spPr>
        <p:txBody>
          <a:bodyPr/>
          <a:lstStyle>
            <a:lvl1pPr>
              <a:defRPr/>
            </a:lvl1pPr>
          </a:lstStyle>
          <a:p>
            <a:r>
              <a:rPr lang="en-US" dirty="0"/>
              <a:t>Click to add one-line title</a:t>
            </a:r>
          </a:p>
        </p:txBody>
      </p:sp>
      <p:sp>
        <p:nvSpPr>
          <p:cNvPr id="3" name="Content Placeholder 2"/>
          <p:cNvSpPr>
            <a:spLocks noGrp="1"/>
          </p:cNvSpPr>
          <p:nvPr>
            <p:ph sz="half" idx="1"/>
          </p:nvPr>
        </p:nvSpPr>
        <p:spPr>
          <a:xfrm>
            <a:off x="762000" y="1518681"/>
            <a:ext cx="5029200" cy="4609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00800" y="1518680"/>
            <a:ext cx="5029200" cy="46154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2E536262-6E3D-A347-8F26-2C1D26039BA0}"/>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dirty="0">
              <a:solidFill>
                <a:srgbClr val="1F2322"/>
              </a:solidFill>
            </a:endParaRPr>
          </a:p>
        </p:txBody>
      </p:sp>
      <p:sp>
        <p:nvSpPr>
          <p:cNvPr id="10" name="Text Placeholder 8">
            <a:extLst>
              <a:ext uri="{FF2B5EF4-FFF2-40B4-BE49-F238E27FC236}">
                <a16:creationId xmlns:a16="http://schemas.microsoft.com/office/drawing/2014/main" id="{A1E009BD-11B5-774D-A574-9B4780FF6467}"/>
              </a:ext>
            </a:extLst>
          </p:cNvPr>
          <p:cNvSpPr>
            <a:spLocks noGrp="1"/>
          </p:cNvSpPr>
          <p:nvPr>
            <p:ph type="body" sz="quarter" idx="11" hasCustomPrompt="1"/>
          </p:nvPr>
        </p:nvSpPr>
        <p:spPr>
          <a:xfrm>
            <a:off x="762000" y="919283"/>
            <a:ext cx="10409484" cy="459490"/>
          </a:xfrm>
        </p:spPr>
        <p:txBody>
          <a:bodyPr>
            <a:noAutofit/>
          </a:bodyPr>
          <a:lstStyle>
            <a:lvl1pPr marL="6350" indent="0">
              <a:buNone/>
              <a:defRPr sz="2000" b="0">
                <a:solidFill>
                  <a:schemeClr val="accent2"/>
                </a:solidFill>
              </a:defRPr>
            </a:lvl1pPr>
          </a:lstStyle>
          <a:p>
            <a:pPr lvl="0"/>
            <a:r>
              <a:rPr lang="en-US" dirty="0"/>
              <a:t>Click to add subtitle</a:t>
            </a:r>
          </a:p>
        </p:txBody>
      </p:sp>
    </p:spTree>
    <p:extLst>
      <p:ext uri="{BB962C8B-B14F-4D97-AF65-F5344CB8AC3E}">
        <p14:creationId xmlns:p14="http://schemas.microsoft.com/office/powerpoint/2010/main" val="152155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Text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71500"/>
            <a:ext cx="10409484" cy="950255"/>
          </a:xfrm>
          <a:prstGeom prst="rect">
            <a:avLst/>
          </a:prstGeom>
        </p:spPr>
        <p:txBody>
          <a:bodyPr/>
          <a:lstStyle>
            <a:lvl1pPr>
              <a:defRPr/>
            </a:lvl1pPr>
          </a:lstStyle>
          <a:p>
            <a:r>
              <a:rPr lang="en-US" dirty="0"/>
              <a:t>Click to add one-line title</a:t>
            </a:r>
          </a:p>
        </p:txBody>
      </p:sp>
      <p:sp>
        <p:nvSpPr>
          <p:cNvPr id="3" name="Content Placeholder 2"/>
          <p:cNvSpPr>
            <a:spLocks noGrp="1"/>
          </p:cNvSpPr>
          <p:nvPr>
            <p:ph sz="half" idx="1" hasCustomPrompt="1"/>
          </p:nvPr>
        </p:nvSpPr>
        <p:spPr>
          <a:xfrm>
            <a:off x="762000" y="1513432"/>
            <a:ext cx="5029200" cy="4620667"/>
          </a:xfrm>
        </p:spPr>
        <p:txBody>
          <a:bodyPr/>
          <a:lstStyle>
            <a:lvl1pPr marL="6350" indent="0">
              <a:buNone/>
              <a:defRPr/>
            </a:lvl1pPr>
            <a:lvl2pPr marL="174625" indent="0">
              <a:buNone/>
              <a:defRPr/>
            </a:lvl2pPr>
            <a:lvl3pPr marL="344488" indent="0">
              <a:buNone/>
              <a:defRPr/>
            </a:lvl3pPr>
            <a:lvl4pPr marL="519112" indent="0">
              <a:buNone/>
              <a:defRPr/>
            </a:lvl4pPr>
            <a:lvl5pPr marL="690563" indent="0">
              <a:buNone/>
              <a:defRPr/>
            </a:lvl5pPr>
          </a:lstStyle>
          <a:p>
            <a:pPr lvl="0"/>
            <a:r>
              <a:rPr lang="en-US" dirty="0"/>
              <a:t>Click to edit – body text should be no smaller than 12 points and optimally 14 points or higher to increase readability. </a:t>
            </a:r>
          </a:p>
        </p:txBody>
      </p:sp>
      <p:sp>
        <p:nvSpPr>
          <p:cNvPr id="8" name="Slide Number Placeholder 7">
            <a:extLst>
              <a:ext uri="{FF2B5EF4-FFF2-40B4-BE49-F238E27FC236}">
                <a16:creationId xmlns:a16="http://schemas.microsoft.com/office/drawing/2014/main" id="{2E536262-6E3D-A347-8F26-2C1D26039BA0}"/>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dirty="0">
              <a:solidFill>
                <a:srgbClr val="1F2322"/>
              </a:solidFill>
            </a:endParaRPr>
          </a:p>
        </p:txBody>
      </p:sp>
    </p:spTree>
    <p:extLst>
      <p:ext uri="{BB962C8B-B14F-4D97-AF65-F5344CB8AC3E}">
        <p14:creationId xmlns:p14="http://schemas.microsoft.com/office/powerpoint/2010/main" val="932733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Subhead | Text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2" y="581125"/>
            <a:ext cx="10409484" cy="950255"/>
          </a:xfrm>
          <a:prstGeom prst="rect">
            <a:avLst/>
          </a:prstGeom>
        </p:spPr>
        <p:txBody>
          <a:bodyPr/>
          <a:lstStyle>
            <a:lvl1pPr>
              <a:defRPr/>
            </a:lvl1pPr>
          </a:lstStyle>
          <a:p>
            <a:r>
              <a:rPr lang="en-US" dirty="0"/>
              <a:t>Click to add one-line title</a:t>
            </a:r>
          </a:p>
        </p:txBody>
      </p:sp>
      <p:sp>
        <p:nvSpPr>
          <p:cNvPr id="3" name="Content Placeholder 2"/>
          <p:cNvSpPr>
            <a:spLocks noGrp="1"/>
          </p:cNvSpPr>
          <p:nvPr>
            <p:ph sz="half" idx="1" hasCustomPrompt="1"/>
          </p:nvPr>
        </p:nvSpPr>
        <p:spPr>
          <a:xfrm>
            <a:off x="762000" y="1515505"/>
            <a:ext cx="5029200" cy="4618595"/>
          </a:xfrm>
        </p:spPr>
        <p:txBody>
          <a:bodyPr/>
          <a:lstStyle>
            <a:lvl1pPr marL="6350" indent="0">
              <a:buNone/>
              <a:defRPr/>
            </a:lvl1pPr>
          </a:lstStyle>
          <a:p>
            <a:pPr lvl="0"/>
            <a:r>
              <a:rPr lang="en-US" dirty="0"/>
              <a:t>Click to edit – body text should be no smaller than 12 points and optimally 14 points or higher to increase readability. </a:t>
            </a:r>
          </a:p>
        </p:txBody>
      </p:sp>
      <p:sp>
        <p:nvSpPr>
          <p:cNvPr id="8" name="Slide Number Placeholder 7">
            <a:extLst>
              <a:ext uri="{FF2B5EF4-FFF2-40B4-BE49-F238E27FC236}">
                <a16:creationId xmlns:a16="http://schemas.microsoft.com/office/drawing/2014/main" id="{2E536262-6E3D-A347-8F26-2C1D26039BA0}"/>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dirty="0">
              <a:solidFill>
                <a:srgbClr val="1F2322"/>
              </a:solidFill>
            </a:endParaRPr>
          </a:p>
        </p:txBody>
      </p:sp>
      <p:sp>
        <p:nvSpPr>
          <p:cNvPr id="10" name="Text Placeholder 8">
            <a:extLst>
              <a:ext uri="{FF2B5EF4-FFF2-40B4-BE49-F238E27FC236}">
                <a16:creationId xmlns:a16="http://schemas.microsoft.com/office/drawing/2014/main" id="{A1E009BD-11B5-774D-A574-9B4780FF6467}"/>
              </a:ext>
            </a:extLst>
          </p:cNvPr>
          <p:cNvSpPr>
            <a:spLocks noGrp="1"/>
          </p:cNvSpPr>
          <p:nvPr>
            <p:ph type="body" sz="quarter" idx="11" hasCustomPrompt="1"/>
          </p:nvPr>
        </p:nvSpPr>
        <p:spPr>
          <a:xfrm>
            <a:off x="762000" y="919283"/>
            <a:ext cx="10409484" cy="459490"/>
          </a:xfrm>
        </p:spPr>
        <p:txBody>
          <a:bodyPr>
            <a:noAutofit/>
          </a:bodyPr>
          <a:lstStyle>
            <a:lvl1pPr marL="6350" indent="0">
              <a:buNone/>
              <a:defRPr sz="2000" b="0">
                <a:solidFill>
                  <a:schemeClr val="accent2"/>
                </a:solidFill>
              </a:defRPr>
            </a:lvl1pPr>
          </a:lstStyle>
          <a:p>
            <a:pPr lvl="0"/>
            <a:r>
              <a:rPr lang="en-US" dirty="0"/>
              <a:t>Click to add subtitle</a:t>
            </a:r>
          </a:p>
        </p:txBody>
      </p:sp>
    </p:spTree>
    <p:extLst>
      <p:ext uri="{BB962C8B-B14F-4D97-AF65-F5344CB8AC3E}">
        <p14:creationId xmlns:p14="http://schemas.microsoft.com/office/powerpoint/2010/main" val="3148355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2"/>
            <a:ext cx="10409484" cy="668838"/>
          </a:xfrm>
          <a:prstGeom prst="rect">
            <a:avLst/>
          </a:prstGeom>
        </p:spPr>
        <p:txBody>
          <a:bodyPr/>
          <a:lstStyle>
            <a:lvl1pPr>
              <a:defRPr/>
            </a:lvl1pPr>
          </a:lstStyle>
          <a:p>
            <a:r>
              <a:rPr lang="en-US" dirty="0"/>
              <a:t>Click to add one- or two-line title</a:t>
            </a:r>
          </a:p>
        </p:txBody>
      </p:sp>
      <p:sp>
        <p:nvSpPr>
          <p:cNvPr id="7" name="Slide Number Placeholder 6">
            <a:extLst>
              <a:ext uri="{FF2B5EF4-FFF2-40B4-BE49-F238E27FC236}">
                <a16:creationId xmlns:a16="http://schemas.microsoft.com/office/drawing/2014/main" id="{DE495E99-BACD-0346-8FEE-2FB7CD609F7F}"/>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dirty="0">
              <a:solidFill>
                <a:srgbClr val="1F2322"/>
              </a:solidFill>
            </a:endParaRPr>
          </a:p>
        </p:txBody>
      </p:sp>
      <p:sp>
        <p:nvSpPr>
          <p:cNvPr id="10" name="Text Placeholder 9">
            <a:extLst>
              <a:ext uri="{FF2B5EF4-FFF2-40B4-BE49-F238E27FC236}">
                <a16:creationId xmlns:a16="http://schemas.microsoft.com/office/drawing/2014/main" id="{26DB25E0-7BAD-B241-BFD3-82EA1606B9C0}"/>
              </a:ext>
            </a:extLst>
          </p:cNvPr>
          <p:cNvSpPr>
            <a:spLocks noGrp="1"/>
          </p:cNvSpPr>
          <p:nvPr>
            <p:ph type="body" sz="quarter" idx="11" hasCustomPrompt="1"/>
          </p:nvPr>
        </p:nvSpPr>
        <p:spPr>
          <a:xfrm>
            <a:off x="2328333" y="1422400"/>
            <a:ext cx="3462867" cy="292262"/>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dirty="0"/>
              <a:t>Click to add name</a:t>
            </a:r>
          </a:p>
        </p:txBody>
      </p:sp>
      <p:sp>
        <p:nvSpPr>
          <p:cNvPr id="12" name="Text Placeholder 9">
            <a:extLst>
              <a:ext uri="{FF2B5EF4-FFF2-40B4-BE49-F238E27FC236}">
                <a16:creationId xmlns:a16="http://schemas.microsoft.com/office/drawing/2014/main" id="{FAB2408E-6F33-F343-9C61-C681634070A1}"/>
              </a:ext>
            </a:extLst>
          </p:cNvPr>
          <p:cNvSpPr>
            <a:spLocks noGrp="1"/>
          </p:cNvSpPr>
          <p:nvPr>
            <p:ph type="body" sz="quarter" idx="12" hasCustomPrompt="1"/>
          </p:nvPr>
        </p:nvSpPr>
        <p:spPr>
          <a:xfrm>
            <a:off x="2328333" y="2876550"/>
            <a:ext cx="3462867" cy="279160"/>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dirty="0"/>
              <a:t>Click to add name</a:t>
            </a:r>
          </a:p>
        </p:txBody>
      </p:sp>
      <p:sp>
        <p:nvSpPr>
          <p:cNvPr id="13" name="Text Placeholder 9">
            <a:extLst>
              <a:ext uri="{FF2B5EF4-FFF2-40B4-BE49-F238E27FC236}">
                <a16:creationId xmlns:a16="http://schemas.microsoft.com/office/drawing/2014/main" id="{1C7DD7AD-9922-AA4C-8C22-7A2F660FD126}"/>
              </a:ext>
            </a:extLst>
          </p:cNvPr>
          <p:cNvSpPr>
            <a:spLocks noGrp="1"/>
          </p:cNvSpPr>
          <p:nvPr>
            <p:ph type="body" sz="quarter" idx="13" hasCustomPrompt="1"/>
          </p:nvPr>
        </p:nvSpPr>
        <p:spPr>
          <a:xfrm>
            <a:off x="2328333" y="4330700"/>
            <a:ext cx="3462867" cy="279160"/>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dirty="0"/>
              <a:t>Click to add name</a:t>
            </a:r>
          </a:p>
        </p:txBody>
      </p:sp>
      <p:sp>
        <p:nvSpPr>
          <p:cNvPr id="14" name="Text Placeholder 9">
            <a:extLst>
              <a:ext uri="{FF2B5EF4-FFF2-40B4-BE49-F238E27FC236}">
                <a16:creationId xmlns:a16="http://schemas.microsoft.com/office/drawing/2014/main" id="{FE3C2202-344C-5048-96D8-8AB8B63715C3}"/>
              </a:ext>
            </a:extLst>
          </p:cNvPr>
          <p:cNvSpPr>
            <a:spLocks noGrp="1"/>
          </p:cNvSpPr>
          <p:nvPr>
            <p:ph type="body" sz="quarter" idx="14" hasCustomPrompt="1"/>
          </p:nvPr>
        </p:nvSpPr>
        <p:spPr>
          <a:xfrm>
            <a:off x="7967133" y="1422400"/>
            <a:ext cx="3462867" cy="292262"/>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dirty="0"/>
              <a:t>Click to add name</a:t>
            </a:r>
          </a:p>
        </p:txBody>
      </p:sp>
      <p:sp>
        <p:nvSpPr>
          <p:cNvPr id="15" name="Text Placeholder 9">
            <a:extLst>
              <a:ext uri="{FF2B5EF4-FFF2-40B4-BE49-F238E27FC236}">
                <a16:creationId xmlns:a16="http://schemas.microsoft.com/office/drawing/2014/main" id="{13EE56F2-01C4-544E-8FCE-60D30FEB018C}"/>
              </a:ext>
            </a:extLst>
          </p:cNvPr>
          <p:cNvSpPr>
            <a:spLocks noGrp="1"/>
          </p:cNvSpPr>
          <p:nvPr>
            <p:ph type="body" sz="quarter" idx="15" hasCustomPrompt="1"/>
          </p:nvPr>
        </p:nvSpPr>
        <p:spPr>
          <a:xfrm>
            <a:off x="7967133" y="2876550"/>
            <a:ext cx="3462867" cy="279160"/>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dirty="0"/>
              <a:t>Click to add name</a:t>
            </a:r>
          </a:p>
        </p:txBody>
      </p:sp>
      <p:sp>
        <p:nvSpPr>
          <p:cNvPr id="16" name="Text Placeholder 9">
            <a:extLst>
              <a:ext uri="{FF2B5EF4-FFF2-40B4-BE49-F238E27FC236}">
                <a16:creationId xmlns:a16="http://schemas.microsoft.com/office/drawing/2014/main" id="{10CE14C5-E210-D147-AAB7-ABA7B50CBA84}"/>
              </a:ext>
            </a:extLst>
          </p:cNvPr>
          <p:cNvSpPr>
            <a:spLocks noGrp="1"/>
          </p:cNvSpPr>
          <p:nvPr>
            <p:ph type="body" sz="quarter" idx="16" hasCustomPrompt="1"/>
          </p:nvPr>
        </p:nvSpPr>
        <p:spPr>
          <a:xfrm>
            <a:off x="7967133" y="4330700"/>
            <a:ext cx="3462867" cy="279160"/>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dirty="0"/>
              <a:t>Click to add name</a:t>
            </a:r>
          </a:p>
        </p:txBody>
      </p:sp>
      <p:sp>
        <p:nvSpPr>
          <p:cNvPr id="18" name="Picture Placeholder 17">
            <a:extLst>
              <a:ext uri="{FF2B5EF4-FFF2-40B4-BE49-F238E27FC236}">
                <a16:creationId xmlns:a16="http://schemas.microsoft.com/office/drawing/2014/main" id="{4BC93915-D942-0B40-8567-AB4886728E49}"/>
              </a:ext>
            </a:extLst>
          </p:cNvPr>
          <p:cNvSpPr>
            <a:spLocks noGrp="1"/>
          </p:cNvSpPr>
          <p:nvPr>
            <p:ph type="pic" sz="quarter" idx="17"/>
          </p:nvPr>
        </p:nvSpPr>
        <p:spPr>
          <a:xfrm>
            <a:off x="762000" y="1485900"/>
            <a:ext cx="1270000" cy="1092200"/>
          </a:xfrm>
        </p:spPr>
        <p:txBody>
          <a:bodyPr/>
          <a:lstStyle/>
          <a:p>
            <a:r>
              <a:rPr lang="en-US"/>
              <a:t>Click icon to add picture</a:t>
            </a:r>
          </a:p>
        </p:txBody>
      </p:sp>
      <p:sp>
        <p:nvSpPr>
          <p:cNvPr id="19" name="Picture Placeholder 17">
            <a:extLst>
              <a:ext uri="{FF2B5EF4-FFF2-40B4-BE49-F238E27FC236}">
                <a16:creationId xmlns:a16="http://schemas.microsoft.com/office/drawing/2014/main" id="{062CCD2E-292A-414A-AC51-119544132C38}"/>
              </a:ext>
            </a:extLst>
          </p:cNvPr>
          <p:cNvSpPr>
            <a:spLocks noGrp="1"/>
          </p:cNvSpPr>
          <p:nvPr>
            <p:ph type="pic" sz="quarter" idx="18"/>
          </p:nvPr>
        </p:nvSpPr>
        <p:spPr>
          <a:xfrm>
            <a:off x="762000" y="2940050"/>
            <a:ext cx="1270000" cy="1092200"/>
          </a:xfrm>
        </p:spPr>
        <p:txBody>
          <a:bodyPr/>
          <a:lstStyle/>
          <a:p>
            <a:r>
              <a:rPr lang="en-US"/>
              <a:t>Click icon to add picture</a:t>
            </a:r>
          </a:p>
        </p:txBody>
      </p:sp>
      <p:sp>
        <p:nvSpPr>
          <p:cNvPr id="20" name="Picture Placeholder 17">
            <a:extLst>
              <a:ext uri="{FF2B5EF4-FFF2-40B4-BE49-F238E27FC236}">
                <a16:creationId xmlns:a16="http://schemas.microsoft.com/office/drawing/2014/main" id="{33AF0AC0-91FD-BC4A-9906-AA046284C98A}"/>
              </a:ext>
            </a:extLst>
          </p:cNvPr>
          <p:cNvSpPr>
            <a:spLocks noGrp="1"/>
          </p:cNvSpPr>
          <p:nvPr>
            <p:ph type="pic" sz="quarter" idx="19"/>
          </p:nvPr>
        </p:nvSpPr>
        <p:spPr>
          <a:xfrm>
            <a:off x="762000" y="4381500"/>
            <a:ext cx="1270000" cy="1092200"/>
          </a:xfrm>
        </p:spPr>
        <p:txBody>
          <a:bodyPr/>
          <a:lstStyle/>
          <a:p>
            <a:r>
              <a:rPr lang="en-US"/>
              <a:t>Click icon to add picture</a:t>
            </a:r>
          </a:p>
        </p:txBody>
      </p:sp>
      <p:sp>
        <p:nvSpPr>
          <p:cNvPr id="21" name="Picture Placeholder 17">
            <a:extLst>
              <a:ext uri="{FF2B5EF4-FFF2-40B4-BE49-F238E27FC236}">
                <a16:creationId xmlns:a16="http://schemas.microsoft.com/office/drawing/2014/main" id="{A056D41E-56A3-A64C-90FC-C68B2741AB83}"/>
              </a:ext>
            </a:extLst>
          </p:cNvPr>
          <p:cNvSpPr>
            <a:spLocks noGrp="1"/>
          </p:cNvSpPr>
          <p:nvPr>
            <p:ph type="pic" sz="quarter" idx="20"/>
          </p:nvPr>
        </p:nvSpPr>
        <p:spPr>
          <a:xfrm>
            <a:off x="6400803" y="1485900"/>
            <a:ext cx="1270000" cy="1092200"/>
          </a:xfrm>
        </p:spPr>
        <p:txBody>
          <a:bodyPr/>
          <a:lstStyle/>
          <a:p>
            <a:r>
              <a:rPr lang="en-US"/>
              <a:t>Click icon to add picture</a:t>
            </a:r>
          </a:p>
        </p:txBody>
      </p:sp>
      <p:sp>
        <p:nvSpPr>
          <p:cNvPr id="22" name="Picture Placeholder 17">
            <a:extLst>
              <a:ext uri="{FF2B5EF4-FFF2-40B4-BE49-F238E27FC236}">
                <a16:creationId xmlns:a16="http://schemas.microsoft.com/office/drawing/2014/main" id="{1785BE4F-91C5-924B-B3E8-3F422D959D5A}"/>
              </a:ext>
            </a:extLst>
          </p:cNvPr>
          <p:cNvSpPr>
            <a:spLocks noGrp="1"/>
          </p:cNvSpPr>
          <p:nvPr>
            <p:ph type="pic" sz="quarter" idx="21"/>
          </p:nvPr>
        </p:nvSpPr>
        <p:spPr>
          <a:xfrm>
            <a:off x="6400803" y="2940050"/>
            <a:ext cx="1270000" cy="1092200"/>
          </a:xfrm>
        </p:spPr>
        <p:txBody>
          <a:bodyPr/>
          <a:lstStyle/>
          <a:p>
            <a:r>
              <a:rPr lang="en-US"/>
              <a:t>Click icon to add picture</a:t>
            </a:r>
          </a:p>
        </p:txBody>
      </p:sp>
      <p:sp>
        <p:nvSpPr>
          <p:cNvPr id="23" name="Picture Placeholder 17">
            <a:extLst>
              <a:ext uri="{FF2B5EF4-FFF2-40B4-BE49-F238E27FC236}">
                <a16:creationId xmlns:a16="http://schemas.microsoft.com/office/drawing/2014/main" id="{52F29A71-AA03-674C-9F57-6856279E6075}"/>
              </a:ext>
            </a:extLst>
          </p:cNvPr>
          <p:cNvSpPr>
            <a:spLocks noGrp="1"/>
          </p:cNvSpPr>
          <p:nvPr>
            <p:ph type="pic" sz="quarter" idx="22"/>
          </p:nvPr>
        </p:nvSpPr>
        <p:spPr>
          <a:xfrm>
            <a:off x="6400803" y="4381500"/>
            <a:ext cx="1270000" cy="1092200"/>
          </a:xfrm>
        </p:spPr>
        <p:txBody>
          <a:bodyPr/>
          <a:lstStyle/>
          <a:p>
            <a:r>
              <a:rPr lang="en-US"/>
              <a:t>Click icon to add picture</a:t>
            </a:r>
          </a:p>
        </p:txBody>
      </p:sp>
      <p:sp>
        <p:nvSpPr>
          <p:cNvPr id="4" name="Text Placeholder 3">
            <a:extLst>
              <a:ext uri="{FF2B5EF4-FFF2-40B4-BE49-F238E27FC236}">
                <a16:creationId xmlns:a16="http://schemas.microsoft.com/office/drawing/2014/main" id="{3854DD28-2D52-2C47-9583-A76FE9F2FD40}"/>
              </a:ext>
            </a:extLst>
          </p:cNvPr>
          <p:cNvSpPr>
            <a:spLocks noGrp="1"/>
          </p:cNvSpPr>
          <p:nvPr>
            <p:ph type="body" sz="quarter" idx="23" hasCustomPrompt="1"/>
          </p:nvPr>
        </p:nvSpPr>
        <p:spPr>
          <a:xfrm>
            <a:off x="2328331" y="1714662"/>
            <a:ext cx="3462867" cy="1092200"/>
          </a:xfrm>
        </p:spPr>
        <p:txBody>
          <a:bodyPr>
            <a:normAutofit/>
          </a:bodyPr>
          <a:lstStyle>
            <a:lvl1pPr marL="6350" indent="0">
              <a:spcAft>
                <a:spcPts val="0"/>
              </a:spcAft>
              <a:buNone/>
              <a:defRPr sz="1200"/>
            </a:lvl1pPr>
          </a:lstStyle>
          <a:p>
            <a:pPr lvl="0"/>
            <a:r>
              <a:rPr lang="en-US" dirty="0"/>
              <a:t>Job Title or Role</a:t>
            </a:r>
            <a:br>
              <a:rPr lang="en-US" dirty="0"/>
            </a:br>
            <a:r>
              <a:rPr lang="en-US" dirty="0"/>
              <a:t>Company Area</a:t>
            </a:r>
            <a:br>
              <a:rPr lang="en-US" dirty="0"/>
            </a:br>
            <a:r>
              <a:rPr lang="en-US" dirty="0"/>
              <a:t>Phone +1-000-000-0000</a:t>
            </a:r>
            <a:br>
              <a:rPr lang="en-US" dirty="0"/>
            </a:br>
            <a:r>
              <a:rPr lang="en-US" dirty="0"/>
              <a:t>email</a:t>
            </a:r>
          </a:p>
        </p:txBody>
      </p:sp>
      <p:sp>
        <p:nvSpPr>
          <p:cNvPr id="24" name="Text Placeholder 3">
            <a:extLst>
              <a:ext uri="{FF2B5EF4-FFF2-40B4-BE49-F238E27FC236}">
                <a16:creationId xmlns:a16="http://schemas.microsoft.com/office/drawing/2014/main" id="{C228B26A-FF86-4444-B687-505EC42B1335}"/>
              </a:ext>
            </a:extLst>
          </p:cNvPr>
          <p:cNvSpPr>
            <a:spLocks noGrp="1"/>
          </p:cNvSpPr>
          <p:nvPr>
            <p:ph type="body" sz="quarter" idx="24" hasCustomPrompt="1"/>
          </p:nvPr>
        </p:nvSpPr>
        <p:spPr>
          <a:xfrm>
            <a:off x="7967133" y="1714662"/>
            <a:ext cx="3462867" cy="1092200"/>
          </a:xfrm>
        </p:spPr>
        <p:txBody>
          <a:bodyPr>
            <a:normAutofit/>
          </a:bodyPr>
          <a:lstStyle>
            <a:lvl1pPr marL="6350" indent="0">
              <a:spcAft>
                <a:spcPts val="0"/>
              </a:spcAft>
              <a:buNone/>
              <a:defRPr sz="1200"/>
            </a:lvl1pPr>
          </a:lstStyle>
          <a:p>
            <a:pPr lvl="0"/>
            <a:r>
              <a:rPr lang="en-US" dirty="0"/>
              <a:t>Job Title or Role</a:t>
            </a:r>
            <a:br>
              <a:rPr lang="en-US" dirty="0"/>
            </a:br>
            <a:r>
              <a:rPr lang="en-US" dirty="0"/>
              <a:t>Company Area</a:t>
            </a:r>
            <a:br>
              <a:rPr lang="en-US" dirty="0"/>
            </a:br>
            <a:r>
              <a:rPr lang="en-US" dirty="0"/>
              <a:t>Phone +1-000-000-0000</a:t>
            </a:r>
            <a:br>
              <a:rPr lang="en-US" dirty="0"/>
            </a:br>
            <a:r>
              <a:rPr lang="en-US" dirty="0"/>
              <a:t>email</a:t>
            </a:r>
          </a:p>
        </p:txBody>
      </p:sp>
      <p:sp>
        <p:nvSpPr>
          <p:cNvPr id="25" name="Text Placeholder 3">
            <a:extLst>
              <a:ext uri="{FF2B5EF4-FFF2-40B4-BE49-F238E27FC236}">
                <a16:creationId xmlns:a16="http://schemas.microsoft.com/office/drawing/2014/main" id="{F3B0957B-03BA-BD4F-ACA1-6E1D13F85482}"/>
              </a:ext>
            </a:extLst>
          </p:cNvPr>
          <p:cNvSpPr>
            <a:spLocks noGrp="1"/>
          </p:cNvSpPr>
          <p:nvPr>
            <p:ph type="body" sz="quarter" idx="25" hasCustomPrompt="1"/>
          </p:nvPr>
        </p:nvSpPr>
        <p:spPr>
          <a:xfrm>
            <a:off x="2328331" y="3155710"/>
            <a:ext cx="3462867" cy="1092200"/>
          </a:xfrm>
        </p:spPr>
        <p:txBody>
          <a:bodyPr>
            <a:normAutofit/>
          </a:bodyPr>
          <a:lstStyle>
            <a:lvl1pPr marL="6350" indent="0">
              <a:spcAft>
                <a:spcPts val="0"/>
              </a:spcAft>
              <a:buNone/>
              <a:defRPr sz="1200"/>
            </a:lvl1pPr>
          </a:lstStyle>
          <a:p>
            <a:pPr lvl="0"/>
            <a:r>
              <a:rPr lang="en-US" dirty="0"/>
              <a:t>Job Title or Role</a:t>
            </a:r>
            <a:br>
              <a:rPr lang="en-US" dirty="0"/>
            </a:br>
            <a:r>
              <a:rPr lang="en-US" dirty="0"/>
              <a:t>Company Area</a:t>
            </a:r>
            <a:br>
              <a:rPr lang="en-US" dirty="0"/>
            </a:br>
            <a:r>
              <a:rPr lang="en-US" dirty="0"/>
              <a:t>Phone +1-000-000-0000</a:t>
            </a:r>
            <a:br>
              <a:rPr lang="en-US" dirty="0"/>
            </a:br>
            <a:r>
              <a:rPr lang="en-US" dirty="0"/>
              <a:t>email</a:t>
            </a:r>
          </a:p>
        </p:txBody>
      </p:sp>
      <p:sp>
        <p:nvSpPr>
          <p:cNvPr id="26" name="Text Placeholder 3">
            <a:extLst>
              <a:ext uri="{FF2B5EF4-FFF2-40B4-BE49-F238E27FC236}">
                <a16:creationId xmlns:a16="http://schemas.microsoft.com/office/drawing/2014/main" id="{C5F52BCD-810A-6E4F-AAC9-8B1B90A536FC}"/>
              </a:ext>
            </a:extLst>
          </p:cNvPr>
          <p:cNvSpPr>
            <a:spLocks noGrp="1"/>
          </p:cNvSpPr>
          <p:nvPr>
            <p:ph type="body" sz="quarter" idx="26" hasCustomPrompt="1"/>
          </p:nvPr>
        </p:nvSpPr>
        <p:spPr>
          <a:xfrm>
            <a:off x="7967133" y="3155710"/>
            <a:ext cx="3462867" cy="1092200"/>
          </a:xfrm>
        </p:spPr>
        <p:txBody>
          <a:bodyPr>
            <a:normAutofit/>
          </a:bodyPr>
          <a:lstStyle>
            <a:lvl1pPr marL="6350" indent="0">
              <a:spcAft>
                <a:spcPts val="0"/>
              </a:spcAft>
              <a:buNone/>
              <a:defRPr sz="1200"/>
            </a:lvl1pPr>
          </a:lstStyle>
          <a:p>
            <a:pPr lvl="0"/>
            <a:r>
              <a:rPr lang="en-US" dirty="0"/>
              <a:t>Job Title or Role</a:t>
            </a:r>
            <a:br>
              <a:rPr lang="en-US" dirty="0"/>
            </a:br>
            <a:r>
              <a:rPr lang="en-US" dirty="0"/>
              <a:t>Company Area</a:t>
            </a:r>
            <a:br>
              <a:rPr lang="en-US" dirty="0"/>
            </a:br>
            <a:r>
              <a:rPr lang="en-US" dirty="0"/>
              <a:t>Phone +1-000-000-0000</a:t>
            </a:r>
            <a:br>
              <a:rPr lang="en-US" dirty="0"/>
            </a:br>
            <a:r>
              <a:rPr lang="en-US" dirty="0"/>
              <a:t>email</a:t>
            </a:r>
          </a:p>
        </p:txBody>
      </p:sp>
      <p:sp>
        <p:nvSpPr>
          <p:cNvPr id="27" name="Text Placeholder 3">
            <a:extLst>
              <a:ext uri="{FF2B5EF4-FFF2-40B4-BE49-F238E27FC236}">
                <a16:creationId xmlns:a16="http://schemas.microsoft.com/office/drawing/2014/main" id="{8F07464E-87A0-624A-934A-E0B211F9F86D}"/>
              </a:ext>
            </a:extLst>
          </p:cNvPr>
          <p:cNvSpPr>
            <a:spLocks noGrp="1"/>
          </p:cNvSpPr>
          <p:nvPr>
            <p:ph type="body" sz="quarter" idx="27" hasCustomPrompt="1"/>
          </p:nvPr>
        </p:nvSpPr>
        <p:spPr>
          <a:xfrm>
            <a:off x="2328331" y="4602545"/>
            <a:ext cx="3462867" cy="1092200"/>
          </a:xfrm>
        </p:spPr>
        <p:txBody>
          <a:bodyPr>
            <a:normAutofit/>
          </a:bodyPr>
          <a:lstStyle>
            <a:lvl1pPr marL="6350" indent="0">
              <a:spcAft>
                <a:spcPts val="0"/>
              </a:spcAft>
              <a:buNone/>
              <a:defRPr sz="1200"/>
            </a:lvl1pPr>
          </a:lstStyle>
          <a:p>
            <a:pPr lvl="0"/>
            <a:r>
              <a:rPr lang="en-US" dirty="0"/>
              <a:t>Job Title or Role</a:t>
            </a:r>
            <a:br>
              <a:rPr lang="en-US" dirty="0"/>
            </a:br>
            <a:r>
              <a:rPr lang="en-US" dirty="0"/>
              <a:t>Company Area</a:t>
            </a:r>
            <a:br>
              <a:rPr lang="en-US" dirty="0"/>
            </a:br>
            <a:r>
              <a:rPr lang="en-US" dirty="0"/>
              <a:t>Phone +1-000-000-0000</a:t>
            </a:r>
            <a:br>
              <a:rPr lang="en-US" dirty="0"/>
            </a:br>
            <a:r>
              <a:rPr lang="en-US" dirty="0"/>
              <a:t>email</a:t>
            </a:r>
          </a:p>
        </p:txBody>
      </p:sp>
      <p:sp>
        <p:nvSpPr>
          <p:cNvPr id="28" name="Text Placeholder 3">
            <a:extLst>
              <a:ext uri="{FF2B5EF4-FFF2-40B4-BE49-F238E27FC236}">
                <a16:creationId xmlns:a16="http://schemas.microsoft.com/office/drawing/2014/main" id="{2C07E621-D8D1-0E43-BD1C-B59B44BA8D3E}"/>
              </a:ext>
            </a:extLst>
          </p:cNvPr>
          <p:cNvSpPr>
            <a:spLocks noGrp="1"/>
          </p:cNvSpPr>
          <p:nvPr>
            <p:ph type="body" sz="quarter" idx="28" hasCustomPrompt="1"/>
          </p:nvPr>
        </p:nvSpPr>
        <p:spPr>
          <a:xfrm>
            <a:off x="7967133" y="4602545"/>
            <a:ext cx="3462867" cy="1092200"/>
          </a:xfrm>
        </p:spPr>
        <p:txBody>
          <a:bodyPr>
            <a:normAutofit/>
          </a:bodyPr>
          <a:lstStyle>
            <a:lvl1pPr marL="6350" indent="0">
              <a:spcAft>
                <a:spcPts val="0"/>
              </a:spcAft>
              <a:buNone/>
              <a:defRPr sz="1200"/>
            </a:lvl1pPr>
          </a:lstStyle>
          <a:p>
            <a:pPr lvl="0"/>
            <a:r>
              <a:rPr lang="en-US" dirty="0"/>
              <a:t>Job Title or Role</a:t>
            </a:r>
            <a:br>
              <a:rPr lang="en-US" dirty="0"/>
            </a:br>
            <a:r>
              <a:rPr lang="en-US" dirty="0"/>
              <a:t>Company Area</a:t>
            </a:r>
            <a:br>
              <a:rPr lang="en-US" dirty="0"/>
            </a:br>
            <a:r>
              <a:rPr lang="en-US" dirty="0"/>
              <a:t>Phone +1-000-000-0000</a:t>
            </a:r>
            <a:br>
              <a:rPr lang="en-US" dirty="0"/>
            </a:br>
            <a:r>
              <a:rPr lang="en-US" dirty="0"/>
              <a:t>email</a:t>
            </a:r>
          </a:p>
        </p:txBody>
      </p:sp>
    </p:spTree>
    <p:extLst>
      <p:ext uri="{BB962C8B-B14F-4D97-AF65-F5344CB8AC3E}">
        <p14:creationId xmlns:p14="http://schemas.microsoft.com/office/powerpoint/2010/main" val="1249849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o-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1"/>
            <a:ext cx="10409484" cy="950255"/>
          </a:xfrm>
          <a:prstGeom prst="rect">
            <a:avLst/>
          </a:prstGeom>
        </p:spPr>
        <p:txBody>
          <a:bodyPr/>
          <a:lstStyle>
            <a:lvl1pPr>
              <a:defRPr/>
            </a:lvl1pPr>
          </a:lstStyle>
          <a:p>
            <a:r>
              <a:rPr lang="en-US" dirty="0"/>
              <a:t>Click to add one- or two-line title</a:t>
            </a:r>
          </a:p>
        </p:txBody>
      </p:sp>
      <p:sp>
        <p:nvSpPr>
          <p:cNvPr id="7" name="Slide Number Placeholder 6">
            <a:extLst>
              <a:ext uri="{FF2B5EF4-FFF2-40B4-BE49-F238E27FC236}">
                <a16:creationId xmlns:a16="http://schemas.microsoft.com/office/drawing/2014/main" id="{DE495E99-BACD-0346-8FEE-2FB7CD609F7F}"/>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dirty="0">
              <a:solidFill>
                <a:srgbClr val="1F2322"/>
              </a:solidFill>
            </a:endParaRPr>
          </a:p>
        </p:txBody>
      </p:sp>
      <p:sp>
        <p:nvSpPr>
          <p:cNvPr id="14" name="Text Placeholder 9">
            <a:extLst>
              <a:ext uri="{FF2B5EF4-FFF2-40B4-BE49-F238E27FC236}">
                <a16:creationId xmlns:a16="http://schemas.microsoft.com/office/drawing/2014/main" id="{FE3C2202-344C-5048-96D8-8AB8B63715C3}"/>
              </a:ext>
            </a:extLst>
          </p:cNvPr>
          <p:cNvSpPr>
            <a:spLocks noGrp="1"/>
          </p:cNvSpPr>
          <p:nvPr>
            <p:ph type="body" sz="quarter" idx="14" hasCustomPrompt="1"/>
          </p:nvPr>
        </p:nvSpPr>
        <p:spPr>
          <a:xfrm>
            <a:off x="7018867" y="1298454"/>
            <a:ext cx="4411133" cy="1441692"/>
          </a:xfrm>
        </p:spPr>
        <p:txBody>
          <a:bodyPr anchor="ctr">
            <a:normAutofit/>
          </a:bodyPr>
          <a:lstStyle>
            <a:lvl1pPr marL="4763" indent="0">
              <a:buNone/>
              <a:tabLst/>
              <a:defRPr sz="1200" b="0">
                <a:solidFill>
                  <a:schemeClr val="tx1"/>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dirty="0"/>
              <a:t>Click to add description of role on the team or biographical information with 310 characters max, including spaces.</a:t>
            </a:r>
          </a:p>
        </p:txBody>
      </p:sp>
      <p:sp>
        <p:nvSpPr>
          <p:cNvPr id="18" name="Picture Placeholder 17">
            <a:extLst>
              <a:ext uri="{FF2B5EF4-FFF2-40B4-BE49-F238E27FC236}">
                <a16:creationId xmlns:a16="http://schemas.microsoft.com/office/drawing/2014/main" id="{4BC93915-D942-0B40-8567-AB4886728E49}"/>
              </a:ext>
            </a:extLst>
          </p:cNvPr>
          <p:cNvSpPr>
            <a:spLocks noGrp="1"/>
          </p:cNvSpPr>
          <p:nvPr>
            <p:ph type="pic" sz="quarter" idx="17"/>
          </p:nvPr>
        </p:nvSpPr>
        <p:spPr>
          <a:xfrm>
            <a:off x="762000" y="1485900"/>
            <a:ext cx="1270000" cy="1092200"/>
          </a:xfrm>
        </p:spPr>
        <p:txBody>
          <a:bodyPr/>
          <a:lstStyle/>
          <a:p>
            <a:r>
              <a:rPr lang="en-US"/>
              <a:t>Click icon to add picture</a:t>
            </a:r>
          </a:p>
        </p:txBody>
      </p:sp>
      <p:sp>
        <p:nvSpPr>
          <p:cNvPr id="19" name="Picture Placeholder 17">
            <a:extLst>
              <a:ext uri="{FF2B5EF4-FFF2-40B4-BE49-F238E27FC236}">
                <a16:creationId xmlns:a16="http://schemas.microsoft.com/office/drawing/2014/main" id="{062CCD2E-292A-414A-AC51-119544132C38}"/>
              </a:ext>
            </a:extLst>
          </p:cNvPr>
          <p:cNvSpPr>
            <a:spLocks noGrp="1"/>
          </p:cNvSpPr>
          <p:nvPr>
            <p:ph type="pic" sz="quarter" idx="18"/>
          </p:nvPr>
        </p:nvSpPr>
        <p:spPr>
          <a:xfrm>
            <a:off x="762000" y="2940050"/>
            <a:ext cx="1270000" cy="1092200"/>
          </a:xfrm>
        </p:spPr>
        <p:txBody>
          <a:bodyPr/>
          <a:lstStyle/>
          <a:p>
            <a:r>
              <a:rPr lang="en-US"/>
              <a:t>Click icon to add picture</a:t>
            </a:r>
          </a:p>
        </p:txBody>
      </p:sp>
      <p:sp>
        <p:nvSpPr>
          <p:cNvPr id="20" name="Picture Placeholder 17">
            <a:extLst>
              <a:ext uri="{FF2B5EF4-FFF2-40B4-BE49-F238E27FC236}">
                <a16:creationId xmlns:a16="http://schemas.microsoft.com/office/drawing/2014/main" id="{33AF0AC0-91FD-BC4A-9906-AA046284C98A}"/>
              </a:ext>
            </a:extLst>
          </p:cNvPr>
          <p:cNvSpPr>
            <a:spLocks noGrp="1"/>
          </p:cNvSpPr>
          <p:nvPr>
            <p:ph type="pic" sz="quarter" idx="19"/>
          </p:nvPr>
        </p:nvSpPr>
        <p:spPr>
          <a:xfrm>
            <a:off x="762000" y="4381500"/>
            <a:ext cx="1270000" cy="1092200"/>
          </a:xfrm>
        </p:spPr>
        <p:txBody>
          <a:bodyPr/>
          <a:lstStyle/>
          <a:p>
            <a:r>
              <a:rPr lang="en-US"/>
              <a:t>Click icon to add picture</a:t>
            </a:r>
          </a:p>
        </p:txBody>
      </p:sp>
      <p:sp>
        <p:nvSpPr>
          <p:cNvPr id="24" name="Text Placeholder 9">
            <a:extLst>
              <a:ext uri="{FF2B5EF4-FFF2-40B4-BE49-F238E27FC236}">
                <a16:creationId xmlns:a16="http://schemas.microsoft.com/office/drawing/2014/main" id="{59BAC25A-00A8-F340-8B35-5C7987429CF3}"/>
              </a:ext>
            </a:extLst>
          </p:cNvPr>
          <p:cNvSpPr>
            <a:spLocks noGrp="1"/>
          </p:cNvSpPr>
          <p:nvPr>
            <p:ph type="body" sz="quarter" idx="20" hasCustomPrompt="1"/>
          </p:nvPr>
        </p:nvSpPr>
        <p:spPr>
          <a:xfrm>
            <a:off x="7018867" y="2752604"/>
            <a:ext cx="4411133" cy="1441692"/>
          </a:xfrm>
        </p:spPr>
        <p:txBody>
          <a:bodyPr anchor="ctr">
            <a:normAutofit/>
          </a:bodyPr>
          <a:lstStyle>
            <a:lvl1pPr marL="4763" indent="0">
              <a:buNone/>
              <a:tabLst/>
              <a:defRPr sz="1200" b="0">
                <a:solidFill>
                  <a:schemeClr val="tx1"/>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dirty="0"/>
              <a:t>Click to add description of role on the team or biographical information with 310 characters max, including spaces.</a:t>
            </a:r>
          </a:p>
        </p:txBody>
      </p:sp>
      <p:sp>
        <p:nvSpPr>
          <p:cNvPr id="25" name="Text Placeholder 9">
            <a:extLst>
              <a:ext uri="{FF2B5EF4-FFF2-40B4-BE49-F238E27FC236}">
                <a16:creationId xmlns:a16="http://schemas.microsoft.com/office/drawing/2014/main" id="{2CEF7601-4498-5D44-9E05-D6C624881605}"/>
              </a:ext>
            </a:extLst>
          </p:cNvPr>
          <p:cNvSpPr>
            <a:spLocks noGrp="1"/>
          </p:cNvSpPr>
          <p:nvPr>
            <p:ph type="body" sz="quarter" idx="21" hasCustomPrompt="1"/>
          </p:nvPr>
        </p:nvSpPr>
        <p:spPr>
          <a:xfrm>
            <a:off x="7018867" y="4206754"/>
            <a:ext cx="4411133" cy="1441692"/>
          </a:xfrm>
        </p:spPr>
        <p:txBody>
          <a:bodyPr anchor="ctr">
            <a:normAutofit/>
          </a:bodyPr>
          <a:lstStyle>
            <a:lvl1pPr marL="4763" indent="0">
              <a:buNone/>
              <a:tabLst/>
              <a:defRPr sz="1200" b="0">
                <a:solidFill>
                  <a:schemeClr val="tx1"/>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dirty="0"/>
              <a:t>Click to add description of role on the team or biographical information with 310 characters max, including spaces.</a:t>
            </a:r>
          </a:p>
        </p:txBody>
      </p:sp>
      <p:pic>
        <p:nvPicPr>
          <p:cNvPr id="4" name="Picture 3">
            <a:extLst>
              <a:ext uri="{FF2B5EF4-FFF2-40B4-BE49-F238E27FC236}">
                <a16:creationId xmlns:a16="http://schemas.microsoft.com/office/drawing/2014/main" id="{A7EF8B28-8E9E-9146-9890-62DB422E833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98542" y="1822450"/>
            <a:ext cx="296333" cy="419867"/>
          </a:xfrm>
          <a:prstGeom prst="rect">
            <a:avLst/>
          </a:prstGeom>
        </p:spPr>
      </p:pic>
      <p:pic>
        <p:nvPicPr>
          <p:cNvPr id="26" name="Picture 25">
            <a:extLst>
              <a:ext uri="{FF2B5EF4-FFF2-40B4-BE49-F238E27FC236}">
                <a16:creationId xmlns:a16="http://schemas.microsoft.com/office/drawing/2014/main" id="{881C2848-ADC0-7B43-9023-50D63537500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98542" y="3263901"/>
            <a:ext cx="296333" cy="419867"/>
          </a:xfrm>
          <a:prstGeom prst="rect">
            <a:avLst/>
          </a:prstGeom>
        </p:spPr>
      </p:pic>
      <p:pic>
        <p:nvPicPr>
          <p:cNvPr id="27" name="Picture 26">
            <a:extLst>
              <a:ext uri="{FF2B5EF4-FFF2-40B4-BE49-F238E27FC236}">
                <a16:creationId xmlns:a16="http://schemas.microsoft.com/office/drawing/2014/main" id="{6F5197F3-F15D-184C-9D50-38204E6600F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98542" y="4724401"/>
            <a:ext cx="296333" cy="419867"/>
          </a:xfrm>
          <a:prstGeom prst="rect">
            <a:avLst/>
          </a:prstGeom>
        </p:spPr>
      </p:pic>
      <p:sp>
        <p:nvSpPr>
          <p:cNvPr id="16" name="Text Placeholder 9">
            <a:extLst>
              <a:ext uri="{FF2B5EF4-FFF2-40B4-BE49-F238E27FC236}">
                <a16:creationId xmlns:a16="http://schemas.microsoft.com/office/drawing/2014/main" id="{72EDCB57-DBF4-BA43-83DA-CEA76919461F}"/>
              </a:ext>
            </a:extLst>
          </p:cNvPr>
          <p:cNvSpPr>
            <a:spLocks noGrp="1"/>
          </p:cNvSpPr>
          <p:nvPr>
            <p:ph type="body" sz="quarter" idx="11" hasCustomPrompt="1"/>
          </p:nvPr>
        </p:nvSpPr>
        <p:spPr>
          <a:xfrm>
            <a:off x="2328333" y="1422400"/>
            <a:ext cx="3462867" cy="292262"/>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dirty="0"/>
              <a:t>Click to add name</a:t>
            </a:r>
          </a:p>
        </p:txBody>
      </p:sp>
      <p:sp>
        <p:nvSpPr>
          <p:cNvPr id="17" name="Text Placeholder 9">
            <a:extLst>
              <a:ext uri="{FF2B5EF4-FFF2-40B4-BE49-F238E27FC236}">
                <a16:creationId xmlns:a16="http://schemas.microsoft.com/office/drawing/2014/main" id="{FB41D780-2F0E-1046-B4F7-574802B42B35}"/>
              </a:ext>
            </a:extLst>
          </p:cNvPr>
          <p:cNvSpPr>
            <a:spLocks noGrp="1"/>
          </p:cNvSpPr>
          <p:nvPr>
            <p:ph type="body" sz="quarter" idx="12" hasCustomPrompt="1"/>
          </p:nvPr>
        </p:nvSpPr>
        <p:spPr>
          <a:xfrm>
            <a:off x="2328333" y="2876550"/>
            <a:ext cx="3462867" cy="279160"/>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dirty="0"/>
              <a:t>Click to add name</a:t>
            </a:r>
          </a:p>
        </p:txBody>
      </p:sp>
      <p:sp>
        <p:nvSpPr>
          <p:cNvPr id="21" name="Text Placeholder 9">
            <a:extLst>
              <a:ext uri="{FF2B5EF4-FFF2-40B4-BE49-F238E27FC236}">
                <a16:creationId xmlns:a16="http://schemas.microsoft.com/office/drawing/2014/main" id="{AC888ABC-6BA4-D24B-A890-B09143D4F526}"/>
              </a:ext>
            </a:extLst>
          </p:cNvPr>
          <p:cNvSpPr>
            <a:spLocks noGrp="1"/>
          </p:cNvSpPr>
          <p:nvPr>
            <p:ph type="body" sz="quarter" idx="13" hasCustomPrompt="1"/>
          </p:nvPr>
        </p:nvSpPr>
        <p:spPr>
          <a:xfrm>
            <a:off x="2328333" y="4330700"/>
            <a:ext cx="3462867" cy="279160"/>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dirty="0"/>
              <a:t>Click to add name</a:t>
            </a:r>
          </a:p>
        </p:txBody>
      </p:sp>
      <p:sp>
        <p:nvSpPr>
          <p:cNvPr id="22" name="Text Placeholder 3">
            <a:extLst>
              <a:ext uri="{FF2B5EF4-FFF2-40B4-BE49-F238E27FC236}">
                <a16:creationId xmlns:a16="http://schemas.microsoft.com/office/drawing/2014/main" id="{804FC06C-5DE0-5345-AC13-3D58D6071D45}"/>
              </a:ext>
            </a:extLst>
          </p:cNvPr>
          <p:cNvSpPr>
            <a:spLocks noGrp="1"/>
          </p:cNvSpPr>
          <p:nvPr>
            <p:ph type="body" sz="quarter" idx="23" hasCustomPrompt="1"/>
          </p:nvPr>
        </p:nvSpPr>
        <p:spPr>
          <a:xfrm>
            <a:off x="2328331" y="1714662"/>
            <a:ext cx="3462867" cy="1092200"/>
          </a:xfrm>
        </p:spPr>
        <p:txBody>
          <a:bodyPr>
            <a:normAutofit/>
          </a:bodyPr>
          <a:lstStyle>
            <a:lvl1pPr marL="6350" indent="0">
              <a:spcAft>
                <a:spcPts val="0"/>
              </a:spcAft>
              <a:buNone/>
              <a:defRPr sz="1200"/>
            </a:lvl1pPr>
          </a:lstStyle>
          <a:p>
            <a:pPr lvl="0"/>
            <a:r>
              <a:rPr lang="en-US" dirty="0"/>
              <a:t>Job Title or Role</a:t>
            </a:r>
            <a:br>
              <a:rPr lang="en-US" dirty="0"/>
            </a:br>
            <a:r>
              <a:rPr lang="en-US" dirty="0"/>
              <a:t>Company Area</a:t>
            </a:r>
            <a:br>
              <a:rPr lang="en-US" dirty="0"/>
            </a:br>
            <a:r>
              <a:rPr lang="en-US" dirty="0"/>
              <a:t>Phone +1-000-000-0000</a:t>
            </a:r>
            <a:br>
              <a:rPr lang="en-US" dirty="0"/>
            </a:br>
            <a:r>
              <a:rPr lang="en-US" dirty="0"/>
              <a:t>email</a:t>
            </a:r>
          </a:p>
        </p:txBody>
      </p:sp>
      <p:sp>
        <p:nvSpPr>
          <p:cNvPr id="23" name="Text Placeholder 3">
            <a:extLst>
              <a:ext uri="{FF2B5EF4-FFF2-40B4-BE49-F238E27FC236}">
                <a16:creationId xmlns:a16="http://schemas.microsoft.com/office/drawing/2014/main" id="{37FFE531-E132-2142-BAA6-4ECF03A85611}"/>
              </a:ext>
            </a:extLst>
          </p:cNvPr>
          <p:cNvSpPr>
            <a:spLocks noGrp="1"/>
          </p:cNvSpPr>
          <p:nvPr>
            <p:ph type="body" sz="quarter" idx="25" hasCustomPrompt="1"/>
          </p:nvPr>
        </p:nvSpPr>
        <p:spPr>
          <a:xfrm>
            <a:off x="2328331" y="3155710"/>
            <a:ext cx="3462867" cy="1092200"/>
          </a:xfrm>
        </p:spPr>
        <p:txBody>
          <a:bodyPr>
            <a:normAutofit/>
          </a:bodyPr>
          <a:lstStyle>
            <a:lvl1pPr marL="6350" indent="0">
              <a:spcAft>
                <a:spcPts val="0"/>
              </a:spcAft>
              <a:buNone/>
              <a:defRPr sz="1200"/>
            </a:lvl1pPr>
          </a:lstStyle>
          <a:p>
            <a:pPr lvl="0"/>
            <a:r>
              <a:rPr lang="en-US" dirty="0"/>
              <a:t>Job Title or Role</a:t>
            </a:r>
            <a:br>
              <a:rPr lang="en-US" dirty="0"/>
            </a:br>
            <a:r>
              <a:rPr lang="en-US" dirty="0"/>
              <a:t>Company Area</a:t>
            </a:r>
            <a:br>
              <a:rPr lang="en-US" dirty="0"/>
            </a:br>
            <a:r>
              <a:rPr lang="en-US" dirty="0"/>
              <a:t>Phone +1-000-000-0000</a:t>
            </a:r>
            <a:br>
              <a:rPr lang="en-US" dirty="0"/>
            </a:br>
            <a:r>
              <a:rPr lang="en-US" dirty="0"/>
              <a:t>email</a:t>
            </a:r>
          </a:p>
        </p:txBody>
      </p:sp>
      <p:sp>
        <p:nvSpPr>
          <p:cNvPr id="28" name="Text Placeholder 3">
            <a:extLst>
              <a:ext uri="{FF2B5EF4-FFF2-40B4-BE49-F238E27FC236}">
                <a16:creationId xmlns:a16="http://schemas.microsoft.com/office/drawing/2014/main" id="{16CBA836-9E25-FA46-8254-4CE602F91A80}"/>
              </a:ext>
            </a:extLst>
          </p:cNvPr>
          <p:cNvSpPr>
            <a:spLocks noGrp="1"/>
          </p:cNvSpPr>
          <p:nvPr>
            <p:ph type="body" sz="quarter" idx="27" hasCustomPrompt="1"/>
          </p:nvPr>
        </p:nvSpPr>
        <p:spPr>
          <a:xfrm>
            <a:off x="2328331" y="4602545"/>
            <a:ext cx="3462867" cy="1092200"/>
          </a:xfrm>
        </p:spPr>
        <p:txBody>
          <a:bodyPr>
            <a:normAutofit/>
          </a:bodyPr>
          <a:lstStyle>
            <a:lvl1pPr marL="6350" indent="0">
              <a:spcAft>
                <a:spcPts val="0"/>
              </a:spcAft>
              <a:buNone/>
              <a:defRPr sz="1200"/>
            </a:lvl1pPr>
          </a:lstStyle>
          <a:p>
            <a:pPr lvl="0"/>
            <a:r>
              <a:rPr lang="en-US" dirty="0"/>
              <a:t>Job Title or Role</a:t>
            </a:r>
            <a:br>
              <a:rPr lang="en-US" dirty="0"/>
            </a:br>
            <a:r>
              <a:rPr lang="en-US" dirty="0"/>
              <a:t>Company Area</a:t>
            </a:r>
            <a:br>
              <a:rPr lang="en-US" dirty="0"/>
            </a:br>
            <a:r>
              <a:rPr lang="en-US"/>
              <a:t>Phone +1-000-000-0000</a:t>
            </a:r>
            <a:br>
              <a:rPr lang="en-US" dirty="0"/>
            </a:br>
            <a:r>
              <a:rPr lang="en-US" dirty="0"/>
              <a:t>email</a:t>
            </a:r>
          </a:p>
        </p:txBody>
      </p:sp>
    </p:spTree>
    <p:extLst>
      <p:ext uri="{BB962C8B-B14F-4D97-AF65-F5344CB8AC3E}">
        <p14:creationId xmlns:p14="http://schemas.microsoft.com/office/powerpoint/2010/main" val="189111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1"/>
            <a:ext cx="10409484" cy="950255"/>
          </a:xfrm>
          <a:prstGeom prst="rect">
            <a:avLst/>
          </a:prstGeom>
        </p:spPr>
        <p:txBody>
          <a:bodyPr/>
          <a:lstStyle>
            <a:lvl1pPr>
              <a:defRPr/>
            </a:lvl1pPr>
          </a:lstStyle>
          <a:p>
            <a:r>
              <a:rPr lang="en-US" dirty="0"/>
              <a:t>Click to add one- or two-line title</a:t>
            </a:r>
          </a:p>
        </p:txBody>
      </p:sp>
      <p:sp>
        <p:nvSpPr>
          <p:cNvPr id="6" name="Slide Number Placeholder 5">
            <a:extLst>
              <a:ext uri="{FF2B5EF4-FFF2-40B4-BE49-F238E27FC236}">
                <a16:creationId xmlns:a16="http://schemas.microsoft.com/office/drawing/2014/main" id="{F48DFE7D-1632-3F45-A8ED-96F5B9AB3485}"/>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dirty="0">
              <a:solidFill>
                <a:srgbClr val="1F2322"/>
              </a:solidFill>
            </a:endParaRPr>
          </a:p>
        </p:txBody>
      </p:sp>
    </p:spTree>
    <p:extLst>
      <p:ext uri="{BB962C8B-B14F-4D97-AF65-F5344CB8AC3E}">
        <p14:creationId xmlns:p14="http://schemas.microsoft.com/office/powerpoint/2010/main" val="3348290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approved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54704" y="493987"/>
            <a:ext cx="6275296" cy="1808762"/>
          </a:xfrm>
          <a:prstGeom prst="rect">
            <a:avLst/>
          </a:prstGeom>
        </p:spPr>
        <p:txBody>
          <a:bodyPr anchor="b">
            <a:noAutofit/>
          </a:bodyPr>
          <a:lstStyle>
            <a:lvl1pPr algn="l">
              <a:defRPr sz="3000"/>
            </a:lvl1pPr>
          </a:lstStyle>
          <a:p>
            <a:r>
              <a:rPr lang="en-US"/>
              <a:t>Click to edit Master title style</a:t>
            </a:r>
            <a:endParaRPr lang="en-US" dirty="0"/>
          </a:p>
        </p:txBody>
      </p:sp>
      <p:sp>
        <p:nvSpPr>
          <p:cNvPr id="3" name="Subtitle 2"/>
          <p:cNvSpPr>
            <a:spLocks noGrp="1"/>
          </p:cNvSpPr>
          <p:nvPr>
            <p:ph type="subTitle" idx="1"/>
          </p:nvPr>
        </p:nvSpPr>
        <p:spPr>
          <a:xfrm>
            <a:off x="5154703" y="2419586"/>
            <a:ext cx="6274676" cy="665629"/>
          </a:xfrm>
        </p:spPr>
        <p:txBody>
          <a:bodyPr>
            <a:noAutofit/>
          </a:bodyPr>
          <a:lstStyle>
            <a:lvl1pPr marL="0" indent="0" algn="l">
              <a:lnSpc>
                <a:spcPct val="90000"/>
              </a:lnSpc>
              <a:buNone/>
              <a:defRPr sz="24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 Placeholder 11">
            <a:extLst>
              <a:ext uri="{FF2B5EF4-FFF2-40B4-BE49-F238E27FC236}">
                <a16:creationId xmlns:a16="http://schemas.microsoft.com/office/drawing/2014/main" id="{84A6F2C1-DC17-8A42-94AF-BEC117E9B8B3}"/>
              </a:ext>
            </a:extLst>
          </p:cNvPr>
          <p:cNvSpPr>
            <a:spLocks noGrp="1"/>
          </p:cNvSpPr>
          <p:nvPr>
            <p:ph type="body" sz="quarter" idx="10" hasCustomPrompt="1"/>
          </p:nvPr>
        </p:nvSpPr>
        <p:spPr>
          <a:xfrm>
            <a:off x="5154084" y="5671264"/>
            <a:ext cx="6275296" cy="296022"/>
          </a:xfrm>
        </p:spPr>
        <p:txBody>
          <a:bodyPr anchor="t">
            <a:noAutofit/>
          </a:bodyPr>
          <a:lstStyle>
            <a:lvl1pPr marL="6350" indent="0" algn="r">
              <a:buNone/>
              <a:defRPr>
                <a:solidFill>
                  <a:schemeClr val="tx2"/>
                </a:solidFill>
              </a:defRPr>
            </a:lvl1pPr>
          </a:lstStyle>
          <a:p>
            <a:pPr lvl="0"/>
            <a:r>
              <a:rPr lang="en-US" dirty="0"/>
              <a:t>Month, date, year</a:t>
            </a:r>
          </a:p>
        </p:txBody>
      </p:sp>
      <p:sp>
        <p:nvSpPr>
          <p:cNvPr id="5" name="Content Placeholder 4">
            <a:extLst>
              <a:ext uri="{FF2B5EF4-FFF2-40B4-BE49-F238E27FC236}">
                <a16:creationId xmlns:a16="http://schemas.microsoft.com/office/drawing/2014/main" id="{D8274FEB-919E-4098-A622-382DB410ED94}"/>
              </a:ext>
            </a:extLst>
          </p:cNvPr>
          <p:cNvSpPr>
            <a:spLocks noGrp="1"/>
          </p:cNvSpPr>
          <p:nvPr>
            <p:ph sz="quarter" idx="12" hasCustomPrompt="1"/>
          </p:nvPr>
        </p:nvSpPr>
        <p:spPr>
          <a:xfrm>
            <a:off x="5154084" y="3772786"/>
            <a:ext cx="3125787" cy="941388"/>
          </a:xfrm>
        </p:spPr>
        <p:txBody>
          <a:bodyPr/>
          <a:lstStyle>
            <a:lvl1pPr>
              <a:defRPr/>
            </a:lvl1pPr>
          </a:lstStyle>
          <a:p>
            <a:pPr lvl="0"/>
            <a:r>
              <a:rPr lang="en-US" dirty="0"/>
              <a:t>Insert approved logo here</a:t>
            </a:r>
          </a:p>
        </p:txBody>
      </p:sp>
    </p:spTree>
    <p:extLst>
      <p:ext uri="{BB962C8B-B14F-4D97-AF65-F5344CB8AC3E}">
        <p14:creationId xmlns:p14="http://schemas.microsoft.com/office/powerpoint/2010/main" val="251416713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48DFE7D-1632-3F45-A8ED-96F5B9AB3485}"/>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dirty="0">
              <a:solidFill>
                <a:srgbClr val="1F2322"/>
              </a:solidFill>
            </a:endParaRPr>
          </a:p>
        </p:txBody>
      </p:sp>
    </p:spTree>
    <p:extLst>
      <p:ext uri="{BB962C8B-B14F-4D97-AF65-F5344CB8AC3E}">
        <p14:creationId xmlns:p14="http://schemas.microsoft.com/office/powerpoint/2010/main" val="2745199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1"/>
            <a:ext cx="10409484" cy="950255"/>
          </a:xfrm>
          <a:prstGeom prst="rect">
            <a:avLst/>
          </a:prstGeom>
        </p:spPr>
        <p:txBody>
          <a:bodyPr/>
          <a:lstStyle>
            <a:lvl1pPr>
              <a:defRPr/>
            </a:lvl1pPr>
          </a:lstStyle>
          <a:p>
            <a:r>
              <a:rPr lang="en-US" dirty="0"/>
              <a:t>Disclaimer Slide: Click to edit title</a:t>
            </a:r>
          </a:p>
        </p:txBody>
      </p:sp>
      <p:sp>
        <p:nvSpPr>
          <p:cNvPr id="6" name="Slide Number Placeholder 5">
            <a:extLst>
              <a:ext uri="{FF2B5EF4-FFF2-40B4-BE49-F238E27FC236}">
                <a16:creationId xmlns:a16="http://schemas.microsoft.com/office/drawing/2014/main" id="{F48DFE7D-1632-3F45-A8ED-96F5B9AB3485}"/>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dirty="0">
              <a:solidFill>
                <a:srgbClr val="1F2322"/>
              </a:solidFill>
            </a:endParaRPr>
          </a:p>
        </p:txBody>
      </p:sp>
      <p:sp>
        <p:nvSpPr>
          <p:cNvPr id="5" name="TextBox 4">
            <a:extLst>
              <a:ext uri="{FF2B5EF4-FFF2-40B4-BE49-F238E27FC236}">
                <a16:creationId xmlns:a16="http://schemas.microsoft.com/office/drawing/2014/main" id="{6B8A4E2F-5675-40E8-8CAF-16759E693EFD}"/>
              </a:ext>
            </a:extLst>
          </p:cNvPr>
          <p:cNvSpPr txBox="1"/>
          <p:nvPr userDrawn="1"/>
        </p:nvSpPr>
        <p:spPr>
          <a:xfrm>
            <a:off x="762000" y="1621463"/>
            <a:ext cx="10667999" cy="2892056"/>
          </a:xfrm>
          <a:prstGeom prst="rect">
            <a:avLst/>
          </a:prstGeom>
          <a:noFill/>
        </p:spPr>
        <p:txBody>
          <a:bodyPr wrap="square" lIns="0" tIns="0" rIns="0" bIns="0" rtlCol="0" anchor="t">
            <a:noAutofit/>
          </a:bodyPr>
          <a:lstStyle/>
          <a:p>
            <a:pPr>
              <a:lnSpc>
                <a:spcPct val="110000"/>
              </a:lnSpc>
              <a:spcAft>
                <a:spcPts val="400"/>
              </a:spcAft>
            </a:pPr>
            <a:r>
              <a:rPr lang="en-US" sz="1200" dirty="0"/>
              <a:t>Chatham Hedging Advisors, LLC (CHA) is a subsidiary of Chatham Financial Corp. and provides hedge advisory, accounting and execution services related to swap transactions in the United States. CHA is registered with the Commodity Futures Trading Commission (CFTC) as a commodity trading advisor and is a member of the National Futures Association (NFA); however, neither the CFTC nor the NFA have passed upon the merits of participating in any advisory services offered by CHA. For further information, please visit </a:t>
            </a:r>
            <a:r>
              <a:rPr lang="en-US" sz="1200" b="1" dirty="0">
                <a:solidFill>
                  <a:schemeClr val="accent2"/>
                </a:solidFill>
              </a:rPr>
              <a:t>chathamfinancial.com/legal/notices</a:t>
            </a:r>
            <a:r>
              <a:rPr lang="en-US" sz="1200" b="0" dirty="0">
                <a:solidFill>
                  <a:schemeClr val="tx1"/>
                </a:solidFill>
              </a:rPr>
              <a:t>.</a:t>
            </a:r>
            <a:endParaRPr lang="en-US" sz="1200" dirty="0"/>
          </a:p>
          <a:p>
            <a:pPr>
              <a:lnSpc>
                <a:spcPct val="110000"/>
              </a:lnSpc>
              <a:spcAft>
                <a:spcPts val="400"/>
              </a:spcAft>
            </a:pPr>
            <a:r>
              <a:rPr lang="en-US" sz="1200" dirty="0"/>
              <a:t>Transactions in over-the-counter derivatives (or “swaps”) have significant risks, including, but not limited to, substantial risk of loss. You should consult your own business, legal, tax and accounting advisers with respect to proposed swap transaction and you should refrain from entering into any swap transaction unless you have fully understood the terms and risks of the transaction, including the extent of your potential risk of loss. This material has been prepared by a sales or trading employee or agent of Chatham Hedging Advisors and could be deemed a solicitation for entering into a derivatives transaction. This material is not a research report prepared by Chatham Hedging Advisors. If you are not an experienced user of the derivatives markets, capable of making independent trading decisions, then you should not rely solely on this communication in making trading decisions. </a:t>
            </a:r>
          </a:p>
          <a:p>
            <a:pPr>
              <a:lnSpc>
                <a:spcPct val="110000"/>
              </a:lnSpc>
              <a:spcAft>
                <a:spcPts val="400"/>
              </a:spcAft>
            </a:pPr>
            <a:r>
              <a:rPr lang="en-US" sz="1200" dirty="0"/>
              <a:t>All rights reserved.</a:t>
            </a:r>
          </a:p>
        </p:txBody>
      </p:sp>
      <p:sp>
        <p:nvSpPr>
          <p:cNvPr id="7" name="Text Placeholder 9">
            <a:extLst>
              <a:ext uri="{FF2B5EF4-FFF2-40B4-BE49-F238E27FC236}">
                <a16:creationId xmlns:a16="http://schemas.microsoft.com/office/drawing/2014/main" id="{D3BC50A5-62CE-4E71-9A42-5DED541D4D31}"/>
              </a:ext>
            </a:extLst>
          </p:cNvPr>
          <p:cNvSpPr>
            <a:spLocks noGrp="1"/>
          </p:cNvSpPr>
          <p:nvPr>
            <p:ph type="body" sz="quarter" idx="12" hasCustomPrompt="1"/>
          </p:nvPr>
        </p:nvSpPr>
        <p:spPr>
          <a:xfrm>
            <a:off x="7073152" y="5891864"/>
            <a:ext cx="4356847" cy="166036"/>
          </a:xfrm>
        </p:spPr>
        <p:txBody>
          <a:bodyPr anchor="b">
            <a:normAutofit/>
          </a:bodyPr>
          <a:lstStyle>
            <a:lvl1pPr marL="6350" indent="0" algn="r">
              <a:buNone/>
              <a:defRPr lang="en-US" sz="800" b="0" smtClean="0">
                <a:effectLst/>
              </a:defRPr>
            </a:lvl1pPr>
            <a:lvl5pPr marL="690563" indent="0">
              <a:buNone/>
              <a:defRPr/>
            </a:lvl5pPr>
          </a:lstStyle>
          <a:p>
            <a:pPr lvl="0"/>
            <a:r>
              <a:rPr lang="en-US" dirty="0"/>
              <a:t>Edit Dodd-Frank Compliance # from Marketing 19-00XX</a:t>
            </a:r>
          </a:p>
        </p:txBody>
      </p:sp>
    </p:spTree>
    <p:extLst>
      <p:ext uri="{BB962C8B-B14F-4D97-AF65-F5344CB8AC3E}">
        <p14:creationId xmlns:p14="http://schemas.microsoft.com/office/powerpoint/2010/main" val="2752903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1"/>
            <a:ext cx="10409484" cy="950255"/>
          </a:xfrm>
          <a:prstGeom prst="rect">
            <a:avLst/>
          </a:prstGeom>
        </p:spPr>
        <p:txBody>
          <a:bodyPr/>
          <a:lstStyle>
            <a:lvl1pPr>
              <a:defRPr/>
            </a:lvl1pPr>
          </a:lstStyle>
          <a:p>
            <a:r>
              <a:rPr lang="en-US" dirty="0"/>
              <a:t>Disclaimer Slide: Click to edit title</a:t>
            </a:r>
          </a:p>
        </p:txBody>
      </p:sp>
      <p:sp>
        <p:nvSpPr>
          <p:cNvPr id="6" name="Slide Number Placeholder 5">
            <a:extLst>
              <a:ext uri="{FF2B5EF4-FFF2-40B4-BE49-F238E27FC236}">
                <a16:creationId xmlns:a16="http://schemas.microsoft.com/office/drawing/2014/main" id="{F48DFE7D-1632-3F45-A8ED-96F5B9AB3485}"/>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dirty="0">
              <a:solidFill>
                <a:srgbClr val="1F2322"/>
              </a:solidFill>
            </a:endParaRPr>
          </a:p>
        </p:txBody>
      </p:sp>
      <p:sp>
        <p:nvSpPr>
          <p:cNvPr id="4" name="Text Placeholder 8">
            <a:extLst>
              <a:ext uri="{FF2B5EF4-FFF2-40B4-BE49-F238E27FC236}">
                <a16:creationId xmlns:a16="http://schemas.microsoft.com/office/drawing/2014/main" id="{76EED5E1-182B-4BE7-9C34-A36BE1B8356E}"/>
              </a:ext>
            </a:extLst>
          </p:cNvPr>
          <p:cNvSpPr>
            <a:spLocks noGrp="1"/>
          </p:cNvSpPr>
          <p:nvPr>
            <p:ph type="body" sz="quarter" idx="11" hasCustomPrompt="1"/>
          </p:nvPr>
        </p:nvSpPr>
        <p:spPr>
          <a:xfrm>
            <a:off x="762001" y="929152"/>
            <a:ext cx="10409484" cy="459490"/>
          </a:xfrm>
        </p:spPr>
        <p:txBody>
          <a:bodyPr>
            <a:noAutofit/>
          </a:bodyPr>
          <a:lstStyle>
            <a:lvl1pPr marL="6350" indent="0">
              <a:buNone/>
              <a:defRPr sz="2000" b="0">
                <a:solidFill>
                  <a:schemeClr val="accent2"/>
                </a:solidFill>
              </a:defRPr>
            </a:lvl1pPr>
          </a:lstStyle>
          <a:p>
            <a:pPr lvl="0"/>
            <a:r>
              <a:rPr lang="en-US" dirty="0"/>
              <a:t>Click to add subtitle</a:t>
            </a:r>
          </a:p>
        </p:txBody>
      </p:sp>
      <p:sp>
        <p:nvSpPr>
          <p:cNvPr id="8" name="TextBox 7">
            <a:extLst>
              <a:ext uri="{FF2B5EF4-FFF2-40B4-BE49-F238E27FC236}">
                <a16:creationId xmlns:a16="http://schemas.microsoft.com/office/drawing/2014/main" id="{14D94F0E-67DE-4165-81BF-A90260E05757}"/>
              </a:ext>
            </a:extLst>
          </p:cNvPr>
          <p:cNvSpPr txBox="1"/>
          <p:nvPr userDrawn="1"/>
        </p:nvSpPr>
        <p:spPr>
          <a:xfrm>
            <a:off x="762001" y="2509284"/>
            <a:ext cx="10667999" cy="2892056"/>
          </a:xfrm>
          <a:prstGeom prst="rect">
            <a:avLst/>
          </a:prstGeom>
          <a:noFill/>
        </p:spPr>
        <p:txBody>
          <a:bodyPr wrap="square" lIns="0" tIns="0" rIns="0" bIns="0" rtlCol="0" anchor="b">
            <a:noAutofit/>
          </a:bodyPr>
          <a:lstStyle/>
          <a:p>
            <a:pPr>
              <a:lnSpc>
                <a:spcPct val="110000"/>
              </a:lnSpc>
              <a:spcAft>
                <a:spcPts val="400"/>
              </a:spcAft>
            </a:pPr>
            <a:r>
              <a:rPr lang="en-US" sz="800" dirty="0"/>
              <a:t>Chatham Hedging Advisors, LLC (CHA) is a subsidiary of Chatham Financial Corp. and provides hedge advisory, accounting and execution services related to swap transactions in the United States. CHA is registered with the Commodity Futures Trading Commission (CFTC) as a commodity trading advisor and is a member of the National Futures Association (NFA); however, neither the CFTC nor the NFA have passed upon the merits of participating in any advisory services offered by CHA. For further information, please visit </a:t>
            </a:r>
            <a:r>
              <a:rPr lang="en-US" sz="800" b="1" dirty="0">
                <a:solidFill>
                  <a:schemeClr val="accent2"/>
                </a:solidFill>
              </a:rPr>
              <a:t>chathamfinancial.com/legal/notices</a:t>
            </a:r>
            <a:r>
              <a:rPr lang="en-US" sz="800" b="0" dirty="0">
                <a:solidFill>
                  <a:schemeClr val="tx1"/>
                </a:solidFill>
              </a:rPr>
              <a:t>.</a:t>
            </a:r>
            <a:endParaRPr lang="en-US" sz="800" dirty="0"/>
          </a:p>
          <a:p>
            <a:pPr>
              <a:lnSpc>
                <a:spcPct val="110000"/>
              </a:lnSpc>
              <a:spcAft>
                <a:spcPts val="400"/>
              </a:spcAft>
            </a:pPr>
            <a:r>
              <a:rPr lang="en-US" sz="800" dirty="0"/>
              <a:t>Transactions in over-the-counter derivatives (or “swaps”) have significant risks, including, but not limited to, substantial risk of loss. You should consult your own business, legal, tax and accounting advisers with respect to proposed swap transaction and you should refrain from entering into any swap transaction unless you have fully understood the terms and risks of the transaction, including the extent of your potential risk of loss. This material has been prepared by a sales or trading employee or agent of Chatham Hedging Advisors and could be deemed a solicitation for entering into a derivatives transaction. This material is not a research report prepared by Chatham Hedging Advisors. If you are not an experienced user of the derivatives markets, capable of making independent trading decisions, then you should not rely solely on this communication in making trading decisions. </a:t>
            </a:r>
          </a:p>
          <a:p>
            <a:pPr>
              <a:lnSpc>
                <a:spcPct val="110000"/>
              </a:lnSpc>
              <a:spcAft>
                <a:spcPts val="400"/>
              </a:spcAft>
            </a:pPr>
            <a:r>
              <a:rPr lang="en-US" sz="800" dirty="0"/>
              <a:t>All rights reserved.</a:t>
            </a:r>
          </a:p>
        </p:txBody>
      </p:sp>
      <p:sp>
        <p:nvSpPr>
          <p:cNvPr id="10" name="Text Placeholder 9">
            <a:extLst>
              <a:ext uri="{FF2B5EF4-FFF2-40B4-BE49-F238E27FC236}">
                <a16:creationId xmlns:a16="http://schemas.microsoft.com/office/drawing/2014/main" id="{F75BE9CA-7770-4253-906A-25FC498257A8}"/>
              </a:ext>
            </a:extLst>
          </p:cNvPr>
          <p:cNvSpPr>
            <a:spLocks noGrp="1"/>
          </p:cNvSpPr>
          <p:nvPr>
            <p:ph type="body" sz="quarter" idx="12" hasCustomPrompt="1"/>
          </p:nvPr>
        </p:nvSpPr>
        <p:spPr>
          <a:xfrm>
            <a:off x="7073153" y="5891864"/>
            <a:ext cx="4356847" cy="166036"/>
          </a:xfrm>
        </p:spPr>
        <p:txBody>
          <a:bodyPr anchor="b">
            <a:normAutofit/>
          </a:bodyPr>
          <a:lstStyle>
            <a:lvl1pPr marL="6350" indent="0" algn="r">
              <a:buNone/>
              <a:defRPr lang="en-US" sz="800" b="0" smtClean="0">
                <a:effectLst/>
              </a:defRPr>
            </a:lvl1pPr>
            <a:lvl5pPr marL="690563" indent="0">
              <a:buNone/>
              <a:defRPr/>
            </a:lvl5pPr>
          </a:lstStyle>
          <a:p>
            <a:pPr lvl="0"/>
            <a:r>
              <a:rPr lang="en-US"/>
              <a:t>Edit Dodd-Frank Compliance # from Marketing 19-00XX</a:t>
            </a:r>
            <a:endParaRPr lang="en-US" dirty="0"/>
          </a:p>
        </p:txBody>
      </p:sp>
    </p:spTree>
    <p:extLst>
      <p:ext uri="{BB962C8B-B14F-4D97-AF65-F5344CB8AC3E}">
        <p14:creationId xmlns:p14="http://schemas.microsoft.com/office/powerpoint/2010/main" val="698629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Header |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1"/>
            <a:ext cx="10409484" cy="950255"/>
          </a:xfrm>
          <a:prstGeom prst="rect">
            <a:avLst/>
          </a:prstGeom>
        </p:spPr>
        <p:txBody>
          <a:bodyPr/>
          <a:lstStyle>
            <a:lvl1pPr>
              <a:defRPr/>
            </a:lvl1pPr>
          </a:lstStyle>
          <a:p>
            <a:r>
              <a:rPr lang="en-US" dirty="0"/>
              <a:t>Click to add one- or two-line title</a:t>
            </a:r>
          </a:p>
        </p:txBody>
      </p:sp>
      <p:sp>
        <p:nvSpPr>
          <p:cNvPr id="6" name="Slide Number Placeholder 5">
            <a:extLst>
              <a:ext uri="{FF2B5EF4-FFF2-40B4-BE49-F238E27FC236}">
                <a16:creationId xmlns:a16="http://schemas.microsoft.com/office/drawing/2014/main" id="{F48DFE7D-1632-3F45-A8ED-96F5B9AB3485}"/>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dirty="0">
              <a:solidFill>
                <a:srgbClr val="1F2322"/>
              </a:solidFill>
            </a:endParaRPr>
          </a:p>
        </p:txBody>
      </p:sp>
      <p:sp>
        <p:nvSpPr>
          <p:cNvPr id="4" name="Text Placeholder 8">
            <a:extLst>
              <a:ext uri="{FF2B5EF4-FFF2-40B4-BE49-F238E27FC236}">
                <a16:creationId xmlns:a16="http://schemas.microsoft.com/office/drawing/2014/main" id="{76EED5E1-182B-4BE7-9C34-A36BE1B8356E}"/>
              </a:ext>
            </a:extLst>
          </p:cNvPr>
          <p:cNvSpPr>
            <a:spLocks noGrp="1"/>
          </p:cNvSpPr>
          <p:nvPr>
            <p:ph type="body" sz="quarter" idx="11" hasCustomPrompt="1"/>
          </p:nvPr>
        </p:nvSpPr>
        <p:spPr>
          <a:xfrm>
            <a:off x="762001" y="918520"/>
            <a:ext cx="10409484" cy="459490"/>
          </a:xfrm>
        </p:spPr>
        <p:txBody>
          <a:bodyPr>
            <a:noAutofit/>
          </a:bodyPr>
          <a:lstStyle>
            <a:lvl1pPr marL="6350" indent="0">
              <a:buNone/>
              <a:defRPr sz="2000" b="0">
                <a:solidFill>
                  <a:schemeClr val="accent2"/>
                </a:solidFill>
              </a:defRPr>
            </a:lvl1pPr>
          </a:lstStyle>
          <a:p>
            <a:pPr lvl="0"/>
            <a:r>
              <a:rPr lang="en-US" dirty="0"/>
              <a:t>Click to add subtitle</a:t>
            </a:r>
          </a:p>
        </p:txBody>
      </p:sp>
    </p:spTree>
    <p:extLst>
      <p:ext uri="{BB962C8B-B14F-4D97-AF65-F5344CB8AC3E}">
        <p14:creationId xmlns:p14="http://schemas.microsoft.com/office/powerpoint/2010/main" val="4041653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1447801"/>
            <a:ext cx="10591800" cy="3143249"/>
          </a:xfrm>
          <a:prstGeom prst="rect">
            <a:avLst/>
          </a:prstGeom>
        </p:spPr>
        <p:txBody>
          <a:bodyPr>
            <a:noAutofit/>
          </a:bodyPr>
          <a:lstStyle>
            <a:lvl1pPr>
              <a:defRPr sz="6000" b="0"/>
            </a:lvl1pPr>
          </a:lstStyle>
          <a:p>
            <a:r>
              <a:rPr lang="en-US" dirty="0"/>
              <a:t>Click to add conclusion slide title</a:t>
            </a:r>
          </a:p>
        </p:txBody>
      </p:sp>
    </p:spTree>
    <p:extLst>
      <p:ext uri="{BB962C8B-B14F-4D97-AF65-F5344CB8AC3E}">
        <p14:creationId xmlns:p14="http://schemas.microsoft.com/office/powerpoint/2010/main" val="353474197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Subtitl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495302"/>
            <a:ext cx="10409484" cy="365311"/>
          </a:xfrm>
        </p:spPr>
        <p:txBody>
          <a:bodyPr/>
          <a:lstStyle>
            <a:lvl1pPr>
              <a:defRPr/>
            </a:lvl1pPr>
          </a:lstStyle>
          <a:p>
            <a:r>
              <a:rPr lang="en-US" dirty="0"/>
              <a:t>Click to add one-line title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DE495E99-BACD-0346-8FEE-2FB7CD609F7F}"/>
              </a:ext>
            </a:extLst>
          </p:cNvPr>
          <p:cNvSpPr>
            <a:spLocks noGrp="1"/>
          </p:cNvSpPr>
          <p:nvPr>
            <p:ph type="sldNum" sz="quarter" idx="10"/>
          </p:nvPr>
        </p:nvSpPr>
        <p:spPr/>
        <p:txBody>
          <a:bodyPr/>
          <a:lstStyle/>
          <a:p>
            <a:fld id="{EB4FF9C4-EEBF-D24D-8A4E-C0B9CCE3F975}" type="slidenum">
              <a:rPr lang="en-US" smtClean="0"/>
              <a:pPr/>
              <a:t>‹#›</a:t>
            </a:fld>
            <a:endParaRPr lang="en-US" dirty="0"/>
          </a:p>
        </p:txBody>
      </p:sp>
      <p:sp>
        <p:nvSpPr>
          <p:cNvPr id="9" name="Text Placeholder 8">
            <a:extLst>
              <a:ext uri="{FF2B5EF4-FFF2-40B4-BE49-F238E27FC236}">
                <a16:creationId xmlns:a16="http://schemas.microsoft.com/office/drawing/2014/main" id="{E89DE8BD-D58F-7A46-9BD7-06EF85845ECC}"/>
              </a:ext>
            </a:extLst>
          </p:cNvPr>
          <p:cNvSpPr>
            <a:spLocks noGrp="1"/>
          </p:cNvSpPr>
          <p:nvPr>
            <p:ph type="body" sz="quarter" idx="11" hasCustomPrompt="1"/>
          </p:nvPr>
        </p:nvSpPr>
        <p:spPr>
          <a:xfrm>
            <a:off x="761999" y="833459"/>
            <a:ext cx="10409484" cy="459490"/>
          </a:xfrm>
        </p:spPr>
        <p:txBody>
          <a:bodyPr>
            <a:normAutofit/>
          </a:bodyPr>
          <a:lstStyle>
            <a:lvl1pPr marL="6350" indent="0">
              <a:buNone/>
              <a:defRPr sz="2000" b="1">
                <a:solidFill>
                  <a:schemeClr val="accent2"/>
                </a:solidFill>
              </a:defRPr>
            </a:lvl1pPr>
          </a:lstStyle>
          <a:p>
            <a:pPr lvl="0"/>
            <a:r>
              <a:rPr lang="en-US" dirty="0"/>
              <a:t>Click to add subtitle</a:t>
            </a:r>
          </a:p>
        </p:txBody>
      </p:sp>
    </p:spTree>
    <p:extLst>
      <p:ext uri="{BB962C8B-B14F-4D97-AF65-F5344CB8AC3E}">
        <p14:creationId xmlns:p14="http://schemas.microsoft.com/office/powerpoint/2010/main" val="971055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6/10/2020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303645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93797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6/10/2020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944215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494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78C8AC-22B9-AC4B-AE7E-CB9F0BFAB64F}"/>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dirty="0">
              <a:solidFill>
                <a:srgbClr val="1F2322"/>
              </a:solidFill>
            </a:endParaRPr>
          </a:p>
        </p:txBody>
      </p:sp>
      <p:sp>
        <p:nvSpPr>
          <p:cNvPr id="12" name="Text Placeholder 11">
            <a:extLst>
              <a:ext uri="{FF2B5EF4-FFF2-40B4-BE49-F238E27FC236}">
                <a16:creationId xmlns:a16="http://schemas.microsoft.com/office/drawing/2014/main" id="{D21936B3-92B9-1349-9B66-6C6F0CEB0849}"/>
              </a:ext>
            </a:extLst>
          </p:cNvPr>
          <p:cNvSpPr>
            <a:spLocks noGrp="1"/>
          </p:cNvSpPr>
          <p:nvPr>
            <p:ph type="body" sz="quarter" idx="11" hasCustomPrompt="1"/>
          </p:nvPr>
        </p:nvSpPr>
        <p:spPr>
          <a:xfrm>
            <a:off x="762000" y="1104900"/>
            <a:ext cx="5334000" cy="4572000"/>
          </a:xfrm>
        </p:spPr>
        <p:txBody>
          <a:bodyPr/>
          <a:lstStyle>
            <a:lvl1pPr marL="6350" indent="0">
              <a:lnSpc>
                <a:spcPct val="90000"/>
              </a:lnSpc>
              <a:buFont typeface="Arial" panose="020B0604020202020204" pitchFamily="34" charset="0"/>
              <a:buNone/>
              <a:tabLst/>
              <a:defRPr sz="2400" b="0">
                <a:solidFill>
                  <a:schemeClr val="tx2"/>
                </a:solidFill>
              </a:defRPr>
            </a:lvl1pPr>
            <a:lvl2pPr marL="9525" indent="0">
              <a:lnSpc>
                <a:spcPct val="90000"/>
              </a:lnSpc>
              <a:buNone/>
              <a:tabLst/>
              <a:defRPr sz="2000" b="0">
                <a:solidFill>
                  <a:schemeClr val="tx2"/>
                </a:solidFill>
              </a:defRPr>
            </a:lvl2pPr>
            <a:lvl3pPr marL="288925" indent="0">
              <a:lnSpc>
                <a:spcPct val="90000"/>
              </a:lnSpc>
              <a:buNone/>
              <a:tabLst/>
              <a:defRPr>
                <a:solidFill>
                  <a:schemeClr val="tx2"/>
                </a:solidFill>
              </a:defRPr>
            </a:lvl3pPr>
            <a:lvl4pPr marL="288925" indent="0">
              <a:lnSpc>
                <a:spcPct val="90000"/>
              </a:lnSpc>
              <a:buNone/>
              <a:tabLst/>
              <a:defRPr>
                <a:solidFill>
                  <a:schemeClr val="tx2"/>
                </a:solidFill>
              </a:defRPr>
            </a:lvl4pPr>
            <a:lvl5pPr marL="288925" indent="0">
              <a:lnSpc>
                <a:spcPct val="90000"/>
              </a:lnSpc>
              <a:buNone/>
              <a:tabLst/>
              <a:defRPr>
                <a:solidFill>
                  <a:schemeClr val="tx2"/>
                </a:solidFill>
              </a:defRPr>
            </a:lvl5pPr>
          </a:lstStyle>
          <a:p>
            <a:pPr lvl="0"/>
            <a:r>
              <a:rPr lang="en-US" dirty="0"/>
              <a:t>Click to add transition slide title, indent for subtitle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B1A68458-DD2F-594C-845C-6327CA4A15E9}"/>
              </a:ext>
            </a:extLst>
          </p:cNvPr>
          <p:cNvSpPr/>
          <p:nvPr userDrawn="1"/>
        </p:nvSpPr>
        <p:spPr>
          <a:xfrm>
            <a:off x="10085295" y="6435257"/>
            <a:ext cx="1443317" cy="166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58577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6/10/2020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354466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512720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924269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6/10/2020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7883305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6/10/2020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634163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440339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47609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495301"/>
            <a:ext cx="7263113" cy="950255"/>
          </a:xfrm>
          <a:prstGeom prst="rect">
            <a:avLst/>
          </a:prstGeom>
        </p:spPr>
        <p:txBody>
          <a:bodyPr/>
          <a:lstStyle/>
          <a:p>
            <a:r>
              <a:rPr lang="en-US" dirty="0"/>
              <a:t>Click to edit agenda title</a:t>
            </a:r>
          </a:p>
        </p:txBody>
      </p:sp>
      <p:sp>
        <p:nvSpPr>
          <p:cNvPr id="3" name="Content Placeholder 2"/>
          <p:cNvSpPr>
            <a:spLocks noGrp="1"/>
          </p:cNvSpPr>
          <p:nvPr>
            <p:ph idx="1" hasCustomPrompt="1"/>
          </p:nvPr>
        </p:nvSpPr>
        <p:spPr>
          <a:xfrm>
            <a:off x="762001" y="1511284"/>
            <a:ext cx="8439752" cy="4622816"/>
          </a:xfrm>
        </p:spPr>
        <p:txBody>
          <a:bodyPr/>
          <a:lstStyle>
            <a:lvl1pPr marL="234950" indent="-228600">
              <a:spcBef>
                <a:spcPts val="800"/>
              </a:spcBef>
              <a:spcAft>
                <a:spcPts val="100"/>
              </a:spcAft>
              <a:buFont typeface="+mj-lt"/>
              <a:buAutoNum type="arabicPeriod"/>
              <a:tabLst/>
              <a:defRPr b="0"/>
            </a:lvl1pPr>
            <a:lvl2pPr marL="234950" indent="0">
              <a:spcAft>
                <a:spcPts val="100"/>
              </a:spcAft>
              <a:buNone/>
              <a:tabLst/>
              <a:defRPr sz="1400"/>
            </a:lvl2pPr>
            <a:lvl3pPr marL="344488" indent="0">
              <a:spcAft>
                <a:spcPts val="100"/>
              </a:spcAft>
              <a:buNone/>
              <a:defRPr/>
            </a:lvl3pPr>
            <a:lvl4pPr marL="519112" indent="0">
              <a:spcAft>
                <a:spcPts val="100"/>
              </a:spcAft>
              <a:buNone/>
              <a:defRPr/>
            </a:lvl4pPr>
            <a:lvl5pPr marL="630238" indent="0">
              <a:spcAft>
                <a:spcPts val="100"/>
              </a:spcAft>
              <a:buNone/>
              <a:tabLst/>
              <a:defRPr/>
            </a:lvl5pPr>
          </a:lstStyle>
          <a:p>
            <a:pPr lvl="0"/>
            <a:r>
              <a:rPr lang="en-US" dirty="0"/>
              <a:t>Click to add agenda items, indent for level-two items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DE495E99-BACD-0346-8FEE-2FB7CD609F7F}"/>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dirty="0">
              <a:solidFill>
                <a:srgbClr val="1F2322"/>
              </a:solidFill>
            </a:endParaRPr>
          </a:p>
        </p:txBody>
      </p:sp>
    </p:spTree>
    <p:extLst>
      <p:ext uri="{BB962C8B-B14F-4D97-AF65-F5344CB8AC3E}">
        <p14:creationId xmlns:p14="http://schemas.microsoft.com/office/powerpoint/2010/main" val="86318301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with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495301"/>
            <a:ext cx="7263113" cy="950255"/>
          </a:xfrm>
          <a:prstGeom prst="rect">
            <a:avLst/>
          </a:prstGeom>
        </p:spPr>
        <p:txBody>
          <a:bodyPr/>
          <a:lstStyle/>
          <a:p>
            <a:r>
              <a:rPr lang="en-US" dirty="0"/>
              <a:t>Click to edit agenda title</a:t>
            </a:r>
          </a:p>
        </p:txBody>
      </p:sp>
      <p:sp>
        <p:nvSpPr>
          <p:cNvPr id="7" name="Slide Number Placeholder 6">
            <a:extLst>
              <a:ext uri="{FF2B5EF4-FFF2-40B4-BE49-F238E27FC236}">
                <a16:creationId xmlns:a16="http://schemas.microsoft.com/office/drawing/2014/main" id="{DE495E99-BACD-0346-8FEE-2FB7CD609F7F}"/>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dirty="0">
              <a:solidFill>
                <a:srgbClr val="1F2322"/>
              </a:solidFill>
            </a:endParaRPr>
          </a:p>
        </p:txBody>
      </p:sp>
      <p:sp>
        <p:nvSpPr>
          <p:cNvPr id="8" name="Text Placeholder 4">
            <a:extLst>
              <a:ext uri="{FF2B5EF4-FFF2-40B4-BE49-F238E27FC236}">
                <a16:creationId xmlns:a16="http://schemas.microsoft.com/office/drawing/2014/main" id="{11FD79CA-DA07-42B1-B52B-24B29A30DC32}"/>
              </a:ext>
            </a:extLst>
          </p:cNvPr>
          <p:cNvSpPr>
            <a:spLocks noGrp="1"/>
          </p:cNvSpPr>
          <p:nvPr>
            <p:ph type="body" sz="quarter" idx="11"/>
          </p:nvPr>
        </p:nvSpPr>
        <p:spPr>
          <a:xfrm>
            <a:off x="762000" y="1514144"/>
            <a:ext cx="8439150" cy="4619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048037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Header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1"/>
            <a:ext cx="10409484" cy="923673"/>
          </a:xfrm>
          <a:prstGeom prst="rect">
            <a:avLst/>
          </a:prstGeom>
        </p:spPr>
        <p:txBody>
          <a:bodyPr/>
          <a:lstStyle/>
          <a:p>
            <a:r>
              <a:rPr lang="en-US" dirty="0"/>
              <a:t>Click to add one- or two-line title</a:t>
            </a:r>
          </a:p>
        </p:txBody>
      </p:sp>
      <p:sp>
        <p:nvSpPr>
          <p:cNvPr id="3" name="Content Placeholder 2"/>
          <p:cNvSpPr>
            <a:spLocks noGrp="1"/>
          </p:cNvSpPr>
          <p:nvPr>
            <p:ph idx="1"/>
          </p:nvPr>
        </p:nvSpPr>
        <p:spPr>
          <a:xfrm>
            <a:off x="762000" y="1515224"/>
            <a:ext cx="10668000" cy="4618876"/>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DE495E99-BACD-0346-8FEE-2FB7CD609F7F}"/>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dirty="0">
              <a:solidFill>
                <a:srgbClr val="1F2322"/>
              </a:solidFill>
            </a:endParaRPr>
          </a:p>
        </p:txBody>
      </p:sp>
    </p:spTree>
    <p:extLst>
      <p:ext uri="{BB962C8B-B14F-4D97-AF65-F5344CB8AC3E}">
        <p14:creationId xmlns:p14="http://schemas.microsoft.com/office/powerpoint/2010/main" val="47273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Subhead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2" y="571500"/>
            <a:ext cx="10409484" cy="365311"/>
          </a:xfrm>
          <a:prstGeom prst="rect">
            <a:avLst/>
          </a:prstGeom>
        </p:spPr>
        <p:txBody>
          <a:bodyPr/>
          <a:lstStyle>
            <a:lvl1pPr>
              <a:defRPr/>
            </a:lvl1pPr>
          </a:lstStyle>
          <a:p>
            <a:r>
              <a:rPr lang="en-US" dirty="0"/>
              <a:t>Click to add one-line title</a:t>
            </a:r>
          </a:p>
        </p:txBody>
      </p:sp>
      <p:sp>
        <p:nvSpPr>
          <p:cNvPr id="3" name="Content Placeholder 2"/>
          <p:cNvSpPr>
            <a:spLocks noGrp="1"/>
          </p:cNvSpPr>
          <p:nvPr>
            <p:ph idx="1"/>
          </p:nvPr>
        </p:nvSpPr>
        <p:spPr>
          <a:xfrm>
            <a:off x="762000" y="1514094"/>
            <a:ext cx="10668000" cy="4620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DE495E99-BACD-0346-8FEE-2FB7CD609F7F}"/>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dirty="0">
              <a:solidFill>
                <a:srgbClr val="1F2322"/>
              </a:solidFill>
            </a:endParaRPr>
          </a:p>
        </p:txBody>
      </p:sp>
      <p:sp>
        <p:nvSpPr>
          <p:cNvPr id="9" name="Text Placeholder 8">
            <a:extLst>
              <a:ext uri="{FF2B5EF4-FFF2-40B4-BE49-F238E27FC236}">
                <a16:creationId xmlns:a16="http://schemas.microsoft.com/office/drawing/2014/main" id="{E89DE8BD-D58F-7A46-9BD7-06EF85845ECC}"/>
              </a:ext>
            </a:extLst>
          </p:cNvPr>
          <p:cNvSpPr>
            <a:spLocks noGrp="1"/>
          </p:cNvSpPr>
          <p:nvPr>
            <p:ph type="body" sz="quarter" idx="11" hasCustomPrompt="1"/>
          </p:nvPr>
        </p:nvSpPr>
        <p:spPr>
          <a:xfrm>
            <a:off x="762000" y="909657"/>
            <a:ext cx="10409484" cy="459490"/>
          </a:xfrm>
        </p:spPr>
        <p:txBody>
          <a:bodyPr>
            <a:noAutofit/>
          </a:bodyPr>
          <a:lstStyle>
            <a:lvl1pPr marL="6350" indent="0">
              <a:buNone/>
              <a:defRPr sz="2000" b="0">
                <a:solidFill>
                  <a:schemeClr val="accent2"/>
                </a:solidFill>
              </a:defRPr>
            </a:lvl1pPr>
          </a:lstStyle>
          <a:p>
            <a:pPr lvl="0"/>
            <a:r>
              <a:rPr lang="en-US" dirty="0"/>
              <a:t>Click to add subtitle</a:t>
            </a:r>
          </a:p>
        </p:txBody>
      </p:sp>
    </p:spTree>
    <p:extLst>
      <p:ext uri="{BB962C8B-B14F-4D97-AF65-F5344CB8AC3E}">
        <p14:creationId xmlns:p14="http://schemas.microsoft.com/office/powerpoint/2010/main" val="58058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72926"/>
            <a:ext cx="10409484" cy="365311"/>
          </a:xfrm>
          <a:prstGeom prst="rect">
            <a:avLst/>
          </a:prstGeom>
        </p:spPr>
        <p:txBody>
          <a:bodyPr/>
          <a:lstStyle>
            <a:lvl1pPr>
              <a:defRPr/>
            </a:lvl1pPr>
          </a:lstStyle>
          <a:p>
            <a:r>
              <a:rPr lang="en-US" dirty="0"/>
              <a:t>Click to add one-line title</a:t>
            </a:r>
          </a:p>
        </p:txBody>
      </p:sp>
      <p:sp>
        <p:nvSpPr>
          <p:cNvPr id="3" name="Content Placeholder 2"/>
          <p:cNvSpPr>
            <a:spLocks noGrp="1"/>
          </p:cNvSpPr>
          <p:nvPr>
            <p:ph idx="1" hasCustomPrompt="1"/>
          </p:nvPr>
        </p:nvSpPr>
        <p:spPr>
          <a:xfrm>
            <a:off x="762000" y="1515044"/>
            <a:ext cx="10668000" cy="4619055"/>
          </a:xfrm>
        </p:spPr>
        <p:txBody>
          <a:bodyPr/>
          <a:lstStyle>
            <a:lvl1pPr marL="6350" indent="0">
              <a:buNone/>
              <a:defRPr/>
            </a:lvl1pPr>
          </a:lstStyle>
          <a:p>
            <a:pPr lvl="0"/>
            <a:r>
              <a:rPr lang="en-US" dirty="0"/>
              <a:t>Click to edit – body text should be no smaller than 12 points and optimally 14 points or higher to increase readability. </a:t>
            </a:r>
          </a:p>
        </p:txBody>
      </p:sp>
      <p:sp>
        <p:nvSpPr>
          <p:cNvPr id="7" name="Slide Number Placeholder 6">
            <a:extLst>
              <a:ext uri="{FF2B5EF4-FFF2-40B4-BE49-F238E27FC236}">
                <a16:creationId xmlns:a16="http://schemas.microsoft.com/office/drawing/2014/main" id="{DE495E99-BACD-0346-8FEE-2FB7CD609F7F}"/>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dirty="0">
              <a:solidFill>
                <a:srgbClr val="1F2322"/>
              </a:solidFill>
            </a:endParaRPr>
          </a:p>
        </p:txBody>
      </p:sp>
    </p:spTree>
    <p:extLst>
      <p:ext uri="{BB962C8B-B14F-4D97-AF65-F5344CB8AC3E}">
        <p14:creationId xmlns:p14="http://schemas.microsoft.com/office/powerpoint/2010/main" val="128794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Subhead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81927"/>
            <a:ext cx="10409484" cy="365311"/>
          </a:xfrm>
          <a:prstGeom prst="rect">
            <a:avLst/>
          </a:prstGeom>
        </p:spPr>
        <p:txBody>
          <a:bodyPr/>
          <a:lstStyle>
            <a:lvl1pPr>
              <a:defRPr/>
            </a:lvl1pPr>
          </a:lstStyle>
          <a:p>
            <a:r>
              <a:rPr lang="en-US" dirty="0"/>
              <a:t>Click to add one-line title</a:t>
            </a:r>
          </a:p>
        </p:txBody>
      </p:sp>
      <p:sp>
        <p:nvSpPr>
          <p:cNvPr id="3" name="Content Placeholder 2"/>
          <p:cNvSpPr>
            <a:spLocks noGrp="1"/>
          </p:cNvSpPr>
          <p:nvPr>
            <p:ph idx="1" hasCustomPrompt="1"/>
          </p:nvPr>
        </p:nvSpPr>
        <p:spPr>
          <a:xfrm>
            <a:off x="762000" y="1512626"/>
            <a:ext cx="10668000" cy="4621474"/>
          </a:xfrm>
        </p:spPr>
        <p:txBody>
          <a:bodyPr/>
          <a:lstStyle>
            <a:lvl1pPr marL="6350" indent="0">
              <a:buNone/>
              <a:defRPr/>
            </a:lvl1pPr>
          </a:lstStyle>
          <a:p>
            <a:pPr lvl="0"/>
            <a:r>
              <a:rPr lang="en-US" dirty="0"/>
              <a:t>Click to edit – body text should be no smaller than 12 points and optimally 14 points or higher to increase readability. </a:t>
            </a:r>
          </a:p>
        </p:txBody>
      </p:sp>
      <p:sp>
        <p:nvSpPr>
          <p:cNvPr id="7" name="Slide Number Placeholder 6">
            <a:extLst>
              <a:ext uri="{FF2B5EF4-FFF2-40B4-BE49-F238E27FC236}">
                <a16:creationId xmlns:a16="http://schemas.microsoft.com/office/drawing/2014/main" id="{DE495E99-BACD-0346-8FEE-2FB7CD609F7F}"/>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dirty="0">
              <a:solidFill>
                <a:srgbClr val="1F2322"/>
              </a:solidFill>
            </a:endParaRPr>
          </a:p>
        </p:txBody>
      </p:sp>
      <p:sp>
        <p:nvSpPr>
          <p:cNvPr id="9" name="Text Placeholder 8">
            <a:extLst>
              <a:ext uri="{FF2B5EF4-FFF2-40B4-BE49-F238E27FC236}">
                <a16:creationId xmlns:a16="http://schemas.microsoft.com/office/drawing/2014/main" id="{E89DE8BD-D58F-7A46-9BD7-06EF85845ECC}"/>
              </a:ext>
            </a:extLst>
          </p:cNvPr>
          <p:cNvSpPr>
            <a:spLocks noGrp="1"/>
          </p:cNvSpPr>
          <p:nvPr>
            <p:ph type="body" sz="quarter" idx="11" hasCustomPrompt="1"/>
          </p:nvPr>
        </p:nvSpPr>
        <p:spPr>
          <a:xfrm>
            <a:off x="761999" y="920084"/>
            <a:ext cx="10409484" cy="459490"/>
          </a:xfrm>
        </p:spPr>
        <p:txBody>
          <a:bodyPr>
            <a:noAutofit/>
          </a:bodyPr>
          <a:lstStyle>
            <a:lvl1pPr marL="6350" indent="0">
              <a:buNone/>
              <a:defRPr sz="2000" b="0">
                <a:solidFill>
                  <a:schemeClr val="accent2"/>
                </a:solidFill>
              </a:defRPr>
            </a:lvl1pPr>
          </a:lstStyle>
          <a:p>
            <a:pPr lvl="0"/>
            <a:r>
              <a:rPr lang="en-US" dirty="0"/>
              <a:t>Click to add subtitle</a:t>
            </a:r>
          </a:p>
        </p:txBody>
      </p:sp>
    </p:spTree>
    <p:extLst>
      <p:ext uri="{BB962C8B-B14F-4D97-AF65-F5344CB8AC3E}">
        <p14:creationId xmlns:p14="http://schemas.microsoft.com/office/powerpoint/2010/main" val="3776340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1" y="591551"/>
            <a:ext cx="10409484" cy="950255"/>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62000" y="1513531"/>
            <a:ext cx="10668000" cy="462056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5497125" y="6435257"/>
            <a:ext cx="1197751" cy="166035"/>
          </a:xfrm>
          <a:prstGeom prst="rect">
            <a:avLst/>
          </a:prstGeom>
        </p:spPr>
        <p:txBody>
          <a:bodyPr vert="horz" lIns="0" tIns="0" rIns="0" bIns="0" rtlCol="0" anchor="t"/>
          <a:lstStyle>
            <a:lvl1pPr algn="ctr">
              <a:defRPr sz="800">
                <a:solidFill>
                  <a:schemeClr val="tx1"/>
                </a:solidFill>
              </a:defRPr>
            </a:lvl1pPr>
          </a:lstStyle>
          <a:p>
            <a:pPr defTabSz="914400"/>
            <a:fld id="{EB4FF9C4-EEBF-D24D-8A4E-C0B9CCE3F975}" type="slidenum">
              <a:rPr lang="en-US" smtClean="0">
                <a:solidFill>
                  <a:srgbClr val="1F2322"/>
                </a:solidFill>
              </a:rPr>
              <a:pPr defTabSz="914400"/>
              <a:t>‹#›</a:t>
            </a:fld>
            <a:endParaRPr lang="en-US" dirty="0">
              <a:solidFill>
                <a:srgbClr val="1F2322"/>
              </a:solidFill>
            </a:endParaRPr>
          </a:p>
        </p:txBody>
      </p:sp>
      <p:sp>
        <p:nvSpPr>
          <p:cNvPr id="13" name="TextBox 12">
            <a:extLst>
              <a:ext uri="{FF2B5EF4-FFF2-40B4-BE49-F238E27FC236}">
                <a16:creationId xmlns:a16="http://schemas.microsoft.com/office/drawing/2014/main" id="{2B2D590B-4A4E-EE4C-94E4-981FB61CF9F7}"/>
              </a:ext>
            </a:extLst>
          </p:cNvPr>
          <p:cNvSpPr txBox="1"/>
          <p:nvPr userDrawn="1"/>
        </p:nvSpPr>
        <p:spPr>
          <a:xfrm>
            <a:off x="762001" y="6435257"/>
            <a:ext cx="3149600" cy="166035"/>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2322"/>
                </a:solidFill>
                <a:effectLst/>
                <a:uLnTx/>
                <a:uFillTx/>
                <a:latin typeface="Calibri" panose="020F0502020204030204"/>
                <a:ea typeface="+mn-ea"/>
                <a:cs typeface="+mn-cs"/>
              </a:rPr>
              <a:t>Proprietary and </a:t>
            </a:r>
            <a:r>
              <a:rPr kumimoji="0" lang="en-US" sz="800" b="0" i="0" u="none" strike="noStrike" kern="1200" cap="none" spc="0" normalizeH="0" baseline="0" noProof="0" dirty="0">
                <a:ln>
                  <a:noFill/>
                </a:ln>
                <a:solidFill>
                  <a:srgbClr val="1F2322"/>
                </a:solidFill>
                <a:effectLst/>
                <a:uLnTx/>
                <a:uFillTx/>
                <a:latin typeface="Calibri" panose="020F0502020204030204"/>
                <a:ea typeface="+mn-ea"/>
                <a:cs typeface="+mn-cs"/>
              </a:rPr>
              <a:t>confidential </a:t>
            </a:r>
          </a:p>
        </p:txBody>
      </p:sp>
      <p:sp>
        <p:nvSpPr>
          <p:cNvPr id="14" name="TextBox 13">
            <a:extLst>
              <a:ext uri="{FF2B5EF4-FFF2-40B4-BE49-F238E27FC236}">
                <a16:creationId xmlns:a16="http://schemas.microsoft.com/office/drawing/2014/main" id="{74BCA53A-D29C-E94B-8F9C-DAD772A4ABC0}"/>
              </a:ext>
            </a:extLst>
          </p:cNvPr>
          <p:cNvSpPr txBox="1"/>
          <p:nvPr userDrawn="1"/>
        </p:nvSpPr>
        <p:spPr>
          <a:xfrm>
            <a:off x="8239761" y="6435257"/>
            <a:ext cx="3190239" cy="166035"/>
          </a:xfrm>
          <a:prstGeom prst="rect">
            <a:avLst/>
          </a:prstGeom>
          <a:noFill/>
        </p:spPr>
        <p:txBody>
          <a:bodyPr wrap="square" lIns="0" tIns="0" rIns="0" bIns="0" rtlCol="0" anchor="t">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2322"/>
                </a:solidFill>
                <a:effectLst/>
                <a:uLnTx/>
                <a:uFillTx/>
                <a:latin typeface="Calibri" panose="020F0502020204030204"/>
                <a:ea typeface="+mn-ea"/>
                <a:cs typeface="+mn-cs"/>
              </a:rPr>
              <a:t>chathamfinancial.com </a:t>
            </a:r>
          </a:p>
        </p:txBody>
      </p:sp>
    </p:spTree>
    <p:extLst>
      <p:ext uri="{BB962C8B-B14F-4D97-AF65-F5344CB8AC3E}">
        <p14:creationId xmlns:p14="http://schemas.microsoft.com/office/powerpoint/2010/main" val="121891526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68" r:id="rId4"/>
    <p:sldLayoutId id="2147483784"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71" r:id="rId17"/>
    <p:sldLayoutId id="2147483772" r:id="rId18"/>
    <p:sldLayoutId id="2147483773" r:id="rId19"/>
    <p:sldLayoutId id="2147483785" r:id="rId20"/>
    <p:sldLayoutId id="2147483788" r:id="rId21"/>
    <p:sldLayoutId id="2147483774" r:id="rId22"/>
    <p:sldLayoutId id="2147483787" r:id="rId23"/>
    <p:sldLayoutId id="2147483775" r:id="rId24"/>
    <p:sldLayoutId id="2147483789" r:id="rId25"/>
  </p:sldLayoutIdLst>
  <p:hf hdr="0"/>
  <p:txStyles>
    <p:title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174625" indent="-168275" algn="l" defTabSz="914400" rtl="0" eaLnBrk="1" latinLnBrk="0" hangingPunct="1">
        <a:lnSpc>
          <a:spcPct val="110000"/>
        </a:lnSpc>
        <a:spcBef>
          <a:spcPts val="0"/>
        </a:spcBef>
        <a:spcAft>
          <a:spcPts val="400"/>
        </a:spcAft>
        <a:buFont typeface="Arial" panose="020B0604020202020204" pitchFamily="34" charset="0"/>
        <a:buChar char="•"/>
        <a:tabLst/>
        <a:defRPr sz="1400" kern="1200">
          <a:solidFill>
            <a:schemeClr val="tx1"/>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Courier New" panose="02070309020205020404" pitchFamily="49" charset="0"/>
        <a:buChar char="o"/>
        <a:tabLst/>
        <a:defRPr sz="12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Calibri" panose="020F0502020204030204" pitchFamily="34" charset="0"/>
        <a:buChar char="–"/>
        <a:tabLst/>
        <a:defRPr sz="12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Courier New" panose="02070309020205020404" pitchFamily="49" charset="0"/>
        <a:buChar char="o"/>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4" pos="5400">
          <p15:clr>
            <a:srgbClr val="F26B43"/>
          </p15:clr>
        </p15:guide>
        <p15:guide id="13" pos="960">
          <p15:clr>
            <a:srgbClr val="F26B43"/>
          </p15:clr>
        </p15:guide>
        <p15:guide id="14" pos="1248">
          <p15:clr>
            <a:srgbClr val="F26B43"/>
          </p15:clr>
        </p15:guide>
        <p15:guide id="15" pos="2736">
          <p15:clr>
            <a:srgbClr val="F26B43"/>
          </p15:clr>
        </p15:guide>
        <p15:guide id="16" pos="3024">
          <p15:clr>
            <a:srgbClr val="F26B43"/>
          </p15:clr>
        </p15:guide>
        <p15:guide id="17" pos="1848">
          <p15:clr>
            <a:srgbClr val="F26B43"/>
          </p15:clr>
        </p15:guide>
        <p15:guide id="18" pos="2136">
          <p15:clr>
            <a:srgbClr val="F26B43"/>
          </p15:clr>
        </p15:guide>
        <p15:guide id="19" pos="3624">
          <p15:clr>
            <a:srgbClr val="F26B43"/>
          </p15:clr>
        </p15:guide>
        <p15:guide id="20" pos="3912">
          <p15:clr>
            <a:srgbClr val="F26B43"/>
          </p15:clr>
        </p15:guide>
        <p15:guide id="23" pos="4512">
          <p15:clr>
            <a:srgbClr val="F26B43"/>
          </p15:clr>
        </p15:guide>
        <p15:guide id="24" pos="4800">
          <p15:clr>
            <a:srgbClr val="F26B43"/>
          </p15:clr>
        </p15:guide>
        <p15:guide id="27" pos="480" userDrawn="1">
          <p15:clr>
            <a:srgbClr val="F26B43"/>
          </p15:clr>
        </p15:guide>
        <p15:guide id="28" orient="horz" pos="360" userDrawn="1">
          <p15:clr>
            <a:srgbClr val="F26B43"/>
          </p15:clr>
        </p15:guide>
        <p15:guide id="29" orient="horz" pos="984" userDrawn="1">
          <p15:clr>
            <a:srgbClr val="F26B43"/>
          </p15:clr>
        </p15:guide>
        <p15:guide id="30" orient="horz" pos="3816">
          <p15:clr>
            <a:srgbClr val="F26B43"/>
          </p15:clr>
        </p15:guide>
        <p15:guide id="31" orient="horz" pos="216">
          <p15:clr>
            <a:srgbClr val="F26B43"/>
          </p15:clr>
        </p15:guide>
        <p15:guide id="32" orient="horz" pos="4104">
          <p15:clr>
            <a:srgbClr val="F26B43"/>
          </p15:clr>
        </p15:guide>
        <p15:guide id="33" orient="horz" pos="696" userDrawn="1">
          <p15:clr>
            <a:srgbClr val="F26B43"/>
          </p15:clr>
        </p15:guide>
        <p15:guide id="34" orient="horz" pos="288" userDrawn="1">
          <p15:clr>
            <a:srgbClr val="F26B43"/>
          </p15:clr>
        </p15:guide>
        <p15:guide id="35" pos="7200" userDrawn="1">
          <p15:clr>
            <a:srgbClr val="F26B43"/>
          </p15:clr>
        </p15:guide>
        <p15:guide id="3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6/10/2020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20507282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sldNum="0" hdr="0" ftr="0" dt="0"/>
  <p:txStyles>
    <p:titleStyle>
      <a:lvl1pPr algn="l" defTabSz="914400" rtl="0" eaLnBrk="1" latinLnBrk="0" hangingPunct="1">
        <a:lnSpc>
          <a:spcPct val="90000"/>
        </a:lnSpc>
        <a:spcBef>
          <a:spcPct val="0"/>
        </a:spcBef>
        <a:buNone/>
        <a:defRPr lang="en-US" sz="3800" i="1"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3.xml"/><Relationship Id="rId7" Type="http://schemas.openxmlformats.org/officeDocument/2006/relationships/image" Target="../media/image2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slideLayout" Target="../slideLayouts/slideLayout9.xml"/><Relationship Id="rId4" Type="http://schemas.openxmlformats.org/officeDocument/2006/relationships/tags" Target="../tags/tag4.xml"/></Relationships>
</file>

<file path=ppt/slides/_rels/slide1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6.xml"/><Relationship Id="rId5" Type="http://schemas.openxmlformats.org/officeDocument/2006/relationships/image" Target="../media/image11.jpg"/><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7.xml"/><Relationship Id="rId7" Type="http://schemas.openxmlformats.org/officeDocument/2006/relationships/image" Target="../media/image2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2.png"/><Relationship Id="rId5" Type="http://schemas.openxmlformats.org/officeDocument/2006/relationships/slideLayout" Target="../slideLayouts/slideLayout7.xml"/><Relationship Id="rId4" Type="http://schemas.openxmlformats.org/officeDocument/2006/relationships/tags" Target="../tags/tag8.xml"/><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3.xml"/><Relationship Id="rId7" Type="http://schemas.openxmlformats.org/officeDocument/2006/relationships/image" Target="../media/image30.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12.xml"/><Relationship Id="rId5" Type="http://schemas.openxmlformats.org/officeDocument/2006/relationships/slideLayout" Target="../slideLayouts/slideLayout7.xml"/><Relationship Id="rId10" Type="http://schemas.openxmlformats.org/officeDocument/2006/relationships/image" Target="../media/image23.png"/><Relationship Id="rId4" Type="http://schemas.openxmlformats.org/officeDocument/2006/relationships/tags" Target="../tags/tag14.xml"/><Relationship Id="rId9" Type="http://schemas.openxmlformats.org/officeDocument/2006/relationships/image" Target="../media/image32.png"/></Relationships>
</file>

<file path=ppt/slides/_rels/slide27.xml.rels><?xml version="1.0" encoding="UTF-8" standalone="yes"?>
<Relationships xmlns="http://schemas.openxmlformats.org/package/2006/relationships"><Relationship Id="rId8" Type="http://schemas.openxmlformats.org/officeDocument/2006/relationships/hyperlink" Target="https://resources.chathamfinancial.com/covid-19" TargetMode="External"/><Relationship Id="rId3" Type="http://schemas.openxmlformats.org/officeDocument/2006/relationships/hyperlink" Target="https://resources.chathamfinancial.com/corporations/market-volatility-impacts-fuel-markets" TargetMode="External"/><Relationship Id="rId7" Type="http://schemas.openxmlformats.org/officeDocument/2006/relationships/hyperlink" Target="https://resources.chathamfinancial.com/covid-19/coronavirus-impacts-on-future-debt" TargetMode="External"/><Relationship Id="rId2" Type="http://schemas.openxmlformats.org/officeDocument/2006/relationships/hyperlink" Target="https://resources.chathamfinancial.com/corporations/market-volatility-impacts-fx-markets" TargetMode="External"/><Relationship Id="rId1" Type="http://schemas.openxmlformats.org/officeDocument/2006/relationships/slideLayout" Target="../slideLayouts/slideLayout9.xml"/><Relationship Id="rId6" Type="http://schemas.openxmlformats.org/officeDocument/2006/relationships/hyperlink" Target="https://resources.chathamfinancial.com/covid-19/hedging-and-covid-19-3-key-considerations" TargetMode="External"/><Relationship Id="rId5" Type="http://schemas.openxmlformats.org/officeDocument/2006/relationships/hyperlink" Target="https://resources.chathamfinancial.com/corporations/fasb-decisions-on-covid-19-hedge-accounting-impacts" TargetMode="External"/><Relationship Id="rId4" Type="http://schemas.openxmlformats.org/officeDocument/2006/relationships/hyperlink" Target="https://resources.chathamfinancial.com/corporations/reducing-the-impact-of-forecast-error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2.bin"/><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A86FC6-6DDC-4BDD-946A-96169FDF0880}"/>
              </a:ext>
            </a:extLst>
          </p:cNvPr>
          <p:cNvPicPr>
            <a:picLocks noChangeAspect="1"/>
          </p:cNvPicPr>
          <p:nvPr/>
        </p:nvPicPr>
        <p:blipFill rotWithShape="1">
          <a:blip r:embed="rId2"/>
          <a:srcRect t="7734" b="17266"/>
          <a:stretch/>
        </p:blipFill>
        <p:spPr>
          <a:xfrm>
            <a:off x="20" y="-839"/>
            <a:ext cx="12191980" cy="6858000"/>
          </a:xfrm>
          <a:prstGeom prst="rect">
            <a:avLst/>
          </a:prstGeom>
        </p:spPr>
      </p:pic>
      <p:sp useBgFill="1">
        <p:nvSpPr>
          <p:cNvPr id="9" name="Rectangle 8">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6670A5E2-ED3E-4F1C-97E1-EBF7537D08E8}"/>
              </a:ext>
            </a:extLst>
          </p:cNvPr>
          <p:cNvSpPr>
            <a:spLocks noGrp="1"/>
          </p:cNvSpPr>
          <p:nvPr>
            <p:ph type="ctrTitle"/>
          </p:nvPr>
        </p:nvSpPr>
        <p:spPr>
          <a:xfrm>
            <a:off x="1771131" y="1792390"/>
            <a:ext cx="8649738" cy="1809405"/>
          </a:xfrm>
        </p:spPr>
        <p:txBody>
          <a:bodyPr>
            <a:normAutofit/>
          </a:bodyPr>
          <a:lstStyle/>
          <a:p>
            <a:r>
              <a:rPr lang="en-US" sz="3600" dirty="0"/>
              <a:t>RMAFP Membership has its benefits </a:t>
            </a:r>
            <a:br>
              <a:rPr lang="en-US" sz="3600" dirty="0"/>
            </a:br>
            <a:r>
              <a:rPr lang="en-US" sz="3600" dirty="0"/>
              <a:t>Don’t Miss Out</a:t>
            </a:r>
          </a:p>
        </p:txBody>
      </p:sp>
      <p:sp>
        <p:nvSpPr>
          <p:cNvPr id="3" name="Subtitle 2">
            <a:extLst>
              <a:ext uri="{FF2B5EF4-FFF2-40B4-BE49-F238E27FC236}">
                <a16:creationId xmlns:a16="http://schemas.microsoft.com/office/drawing/2014/main" id="{2C527515-693F-464B-A215-CAE630CFA3DA}"/>
              </a:ext>
            </a:extLst>
          </p:cNvPr>
          <p:cNvSpPr>
            <a:spLocks noGrp="1"/>
          </p:cNvSpPr>
          <p:nvPr>
            <p:ph type="subTitle" idx="1"/>
          </p:nvPr>
        </p:nvSpPr>
        <p:spPr>
          <a:xfrm>
            <a:off x="1771131" y="3296959"/>
            <a:ext cx="8866004" cy="1421475"/>
          </a:xfrm>
        </p:spPr>
        <p:txBody>
          <a:bodyPr>
            <a:normAutofit/>
          </a:bodyPr>
          <a:lstStyle/>
          <a:p>
            <a:pPr>
              <a:lnSpc>
                <a:spcPct val="110000"/>
              </a:lnSpc>
              <a:spcAft>
                <a:spcPts val="600"/>
              </a:spcAft>
            </a:pPr>
            <a:r>
              <a:rPr lang="en-US" dirty="0"/>
              <a:t>Providers, Practitioners and Individual Memberships and Packages available  </a:t>
            </a:r>
          </a:p>
          <a:p>
            <a:pPr>
              <a:lnSpc>
                <a:spcPct val="110000"/>
              </a:lnSpc>
              <a:spcAft>
                <a:spcPts val="600"/>
              </a:spcAft>
            </a:pPr>
            <a:r>
              <a:rPr lang="en-US" dirty="0"/>
              <a:t>For more info and to renew go to </a:t>
            </a:r>
          </a:p>
          <a:p>
            <a:pPr>
              <a:lnSpc>
                <a:spcPct val="110000"/>
              </a:lnSpc>
              <a:spcAft>
                <a:spcPts val="600"/>
              </a:spcAft>
            </a:pPr>
            <a:r>
              <a:rPr lang="en-US" b="1" dirty="0"/>
              <a:t>www.rmafp.org/MembershipOptions</a:t>
            </a:r>
          </a:p>
          <a:p>
            <a:pPr>
              <a:lnSpc>
                <a:spcPct val="110000"/>
              </a:lnSpc>
              <a:spcAft>
                <a:spcPts val="600"/>
              </a:spcAft>
            </a:pPr>
            <a:endParaRPr lang="en-US" sz="1700" dirty="0"/>
          </a:p>
        </p:txBody>
      </p:sp>
      <p:sp>
        <p:nvSpPr>
          <p:cNvPr id="13" name="Rectangle 12">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EA02F72-0281-45D7-99FB-FECE9F8D4E5F}"/>
              </a:ext>
            </a:extLst>
          </p:cNvPr>
          <p:cNvPicPr>
            <a:picLocks noChangeAspect="1"/>
          </p:cNvPicPr>
          <p:nvPr/>
        </p:nvPicPr>
        <p:blipFill>
          <a:blip r:embed="rId3"/>
          <a:stretch>
            <a:fillRect/>
          </a:stretch>
        </p:blipFill>
        <p:spPr>
          <a:xfrm>
            <a:off x="5347607" y="4578440"/>
            <a:ext cx="1713049" cy="867945"/>
          </a:xfrm>
          <a:prstGeom prst="rect">
            <a:avLst/>
          </a:prstGeom>
        </p:spPr>
      </p:pic>
    </p:spTree>
    <p:extLst>
      <p:ext uri="{BB962C8B-B14F-4D97-AF65-F5344CB8AC3E}">
        <p14:creationId xmlns:p14="http://schemas.microsoft.com/office/powerpoint/2010/main" val="14036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C9AD84-1396-4380-A3F3-002F784CF276}"/>
              </a:ext>
            </a:extLst>
          </p:cNvPr>
          <p:cNvSpPr>
            <a:spLocks noGrp="1"/>
          </p:cNvSpPr>
          <p:nvPr>
            <p:ph type="title"/>
          </p:nvPr>
        </p:nvSpPr>
        <p:spPr/>
        <p:txBody>
          <a:bodyPr/>
          <a:lstStyle/>
          <a:p>
            <a:r>
              <a:rPr lang="en-US" dirty="0"/>
              <a:t>Market snapshot</a:t>
            </a:r>
          </a:p>
        </p:txBody>
      </p:sp>
      <p:sp>
        <p:nvSpPr>
          <p:cNvPr id="3" name="Text Placeholder 2">
            <a:extLst>
              <a:ext uri="{FF2B5EF4-FFF2-40B4-BE49-F238E27FC236}">
                <a16:creationId xmlns:a16="http://schemas.microsoft.com/office/drawing/2014/main" id="{88375FC8-28A4-49C8-9ABD-5E976A53AEC4}"/>
              </a:ext>
            </a:extLst>
          </p:cNvPr>
          <p:cNvSpPr>
            <a:spLocks noGrp="1"/>
          </p:cNvSpPr>
          <p:nvPr>
            <p:ph type="body" sz="quarter" idx="11"/>
          </p:nvPr>
        </p:nvSpPr>
        <p:spPr/>
        <p:txBody>
          <a:bodyPr/>
          <a:lstStyle/>
          <a:p>
            <a:r>
              <a:rPr lang="en-US" dirty="0"/>
              <a:t>Interest rate environment</a:t>
            </a:r>
          </a:p>
        </p:txBody>
      </p:sp>
      <p:sp>
        <p:nvSpPr>
          <p:cNvPr id="12" name="Slide Number Placeholder 3">
            <a:extLst>
              <a:ext uri="{FF2B5EF4-FFF2-40B4-BE49-F238E27FC236}">
                <a16:creationId xmlns:a16="http://schemas.microsoft.com/office/drawing/2014/main" id="{D9AC5B91-C9E8-4EA3-A6FA-AB9FF6D1D572}"/>
              </a:ext>
            </a:extLst>
          </p:cNvPr>
          <p:cNvSpPr>
            <a:spLocks noGrp="1"/>
          </p:cNvSpPr>
          <p:nvPr>
            <p:ph type="sldNum" sz="quarter" idx="10"/>
          </p:nvPr>
        </p:nvSpPr>
        <p:spPr>
          <a:xfrm>
            <a:off x="5497125" y="6435257"/>
            <a:ext cx="1197751" cy="166035"/>
          </a:xfrm>
        </p:spPr>
        <p:txBody>
          <a:bodyPr/>
          <a:lstStyle/>
          <a:p>
            <a:pPr defTabSz="914400"/>
            <a:fld id="{EB4FF9C4-EEBF-D24D-8A4E-C0B9CCE3F975}" type="slidenum">
              <a:rPr lang="en-US" smtClean="0">
                <a:solidFill>
                  <a:srgbClr val="1F2322"/>
                </a:solidFill>
              </a:rPr>
              <a:pPr defTabSz="914400"/>
              <a:t>10</a:t>
            </a:fld>
            <a:endParaRPr lang="en-US" dirty="0">
              <a:solidFill>
                <a:srgbClr val="1F2322"/>
              </a:solidFill>
            </a:endParaRPr>
          </a:p>
        </p:txBody>
      </p:sp>
      <p:graphicFrame>
        <p:nvGraphicFramePr>
          <p:cNvPr id="13" name="Chart 12">
            <a:extLst>
              <a:ext uri="{FF2B5EF4-FFF2-40B4-BE49-F238E27FC236}">
                <a16:creationId xmlns:a16="http://schemas.microsoft.com/office/drawing/2014/main" id="{B7C2982D-D339-4233-990A-6944CE452B94}"/>
              </a:ext>
            </a:extLst>
          </p:cNvPr>
          <p:cNvGraphicFramePr>
            <a:graphicFrameLocks/>
          </p:cNvGraphicFramePr>
          <p:nvPr>
            <p:extLst>
              <p:ext uri="{D42A27DB-BD31-4B8C-83A1-F6EECF244321}">
                <p14:modId xmlns:p14="http://schemas.microsoft.com/office/powerpoint/2010/main" val="2833814635"/>
              </p:ext>
            </p:extLst>
          </p:nvPr>
        </p:nvGraphicFramePr>
        <p:xfrm>
          <a:off x="6179131" y="1066800"/>
          <a:ext cx="5248656" cy="27049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EA69D76C-6229-4491-B074-2AE4D8269055}"/>
              </a:ext>
            </a:extLst>
          </p:cNvPr>
          <p:cNvGraphicFramePr>
            <a:graphicFrameLocks/>
          </p:cNvGraphicFramePr>
          <p:nvPr>
            <p:extLst>
              <p:ext uri="{D42A27DB-BD31-4B8C-83A1-F6EECF244321}">
                <p14:modId xmlns:p14="http://schemas.microsoft.com/office/powerpoint/2010/main" val="862923126"/>
              </p:ext>
            </p:extLst>
          </p:nvPr>
        </p:nvGraphicFramePr>
        <p:xfrm>
          <a:off x="718494" y="984285"/>
          <a:ext cx="5294376" cy="27980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FD4EC962-4865-4C61-989B-16670859EA92}"/>
              </a:ext>
            </a:extLst>
          </p:cNvPr>
          <p:cNvGraphicFramePr>
            <a:graphicFrameLocks/>
          </p:cNvGraphicFramePr>
          <p:nvPr>
            <p:extLst>
              <p:ext uri="{D42A27DB-BD31-4B8C-83A1-F6EECF244321}">
                <p14:modId xmlns:p14="http://schemas.microsoft.com/office/powerpoint/2010/main" val="1285430782"/>
              </p:ext>
            </p:extLst>
          </p:nvPr>
        </p:nvGraphicFramePr>
        <p:xfrm>
          <a:off x="773503" y="3782349"/>
          <a:ext cx="5250871" cy="27090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B7D7A378-BD47-4C38-A6B9-7A9C32712775}"/>
              </a:ext>
            </a:extLst>
          </p:cNvPr>
          <p:cNvGraphicFramePr>
            <a:graphicFrameLocks/>
          </p:cNvGraphicFramePr>
          <p:nvPr>
            <p:extLst>
              <p:ext uri="{D42A27DB-BD31-4B8C-83A1-F6EECF244321}">
                <p14:modId xmlns:p14="http://schemas.microsoft.com/office/powerpoint/2010/main" val="2847203136"/>
              </p:ext>
            </p:extLst>
          </p:nvPr>
        </p:nvGraphicFramePr>
        <p:xfrm>
          <a:off x="6179131" y="3704458"/>
          <a:ext cx="5248656" cy="279806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99722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DE779-4994-44D5-A3D0-DEF8D29D24CA}"/>
              </a:ext>
            </a:extLst>
          </p:cNvPr>
          <p:cNvSpPr>
            <a:spLocks noGrp="1"/>
          </p:cNvSpPr>
          <p:nvPr>
            <p:ph type="title"/>
          </p:nvPr>
        </p:nvSpPr>
        <p:spPr/>
        <p:txBody>
          <a:bodyPr/>
          <a:lstStyle/>
          <a:p>
            <a:r>
              <a:rPr lang="en-US" dirty="0"/>
              <a:t>Market snapshot</a:t>
            </a:r>
          </a:p>
        </p:txBody>
      </p:sp>
      <p:sp>
        <p:nvSpPr>
          <p:cNvPr id="3" name="Slide Number Placeholder 2">
            <a:extLst>
              <a:ext uri="{FF2B5EF4-FFF2-40B4-BE49-F238E27FC236}">
                <a16:creationId xmlns:a16="http://schemas.microsoft.com/office/drawing/2014/main" id="{527B468D-E4B4-42C3-B3B4-A2D4914BA2B2}"/>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11</a:t>
            </a:fld>
            <a:endParaRPr lang="en-US" dirty="0">
              <a:solidFill>
                <a:srgbClr val="1F2322"/>
              </a:solidFill>
            </a:endParaRPr>
          </a:p>
        </p:txBody>
      </p:sp>
      <p:sp>
        <p:nvSpPr>
          <p:cNvPr id="4" name="Text Placeholder 3">
            <a:extLst>
              <a:ext uri="{FF2B5EF4-FFF2-40B4-BE49-F238E27FC236}">
                <a16:creationId xmlns:a16="http://schemas.microsoft.com/office/drawing/2014/main" id="{96972153-3E9D-437E-B508-F5E65C1F538A}"/>
              </a:ext>
            </a:extLst>
          </p:cNvPr>
          <p:cNvSpPr>
            <a:spLocks noGrp="1"/>
          </p:cNvSpPr>
          <p:nvPr>
            <p:ph type="body" sz="quarter" idx="11"/>
          </p:nvPr>
        </p:nvSpPr>
        <p:spPr/>
        <p:txBody>
          <a:bodyPr/>
          <a:lstStyle/>
          <a:p>
            <a:r>
              <a:rPr lang="en-US" dirty="0"/>
              <a:t>Interest rate changes over the past year</a:t>
            </a:r>
          </a:p>
        </p:txBody>
      </p:sp>
      <p:sp>
        <p:nvSpPr>
          <p:cNvPr id="6" name="Rectangle 5">
            <a:extLst>
              <a:ext uri="{FF2B5EF4-FFF2-40B4-BE49-F238E27FC236}">
                <a16:creationId xmlns:a16="http://schemas.microsoft.com/office/drawing/2014/main" id="{C9D34FFB-445E-43C5-AED5-3B9E7E4B4FAC}"/>
              </a:ext>
            </a:extLst>
          </p:cNvPr>
          <p:cNvSpPr/>
          <p:nvPr/>
        </p:nvSpPr>
        <p:spPr>
          <a:xfrm>
            <a:off x="6305553" y="1423585"/>
            <a:ext cx="5124446" cy="387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rPr>
              <a:t>2020 interest rate environment </a:t>
            </a:r>
          </a:p>
        </p:txBody>
      </p:sp>
      <p:sp>
        <p:nvSpPr>
          <p:cNvPr id="7" name="Rectangle 6">
            <a:extLst>
              <a:ext uri="{FF2B5EF4-FFF2-40B4-BE49-F238E27FC236}">
                <a16:creationId xmlns:a16="http://schemas.microsoft.com/office/drawing/2014/main" id="{4C081C34-6E13-49FF-821F-51127EA8AA6B}"/>
              </a:ext>
            </a:extLst>
          </p:cNvPr>
          <p:cNvSpPr/>
          <p:nvPr/>
        </p:nvSpPr>
        <p:spPr>
          <a:xfrm>
            <a:off x="6305553" y="1824055"/>
            <a:ext cx="5124446" cy="1686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171450" indent="-171450" algn="l">
              <a:spcBef>
                <a:spcPts val="600"/>
              </a:spcBef>
              <a:buFont typeface="Arial" panose="020B0604020202020204" pitchFamily="34" charset="0"/>
              <a:buChar char="•"/>
            </a:pPr>
            <a:r>
              <a:rPr lang="en-US" sz="1200" dirty="0">
                <a:solidFill>
                  <a:schemeClr val="tx1"/>
                </a:solidFill>
              </a:rPr>
              <a:t>During the first Fed meeting of the year the Fed viewed the economy rising at a steady pace but that changed once financial markets came under stress with COVID-19</a:t>
            </a:r>
          </a:p>
          <a:p>
            <a:pPr marL="171450" indent="-171450" algn="l">
              <a:spcBef>
                <a:spcPts val="600"/>
              </a:spcBef>
              <a:buFont typeface="Arial" panose="020B0604020202020204" pitchFamily="34" charset="0"/>
              <a:buChar char="•"/>
            </a:pPr>
            <a:r>
              <a:rPr lang="en-US" sz="1200" dirty="0">
                <a:solidFill>
                  <a:schemeClr val="tx1"/>
                </a:solidFill>
              </a:rPr>
              <a:t>With the Fed’s decision to take base rates near-zero, the swap rate environment has come down to even lower levels than seen in 2019</a:t>
            </a:r>
          </a:p>
          <a:p>
            <a:pPr marL="171450" indent="-171450" algn="l">
              <a:spcBef>
                <a:spcPts val="600"/>
              </a:spcBef>
              <a:buFont typeface="Arial" panose="020B0604020202020204" pitchFamily="34" charset="0"/>
              <a:buChar char="•"/>
            </a:pPr>
            <a:r>
              <a:rPr lang="en-US" sz="1200" dirty="0">
                <a:solidFill>
                  <a:schemeClr val="tx1"/>
                </a:solidFill>
              </a:rPr>
              <a:t>The yield curve continues to remain inverted in the short-term </a:t>
            </a:r>
          </a:p>
          <a:p>
            <a:pPr marL="171450" indent="-171450" algn="l">
              <a:spcBef>
                <a:spcPts val="600"/>
              </a:spcBef>
              <a:buFont typeface="Arial" panose="020B0604020202020204" pitchFamily="34" charset="0"/>
              <a:buChar char="•"/>
            </a:pPr>
            <a:r>
              <a:rPr lang="en-US" sz="1200" dirty="0">
                <a:solidFill>
                  <a:schemeClr val="tx1"/>
                </a:solidFill>
              </a:rPr>
              <a:t>1m and 3m Libor continue to trend downwards due to market pressures </a:t>
            </a:r>
          </a:p>
        </p:txBody>
      </p:sp>
      <p:sp>
        <p:nvSpPr>
          <p:cNvPr id="9" name="Rectangle 8">
            <a:extLst>
              <a:ext uri="{FF2B5EF4-FFF2-40B4-BE49-F238E27FC236}">
                <a16:creationId xmlns:a16="http://schemas.microsoft.com/office/drawing/2014/main" id="{2E8EAE77-1807-434B-B507-2ED2393A9FA5}"/>
              </a:ext>
            </a:extLst>
          </p:cNvPr>
          <p:cNvSpPr/>
          <p:nvPr/>
        </p:nvSpPr>
        <p:spPr>
          <a:xfrm>
            <a:off x="761999" y="1423586"/>
            <a:ext cx="5124449" cy="390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rPr>
              <a:t>2019 interest rate environment </a:t>
            </a:r>
          </a:p>
        </p:txBody>
      </p:sp>
      <p:sp>
        <p:nvSpPr>
          <p:cNvPr id="10" name="Rectangle 9">
            <a:extLst>
              <a:ext uri="{FF2B5EF4-FFF2-40B4-BE49-F238E27FC236}">
                <a16:creationId xmlns:a16="http://schemas.microsoft.com/office/drawing/2014/main" id="{EE6D7BA5-8762-4088-8AD3-E616929D7C5B}"/>
              </a:ext>
            </a:extLst>
          </p:cNvPr>
          <p:cNvSpPr/>
          <p:nvPr/>
        </p:nvSpPr>
        <p:spPr>
          <a:xfrm>
            <a:off x="761999" y="1825578"/>
            <a:ext cx="5124449" cy="16848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171450" indent="-171450" algn="l">
              <a:spcBef>
                <a:spcPts val="600"/>
              </a:spcBef>
              <a:buFont typeface="Arial" panose="020B0604020202020204" pitchFamily="34" charset="0"/>
              <a:buChar char="•"/>
            </a:pPr>
            <a:r>
              <a:rPr lang="en-US" sz="1200" dirty="0">
                <a:solidFill>
                  <a:schemeClr val="tx1"/>
                </a:solidFill>
              </a:rPr>
              <a:t>Throughout 2019 the Fed maintained a dovish stance on the rates environment due to signs of economic slowdown resulting from the U.S.-China trade wars</a:t>
            </a:r>
          </a:p>
          <a:p>
            <a:pPr marL="171450" indent="-171450" algn="l">
              <a:spcBef>
                <a:spcPts val="600"/>
              </a:spcBef>
              <a:buFont typeface="Arial" panose="020B0604020202020204" pitchFamily="34" charset="0"/>
              <a:buChar char="•"/>
            </a:pPr>
            <a:r>
              <a:rPr lang="en-US" sz="1200" dirty="0">
                <a:solidFill>
                  <a:schemeClr val="tx1"/>
                </a:solidFill>
              </a:rPr>
              <a:t>Rate cuts were announced in July, September and October 2019, with the U.S. ending the year with a 1.50% - 1.75% Fed Funds target </a:t>
            </a:r>
          </a:p>
          <a:p>
            <a:pPr marL="171450" indent="-171450" algn="l">
              <a:spcBef>
                <a:spcPts val="600"/>
              </a:spcBef>
              <a:buFont typeface="Arial" panose="020B0604020202020204" pitchFamily="34" charset="0"/>
              <a:buChar char="•"/>
            </a:pPr>
            <a:r>
              <a:rPr lang="en-US" sz="1200" dirty="0">
                <a:solidFill>
                  <a:schemeClr val="tx1"/>
                </a:solidFill>
              </a:rPr>
              <a:t>Increased downward pressure on base rates manifested itself in an inverted yield curve, resulting in a lower swap rate environment</a:t>
            </a:r>
          </a:p>
        </p:txBody>
      </p:sp>
      <p:grpSp>
        <p:nvGrpSpPr>
          <p:cNvPr id="18" name="Group 17">
            <a:extLst>
              <a:ext uri="{FF2B5EF4-FFF2-40B4-BE49-F238E27FC236}">
                <a16:creationId xmlns:a16="http://schemas.microsoft.com/office/drawing/2014/main" id="{DE1A7581-90BE-4C41-B20C-86EBD9AD1B6C}"/>
              </a:ext>
            </a:extLst>
          </p:cNvPr>
          <p:cNvGrpSpPr/>
          <p:nvPr/>
        </p:nvGrpSpPr>
        <p:grpSpPr>
          <a:xfrm>
            <a:off x="1137920" y="3576320"/>
            <a:ext cx="9377680" cy="2764362"/>
            <a:chOff x="0" y="-123481"/>
            <a:chExt cx="5486400" cy="3348038"/>
          </a:xfrm>
        </p:grpSpPr>
        <p:graphicFrame>
          <p:nvGraphicFramePr>
            <p:cNvPr id="19" name="Chart 18">
              <a:extLst>
                <a:ext uri="{FF2B5EF4-FFF2-40B4-BE49-F238E27FC236}">
                  <a16:creationId xmlns:a16="http://schemas.microsoft.com/office/drawing/2014/main" id="{23988BB1-282C-4FC2-81BB-78923EF7D185}"/>
                </a:ext>
              </a:extLst>
            </p:cNvPr>
            <p:cNvGraphicFramePr/>
            <p:nvPr>
              <p:extLst>
                <p:ext uri="{D42A27DB-BD31-4B8C-83A1-F6EECF244321}">
                  <p14:modId xmlns:p14="http://schemas.microsoft.com/office/powerpoint/2010/main" val="2125811740"/>
                </p:ext>
              </p:extLst>
            </p:nvPr>
          </p:nvGraphicFramePr>
          <p:xfrm>
            <a:off x="0" y="-123481"/>
            <a:ext cx="5486400" cy="3348038"/>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3">
              <a:extLst>
                <a:ext uri="{FF2B5EF4-FFF2-40B4-BE49-F238E27FC236}">
                  <a16:creationId xmlns:a16="http://schemas.microsoft.com/office/drawing/2014/main" id="{0568893C-5D02-4ED3-A61F-F272A96C3430}"/>
                </a:ext>
              </a:extLst>
            </p:cNvPr>
            <p:cNvSpPr txBox="1"/>
            <p:nvPr/>
          </p:nvSpPr>
          <p:spPr>
            <a:xfrm>
              <a:off x="4352924" y="458527"/>
              <a:ext cx="1133476" cy="24765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100" dirty="0">
                  <a:solidFill>
                    <a:schemeClr val="tx1">
                      <a:lumMod val="65000"/>
                      <a:lumOff val="35000"/>
                    </a:schemeClr>
                  </a:solidFill>
                </a:rPr>
                <a:t>As</a:t>
              </a:r>
              <a:r>
                <a:rPr lang="en-US" sz="1100" baseline="0" dirty="0">
                  <a:solidFill>
                    <a:schemeClr val="tx1">
                      <a:lumMod val="65000"/>
                      <a:lumOff val="35000"/>
                    </a:schemeClr>
                  </a:solidFill>
                </a:rPr>
                <a:t> of </a:t>
              </a:r>
              <a:r>
                <a:rPr lang="en-US" sz="900" baseline="0" dirty="0">
                  <a:solidFill>
                    <a:schemeClr val="tx1">
                      <a:lumMod val="65000"/>
                      <a:lumOff val="35000"/>
                    </a:schemeClr>
                  </a:solidFill>
                </a:rPr>
                <a:t>5/28/2020</a:t>
              </a:r>
              <a:endParaRPr lang="en-US" sz="900" dirty="0">
                <a:solidFill>
                  <a:schemeClr val="tx1">
                    <a:lumMod val="65000"/>
                    <a:lumOff val="35000"/>
                  </a:schemeClr>
                </a:solidFill>
              </a:endParaRPr>
            </a:p>
          </p:txBody>
        </p:sp>
      </p:grpSp>
    </p:spTree>
    <p:extLst>
      <p:ext uri="{BB962C8B-B14F-4D97-AF65-F5344CB8AC3E}">
        <p14:creationId xmlns:p14="http://schemas.microsoft.com/office/powerpoint/2010/main" val="2151329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C9AD84-1396-4380-A3F3-002F784CF276}"/>
              </a:ext>
            </a:extLst>
          </p:cNvPr>
          <p:cNvSpPr>
            <a:spLocks noGrp="1"/>
          </p:cNvSpPr>
          <p:nvPr>
            <p:ph type="title"/>
          </p:nvPr>
        </p:nvSpPr>
        <p:spPr/>
        <p:txBody>
          <a:bodyPr/>
          <a:lstStyle/>
          <a:p>
            <a:r>
              <a:rPr lang="en-US" dirty="0"/>
              <a:t>Market snapshot</a:t>
            </a:r>
          </a:p>
        </p:txBody>
      </p:sp>
      <p:sp>
        <p:nvSpPr>
          <p:cNvPr id="3" name="Text Placeholder 2">
            <a:extLst>
              <a:ext uri="{FF2B5EF4-FFF2-40B4-BE49-F238E27FC236}">
                <a16:creationId xmlns:a16="http://schemas.microsoft.com/office/drawing/2014/main" id="{88375FC8-28A4-49C8-9ABD-5E976A53AEC4}"/>
              </a:ext>
            </a:extLst>
          </p:cNvPr>
          <p:cNvSpPr>
            <a:spLocks noGrp="1"/>
          </p:cNvSpPr>
          <p:nvPr>
            <p:ph type="body" sz="quarter" idx="11"/>
          </p:nvPr>
        </p:nvSpPr>
        <p:spPr/>
        <p:txBody>
          <a:bodyPr/>
          <a:lstStyle/>
          <a:p>
            <a:r>
              <a:rPr lang="en-US" dirty="0"/>
              <a:t>Currency market landscape</a:t>
            </a:r>
          </a:p>
        </p:txBody>
      </p:sp>
      <p:sp>
        <p:nvSpPr>
          <p:cNvPr id="19" name="Slide Number Placeholder 3">
            <a:extLst>
              <a:ext uri="{FF2B5EF4-FFF2-40B4-BE49-F238E27FC236}">
                <a16:creationId xmlns:a16="http://schemas.microsoft.com/office/drawing/2014/main" id="{797A29BA-08EF-43C8-9507-C1210DCD58F1}"/>
              </a:ext>
            </a:extLst>
          </p:cNvPr>
          <p:cNvSpPr>
            <a:spLocks noGrp="1"/>
          </p:cNvSpPr>
          <p:nvPr>
            <p:ph type="sldNum" sz="quarter" idx="10"/>
          </p:nvPr>
        </p:nvSpPr>
        <p:spPr>
          <a:xfrm>
            <a:off x="5497125" y="6435257"/>
            <a:ext cx="1197751" cy="166035"/>
          </a:xfrm>
        </p:spPr>
        <p:txBody>
          <a:bodyPr/>
          <a:lstStyle/>
          <a:p>
            <a:pPr defTabSz="914400"/>
            <a:fld id="{EB4FF9C4-EEBF-D24D-8A4E-C0B9CCE3F975}" type="slidenum">
              <a:rPr lang="en-US" smtClean="0">
                <a:solidFill>
                  <a:srgbClr val="1F2322"/>
                </a:solidFill>
              </a:rPr>
              <a:pPr defTabSz="914400"/>
              <a:t>12</a:t>
            </a:fld>
            <a:endParaRPr lang="en-US" dirty="0">
              <a:solidFill>
                <a:srgbClr val="1F2322"/>
              </a:solidFill>
            </a:endParaRPr>
          </a:p>
        </p:txBody>
      </p:sp>
      <p:cxnSp>
        <p:nvCxnSpPr>
          <p:cNvPr id="36" name="Straight Connector 35">
            <a:extLst>
              <a:ext uri="{FF2B5EF4-FFF2-40B4-BE49-F238E27FC236}">
                <a16:creationId xmlns:a16="http://schemas.microsoft.com/office/drawing/2014/main" id="{A133AA95-467E-4D24-BCF3-D2218786A63C}"/>
              </a:ext>
            </a:extLst>
          </p:cNvPr>
          <p:cNvCxnSpPr>
            <a:cxnSpLocks/>
          </p:cNvCxnSpPr>
          <p:nvPr/>
        </p:nvCxnSpPr>
        <p:spPr>
          <a:xfrm>
            <a:off x="5942265" y="2019795"/>
            <a:ext cx="0" cy="3809270"/>
          </a:xfrm>
          <a:prstGeom prst="line">
            <a:avLst/>
          </a:prstGeom>
          <a:ln w="19050">
            <a:solidFill>
              <a:srgbClr val="7E1A33"/>
            </a:solidFill>
            <a:prstDash val="sysDash"/>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463F883C-F47B-4475-8761-2FA2C5B3D232}"/>
              </a:ext>
            </a:extLst>
          </p:cNvPr>
          <p:cNvGrpSpPr/>
          <p:nvPr/>
        </p:nvGrpSpPr>
        <p:grpSpPr>
          <a:xfrm>
            <a:off x="7234672" y="1524014"/>
            <a:ext cx="3983992" cy="4310729"/>
            <a:chOff x="7258050" y="1101018"/>
            <a:chExt cx="3983992" cy="4742434"/>
          </a:xfrm>
        </p:grpSpPr>
        <p:sp>
          <p:nvSpPr>
            <p:cNvPr id="38" name="Rectangle 37">
              <a:extLst>
                <a:ext uri="{FF2B5EF4-FFF2-40B4-BE49-F238E27FC236}">
                  <a16:creationId xmlns:a16="http://schemas.microsoft.com/office/drawing/2014/main" id="{A2A4EB8D-63EA-4244-AB9F-C6B2A799A09D}"/>
                </a:ext>
              </a:extLst>
            </p:cNvPr>
            <p:cNvSpPr/>
            <p:nvPr/>
          </p:nvSpPr>
          <p:spPr>
            <a:xfrm>
              <a:off x="7258050" y="1585792"/>
              <a:ext cx="3983992" cy="42576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285750" indent="-285750" algn="l">
                <a:spcBef>
                  <a:spcPts val="600"/>
                </a:spcBef>
                <a:buFont typeface="Arial" panose="020B0604020202020204" pitchFamily="34" charset="0"/>
                <a:buChar char="•"/>
              </a:pPr>
              <a:r>
                <a:rPr lang="en-US" sz="1400" dirty="0">
                  <a:solidFill>
                    <a:schemeClr val="tx1"/>
                  </a:solidFill>
                </a:rPr>
                <a:t>Throughout 2019 the dollar remained relatively stable against major trading currencies</a:t>
              </a:r>
            </a:p>
            <a:p>
              <a:pPr marL="285750" indent="-285750" algn="l">
                <a:spcBef>
                  <a:spcPts val="600"/>
                </a:spcBef>
                <a:buFont typeface="Arial" panose="020B0604020202020204" pitchFamily="34" charset="0"/>
                <a:buChar char="•"/>
              </a:pPr>
              <a:r>
                <a:rPr lang="en-US" sz="1400" dirty="0">
                  <a:solidFill>
                    <a:schemeClr val="tx1"/>
                  </a:solidFill>
                </a:rPr>
                <a:t>COVID-19 cases hit their peak in the United States and Europe in March 2020</a:t>
              </a:r>
            </a:p>
            <a:p>
              <a:pPr marL="285750" indent="-285750" algn="l">
                <a:spcBef>
                  <a:spcPts val="600"/>
                </a:spcBef>
                <a:buFont typeface="Arial" panose="020B0604020202020204" pitchFamily="34" charset="0"/>
                <a:buChar char="•"/>
              </a:pPr>
              <a:r>
                <a:rPr lang="en-US" sz="1400" dirty="0">
                  <a:solidFill>
                    <a:schemeClr val="tx1"/>
                  </a:solidFill>
                </a:rPr>
                <a:t>A lack of liquidity and global shortage of dollars resulted in a sharp uptick in demand for the greenback</a:t>
              </a:r>
            </a:p>
            <a:p>
              <a:pPr marL="285750" indent="-285750" algn="l">
                <a:spcBef>
                  <a:spcPts val="600"/>
                </a:spcBef>
                <a:buFont typeface="Arial" panose="020B0604020202020204" pitchFamily="34" charset="0"/>
                <a:buChar char="•"/>
              </a:pPr>
              <a:r>
                <a:rPr lang="en-US" sz="1400" dirty="0">
                  <a:solidFill>
                    <a:schemeClr val="tx1"/>
                  </a:solidFill>
                </a:rPr>
                <a:t>Central banks around the world took monetary action, cut base rates, and started implementing quantitative easing </a:t>
              </a:r>
            </a:p>
            <a:p>
              <a:pPr marL="285750" indent="-285750" algn="l">
                <a:spcBef>
                  <a:spcPts val="600"/>
                </a:spcBef>
                <a:buFont typeface="Arial" panose="020B0604020202020204" pitchFamily="34" charset="0"/>
                <a:buChar char="•"/>
              </a:pPr>
              <a:r>
                <a:rPr lang="en-US" sz="1400" dirty="0">
                  <a:solidFill>
                    <a:schemeClr val="tx1"/>
                  </a:solidFill>
                </a:rPr>
                <a:t>Credit lines to overseas banks were established to boost liquidity and ease market fears</a:t>
              </a:r>
            </a:p>
            <a:p>
              <a:pPr marL="285750" indent="-285750" algn="l">
                <a:spcBef>
                  <a:spcPts val="600"/>
                </a:spcBef>
                <a:buFont typeface="Arial" panose="020B0604020202020204" pitchFamily="34" charset="0"/>
                <a:buChar char="•"/>
              </a:pPr>
              <a:r>
                <a:rPr lang="en-US" sz="1400" dirty="0">
                  <a:solidFill>
                    <a:schemeClr val="tx1"/>
                  </a:solidFill>
                </a:rPr>
                <a:t>The greenback continues to remain stable in the short-run with countries attempting to re-open their economies and resume regular activity</a:t>
              </a:r>
            </a:p>
            <a:p>
              <a:pPr algn="l">
                <a:spcBef>
                  <a:spcPts val="600"/>
                </a:spcBef>
              </a:pPr>
              <a:r>
                <a:rPr lang="en-US" sz="1400" dirty="0">
                  <a:solidFill>
                    <a:schemeClr val="tx1"/>
                  </a:solidFill>
                </a:rPr>
                <a:t> </a:t>
              </a:r>
            </a:p>
          </p:txBody>
        </p:sp>
        <p:sp>
          <p:nvSpPr>
            <p:cNvPr id="39" name="Rectangle 38">
              <a:extLst>
                <a:ext uri="{FF2B5EF4-FFF2-40B4-BE49-F238E27FC236}">
                  <a16:creationId xmlns:a16="http://schemas.microsoft.com/office/drawing/2014/main" id="{6BE0371C-F7FC-4D11-AD87-51E5C6CF9E01}"/>
                </a:ext>
              </a:extLst>
            </p:cNvPr>
            <p:cNvSpPr/>
            <p:nvPr/>
          </p:nvSpPr>
          <p:spPr>
            <a:xfrm>
              <a:off x="7258050" y="1101018"/>
              <a:ext cx="3983992" cy="4847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rPr>
                <a:t>Key events</a:t>
              </a:r>
            </a:p>
          </p:txBody>
        </p:sp>
      </p:grpSp>
      <p:cxnSp>
        <p:nvCxnSpPr>
          <p:cNvPr id="40" name="Straight Connector 39">
            <a:extLst>
              <a:ext uri="{FF2B5EF4-FFF2-40B4-BE49-F238E27FC236}">
                <a16:creationId xmlns:a16="http://schemas.microsoft.com/office/drawing/2014/main" id="{A6DE17EE-5652-48EF-8000-8DBAF586EEC2}"/>
              </a:ext>
            </a:extLst>
          </p:cNvPr>
          <p:cNvCxnSpPr/>
          <p:nvPr/>
        </p:nvCxnSpPr>
        <p:spPr>
          <a:xfrm flipH="1">
            <a:off x="4921594" y="4321092"/>
            <a:ext cx="655608" cy="0"/>
          </a:xfrm>
          <a:prstGeom prst="line">
            <a:avLst/>
          </a:prstGeom>
          <a:ln w="12700">
            <a:solidFill>
              <a:schemeClr val="tx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8612C23A-5320-42E2-9121-6AF6EBE55386}"/>
              </a:ext>
            </a:extLst>
          </p:cNvPr>
          <p:cNvGrpSpPr/>
          <p:nvPr/>
        </p:nvGrpSpPr>
        <p:grpSpPr>
          <a:xfrm>
            <a:off x="1667846" y="1650986"/>
            <a:ext cx="3909356" cy="583825"/>
            <a:chOff x="1673161" y="2208178"/>
            <a:chExt cx="4097911" cy="340459"/>
          </a:xfrm>
        </p:grpSpPr>
        <p:cxnSp>
          <p:nvCxnSpPr>
            <p:cNvPr id="42" name="Straight Connector 41">
              <a:extLst>
                <a:ext uri="{FF2B5EF4-FFF2-40B4-BE49-F238E27FC236}">
                  <a16:creationId xmlns:a16="http://schemas.microsoft.com/office/drawing/2014/main" id="{6CDA9536-40C2-4E64-B1F9-C7A5123F7ECA}"/>
                </a:ext>
              </a:extLst>
            </p:cNvPr>
            <p:cNvCxnSpPr/>
            <p:nvPr/>
          </p:nvCxnSpPr>
          <p:spPr>
            <a:xfrm flipH="1">
              <a:off x="5115464" y="2403894"/>
              <a:ext cx="655608" cy="0"/>
            </a:xfrm>
            <a:prstGeom prst="line">
              <a:avLst/>
            </a:prstGeom>
            <a:ln w="12700">
              <a:solidFill>
                <a:schemeClr val="tx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21A3999-CBBC-463F-BA35-62FE37DAF4A2}"/>
                </a:ext>
              </a:extLst>
            </p:cNvPr>
            <p:cNvSpPr txBox="1"/>
            <p:nvPr/>
          </p:nvSpPr>
          <p:spPr>
            <a:xfrm>
              <a:off x="1673161" y="2208178"/>
              <a:ext cx="3365763" cy="340459"/>
            </a:xfrm>
            <a:prstGeom prst="rect">
              <a:avLst/>
            </a:prstGeom>
            <a:noFill/>
          </p:spPr>
          <p:txBody>
            <a:bodyPr wrap="square" lIns="0" tIns="0" rIns="0" bIns="0" rtlCol="0">
              <a:noAutofit/>
            </a:bodyPr>
            <a:lstStyle/>
            <a:p>
              <a:pPr algn="l"/>
              <a:r>
                <a:rPr lang="en-US" sz="1200" b="1" dirty="0">
                  <a:solidFill>
                    <a:schemeClr val="accent2"/>
                  </a:solidFill>
                </a:rPr>
                <a:t>Dollar strengthens </a:t>
              </a:r>
              <a:r>
                <a:rPr lang="en-US" sz="1200" dirty="0"/>
                <a:t>as COVID-19 cases continue to rise and spread throughout North America and Europe</a:t>
              </a:r>
            </a:p>
          </p:txBody>
        </p:sp>
      </p:grpSp>
      <p:sp>
        <p:nvSpPr>
          <p:cNvPr id="44" name="TextBox 43">
            <a:extLst>
              <a:ext uri="{FF2B5EF4-FFF2-40B4-BE49-F238E27FC236}">
                <a16:creationId xmlns:a16="http://schemas.microsoft.com/office/drawing/2014/main" id="{52CB8844-06FC-4968-AAC1-6354283DC593}"/>
              </a:ext>
            </a:extLst>
          </p:cNvPr>
          <p:cNvSpPr txBox="1"/>
          <p:nvPr/>
        </p:nvSpPr>
        <p:spPr>
          <a:xfrm>
            <a:off x="1667846" y="4212543"/>
            <a:ext cx="3365763" cy="340459"/>
          </a:xfrm>
          <a:prstGeom prst="rect">
            <a:avLst/>
          </a:prstGeom>
          <a:noFill/>
        </p:spPr>
        <p:txBody>
          <a:bodyPr wrap="square" lIns="0" tIns="0" rIns="0" bIns="0" rtlCol="0">
            <a:noAutofit/>
          </a:bodyPr>
          <a:lstStyle/>
          <a:p>
            <a:pPr algn="l"/>
            <a:r>
              <a:rPr lang="en-US" sz="1200" b="1" dirty="0">
                <a:solidFill>
                  <a:schemeClr val="accent2"/>
                </a:solidFill>
              </a:rPr>
              <a:t>50 central banks across the world cut base rates</a:t>
            </a:r>
            <a:r>
              <a:rPr lang="en-US" sz="1200" dirty="0"/>
              <a:t>, attempting to inject additional market liquidity</a:t>
            </a:r>
          </a:p>
        </p:txBody>
      </p:sp>
      <p:cxnSp>
        <p:nvCxnSpPr>
          <p:cNvPr id="45" name="Straight Arrow Connector 44">
            <a:extLst>
              <a:ext uri="{FF2B5EF4-FFF2-40B4-BE49-F238E27FC236}">
                <a16:creationId xmlns:a16="http://schemas.microsoft.com/office/drawing/2014/main" id="{F20B7D48-68A4-4120-A22D-10D9A0E593B3}"/>
              </a:ext>
            </a:extLst>
          </p:cNvPr>
          <p:cNvCxnSpPr>
            <a:cxnSpLocks/>
          </p:cNvCxnSpPr>
          <p:nvPr/>
        </p:nvCxnSpPr>
        <p:spPr>
          <a:xfrm flipV="1">
            <a:off x="5812497" y="4491187"/>
            <a:ext cx="0" cy="715827"/>
          </a:xfrm>
          <a:prstGeom prst="straightConnector1">
            <a:avLst/>
          </a:prstGeom>
          <a:ln w="127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33FDD34-6483-47DC-9DA5-2BFE9E7DB095}"/>
              </a:ext>
            </a:extLst>
          </p:cNvPr>
          <p:cNvCxnSpPr>
            <a:cxnSpLocks/>
          </p:cNvCxnSpPr>
          <p:nvPr/>
        </p:nvCxnSpPr>
        <p:spPr>
          <a:xfrm flipH="1">
            <a:off x="4942032" y="5205881"/>
            <a:ext cx="881156" cy="0"/>
          </a:xfrm>
          <a:prstGeom prst="line">
            <a:avLst/>
          </a:prstGeom>
          <a:ln w="127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421917E-98DE-454B-A8E2-61B58C2FCEA5}"/>
              </a:ext>
            </a:extLst>
          </p:cNvPr>
          <p:cNvSpPr txBox="1"/>
          <p:nvPr/>
        </p:nvSpPr>
        <p:spPr>
          <a:xfrm>
            <a:off x="1667846" y="4820371"/>
            <a:ext cx="3253748" cy="773286"/>
          </a:xfrm>
          <a:prstGeom prst="rect">
            <a:avLst/>
          </a:prstGeom>
          <a:noFill/>
        </p:spPr>
        <p:txBody>
          <a:bodyPr wrap="square" lIns="0" tIns="0" rIns="0" bIns="0" rtlCol="0">
            <a:noAutofit/>
          </a:bodyPr>
          <a:lstStyle/>
          <a:p>
            <a:pPr algn="l"/>
            <a:r>
              <a:rPr lang="en-US" sz="1200" b="1" dirty="0">
                <a:solidFill>
                  <a:schemeClr val="accent2"/>
                </a:solidFill>
              </a:rPr>
              <a:t>Circuit breaker triggered </a:t>
            </a:r>
            <a:r>
              <a:rPr lang="en-US" sz="1200" dirty="0"/>
              <a:t>in equity markets, U.S. Treasury </a:t>
            </a:r>
            <a:r>
              <a:rPr lang="en-US" sz="1200" b="1" dirty="0">
                <a:solidFill>
                  <a:schemeClr val="accent2"/>
                </a:solidFill>
              </a:rPr>
              <a:t>yields slide</a:t>
            </a:r>
            <a:r>
              <a:rPr lang="en-US" sz="1200" dirty="0"/>
              <a:t> to a low of 0.318% and </a:t>
            </a:r>
            <a:r>
              <a:rPr lang="en-US" sz="1200" b="1" dirty="0">
                <a:solidFill>
                  <a:schemeClr val="accent2"/>
                </a:solidFill>
              </a:rPr>
              <a:t>oil prices plummet</a:t>
            </a:r>
            <a:r>
              <a:rPr lang="en-US" sz="1200" dirty="0"/>
              <a:t> by more than 20% amid production cut disagreements between Saudi Arabia and Russia </a:t>
            </a:r>
          </a:p>
        </p:txBody>
      </p:sp>
      <p:graphicFrame>
        <p:nvGraphicFramePr>
          <p:cNvPr id="48" name="Chart 47">
            <a:extLst>
              <a:ext uri="{FF2B5EF4-FFF2-40B4-BE49-F238E27FC236}">
                <a16:creationId xmlns:a16="http://schemas.microsoft.com/office/drawing/2014/main" id="{854BDAB4-40A0-497F-95AF-AC496F0641D3}"/>
              </a:ext>
            </a:extLst>
          </p:cNvPr>
          <p:cNvGraphicFramePr>
            <a:graphicFrameLocks/>
          </p:cNvGraphicFramePr>
          <p:nvPr>
            <p:extLst>
              <p:ext uri="{D42A27DB-BD31-4B8C-83A1-F6EECF244321}">
                <p14:modId xmlns:p14="http://schemas.microsoft.com/office/powerpoint/2010/main" val="2394240407"/>
              </p:ext>
            </p:extLst>
          </p:nvPr>
        </p:nvGraphicFramePr>
        <p:xfrm>
          <a:off x="762001" y="1123141"/>
          <a:ext cx="6217920" cy="5202936"/>
        </p:xfrm>
        <a:graphic>
          <a:graphicData uri="http://schemas.openxmlformats.org/drawingml/2006/chart">
            <c:chart xmlns:c="http://schemas.openxmlformats.org/drawingml/2006/chart" xmlns:r="http://schemas.openxmlformats.org/officeDocument/2006/relationships" r:id="rId3"/>
          </a:graphicData>
        </a:graphic>
      </p:graphicFrame>
      <p:sp>
        <p:nvSpPr>
          <p:cNvPr id="49" name="Star: 5 Points 48">
            <a:extLst>
              <a:ext uri="{FF2B5EF4-FFF2-40B4-BE49-F238E27FC236}">
                <a16:creationId xmlns:a16="http://schemas.microsoft.com/office/drawing/2014/main" id="{C559BB31-4E14-4366-8C7C-9094A98EDBC6}"/>
              </a:ext>
            </a:extLst>
          </p:cNvPr>
          <p:cNvSpPr/>
          <p:nvPr/>
        </p:nvSpPr>
        <p:spPr>
          <a:xfrm>
            <a:off x="5831953" y="1817330"/>
            <a:ext cx="201168" cy="202465"/>
          </a:xfrm>
          <a:prstGeom prst="star5">
            <a:avLst/>
          </a:prstGeom>
          <a:solidFill>
            <a:srgbClr val="7E1A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200" dirty="0">
              <a:solidFill>
                <a:schemeClr val="tx1"/>
              </a:solidFill>
            </a:endParaRPr>
          </a:p>
        </p:txBody>
      </p:sp>
      <p:sp>
        <p:nvSpPr>
          <p:cNvPr id="50" name="Star: 5 Points 49">
            <a:extLst>
              <a:ext uri="{FF2B5EF4-FFF2-40B4-BE49-F238E27FC236}">
                <a16:creationId xmlns:a16="http://schemas.microsoft.com/office/drawing/2014/main" id="{27C8FB4E-F5EC-47BF-B89A-907EE0B55AB9}"/>
              </a:ext>
            </a:extLst>
          </p:cNvPr>
          <p:cNvSpPr/>
          <p:nvPr/>
        </p:nvSpPr>
        <p:spPr>
          <a:xfrm>
            <a:off x="5711913" y="4219860"/>
            <a:ext cx="201168" cy="202465"/>
          </a:xfrm>
          <a:prstGeom prst="star5">
            <a:avLst/>
          </a:prstGeom>
          <a:solidFill>
            <a:srgbClr val="7E1A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200" dirty="0">
              <a:solidFill>
                <a:schemeClr val="tx1"/>
              </a:solidFill>
            </a:endParaRPr>
          </a:p>
        </p:txBody>
      </p:sp>
      <p:sp>
        <p:nvSpPr>
          <p:cNvPr id="51" name="Rectangle 50">
            <a:extLst>
              <a:ext uri="{FF2B5EF4-FFF2-40B4-BE49-F238E27FC236}">
                <a16:creationId xmlns:a16="http://schemas.microsoft.com/office/drawing/2014/main" id="{2810C011-AAFD-4284-8416-A8BB0D659C49}"/>
              </a:ext>
            </a:extLst>
          </p:cNvPr>
          <p:cNvSpPr/>
          <p:nvPr/>
        </p:nvSpPr>
        <p:spPr>
          <a:xfrm>
            <a:off x="8443363" y="6273766"/>
            <a:ext cx="2948139" cy="155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r"/>
            <a:r>
              <a:rPr lang="en-US" sz="1050" i="1" dirty="0">
                <a:solidFill>
                  <a:schemeClr val="tx1"/>
                </a:solidFill>
              </a:rPr>
              <a:t>Market data as of 6/03/2020 </a:t>
            </a:r>
          </a:p>
        </p:txBody>
      </p:sp>
    </p:spTree>
    <p:extLst>
      <p:ext uri="{BB962C8B-B14F-4D97-AF65-F5344CB8AC3E}">
        <p14:creationId xmlns:p14="http://schemas.microsoft.com/office/powerpoint/2010/main" val="4022325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36C4-1250-45D8-B107-FDF7050BB2BB}"/>
              </a:ext>
            </a:extLst>
          </p:cNvPr>
          <p:cNvSpPr>
            <a:spLocks noGrp="1"/>
          </p:cNvSpPr>
          <p:nvPr>
            <p:ph type="title"/>
          </p:nvPr>
        </p:nvSpPr>
        <p:spPr/>
        <p:txBody>
          <a:bodyPr/>
          <a:lstStyle/>
          <a:p>
            <a:r>
              <a:rPr lang="en-US" dirty="0"/>
              <a:t>Market snapshot</a:t>
            </a:r>
          </a:p>
        </p:txBody>
      </p:sp>
      <p:sp>
        <p:nvSpPr>
          <p:cNvPr id="3" name="Content Placeholder 2">
            <a:extLst>
              <a:ext uri="{FF2B5EF4-FFF2-40B4-BE49-F238E27FC236}">
                <a16:creationId xmlns:a16="http://schemas.microsoft.com/office/drawing/2014/main" id="{18BEB415-5A0F-4BD6-979D-2118DC559253}"/>
              </a:ext>
            </a:extLst>
          </p:cNvPr>
          <p:cNvSpPr>
            <a:spLocks noGrp="1"/>
          </p:cNvSpPr>
          <p:nvPr>
            <p:ph idx="1"/>
          </p:nvPr>
        </p:nvSpPr>
        <p:spPr>
          <a:xfrm>
            <a:off x="762000" y="1707304"/>
            <a:ext cx="4988351" cy="4426795"/>
          </a:xfrm>
        </p:spPr>
        <p:txBody>
          <a:bodyPr/>
          <a:lstStyle/>
          <a:p>
            <a:pPr marL="6350" indent="0">
              <a:buNone/>
            </a:pPr>
            <a:r>
              <a:rPr lang="en-US" sz="1600" b="1" dirty="0"/>
              <a:t>What is SOFR?</a:t>
            </a:r>
          </a:p>
          <a:p>
            <a:r>
              <a:rPr lang="en-US" sz="1600" dirty="0"/>
              <a:t>SOFR or Secured Overnight Financing Rate is a benchmark for the of the cost of borrowing cash overnight, collateralized by Treasury securities</a:t>
            </a:r>
          </a:p>
          <a:p>
            <a:r>
              <a:rPr lang="en-US" sz="1600" dirty="0"/>
              <a:t>Near risk-free rate that represents the general funding conditions in U.S. money markets</a:t>
            </a:r>
          </a:p>
          <a:p>
            <a:endParaRPr lang="en-US" sz="1800" dirty="0"/>
          </a:p>
          <a:p>
            <a:endParaRPr lang="en-US" sz="1800" dirty="0"/>
          </a:p>
          <a:p>
            <a:pPr marL="6350" indent="0">
              <a:buNone/>
            </a:pPr>
            <a:r>
              <a:rPr lang="en-US" sz="1600" b="1" dirty="0"/>
              <a:t>How is SOFR calculated?</a:t>
            </a:r>
          </a:p>
          <a:p>
            <a:r>
              <a:rPr lang="en-US" sz="1600" dirty="0"/>
              <a:t>SOFR is calculated from transaction data in the Treasury repurchase market ( ~$1 trillion each day)</a:t>
            </a:r>
          </a:p>
          <a:p>
            <a:r>
              <a:rPr lang="en-US" sz="1600" dirty="0"/>
              <a:t>Observed, not estimated</a:t>
            </a:r>
          </a:p>
          <a:p>
            <a:r>
              <a:rPr lang="en-US" sz="1600" dirty="0"/>
              <a:t>Published daily by the Federal Reserve Bank of New York</a:t>
            </a:r>
          </a:p>
          <a:p>
            <a:endParaRPr lang="en-US" dirty="0"/>
          </a:p>
          <a:p>
            <a:pPr marL="6350" indent="0">
              <a:buNone/>
            </a:pPr>
            <a:endParaRPr lang="en-US" dirty="0"/>
          </a:p>
        </p:txBody>
      </p:sp>
      <p:sp>
        <p:nvSpPr>
          <p:cNvPr id="5" name="Text Placeholder 4">
            <a:extLst>
              <a:ext uri="{FF2B5EF4-FFF2-40B4-BE49-F238E27FC236}">
                <a16:creationId xmlns:a16="http://schemas.microsoft.com/office/drawing/2014/main" id="{3921F6E3-B462-4DFB-B608-DE6409090200}"/>
              </a:ext>
            </a:extLst>
          </p:cNvPr>
          <p:cNvSpPr>
            <a:spLocks noGrp="1"/>
          </p:cNvSpPr>
          <p:nvPr>
            <p:ph type="body" sz="quarter" idx="11"/>
          </p:nvPr>
        </p:nvSpPr>
        <p:spPr/>
        <p:txBody>
          <a:bodyPr/>
          <a:lstStyle/>
          <a:p>
            <a:r>
              <a:rPr lang="en-US" dirty="0"/>
              <a:t>LIBOR to SOFR transition</a:t>
            </a:r>
          </a:p>
        </p:txBody>
      </p:sp>
      <p:sp>
        <p:nvSpPr>
          <p:cNvPr id="10" name="Content Placeholder 2">
            <a:extLst>
              <a:ext uri="{FF2B5EF4-FFF2-40B4-BE49-F238E27FC236}">
                <a16:creationId xmlns:a16="http://schemas.microsoft.com/office/drawing/2014/main" id="{43B72F75-44C2-41FA-A012-85F61FB0D9BD}"/>
              </a:ext>
            </a:extLst>
          </p:cNvPr>
          <p:cNvSpPr txBox="1">
            <a:spLocks/>
          </p:cNvSpPr>
          <p:nvPr/>
        </p:nvSpPr>
        <p:spPr>
          <a:xfrm>
            <a:off x="8058036" y="5738173"/>
            <a:ext cx="3113448" cy="422678"/>
          </a:xfrm>
          <a:prstGeom prst="rect">
            <a:avLst/>
          </a:prstGeom>
        </p:spPr>
        <p:txBody>
          <a:bodyPr vert="horz" lIns="0" tIns="0" rIns="0" bIns="0" rtlCol="0">
            <a:normAutofit/>
          </a:bodyPr>
          <a:lstStyle>
            <a:lvl1pPr marL="174625" indent="-168275" algn="l" defTabSz="914400" rtl="0" eaLnBrk="1" latinLnBrk="0" hangingPunct="1">
              <a:lnSpc>
                <a:spcPct val="110000"/>
              </a:lnSpc>
              <a:spcBef>
                <a:spcPts val="0"/>
              </a:spcBef>
              <a:spcAft>
                <a:spcPts val="400"/>
              </a:spcAft>
              <a:buFont typeface="Arial" panose="020B0604020202020204" pitchFamily="34" charset="0"/>
              <a:buChar char="•"/>
              <a:tabLst/>
              <a:defRPr sz="1400" kern="1200">
                <a:solidFill>
                  <a:schemeClr val="tx1"/>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Courier New" panose="02070309020205020404" pitchFamily="49" charset="0"/>
              <a:buChar char="o"/>
              <a:tabLst/>
              <a:defRPr sz="12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Calibri" panose="020F0502020204030204" pitchFamily="34" charset="0"/>
              <a:buChar char="–"/>
              <a:tabLst/>
              <a:defRPr sz="12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Courier New" panose="02070309020205020404" pitchFamily="49" charset="0"/>
              <a:buChar char="o"/>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0" algn="r">
              <a:buNone/>
            </a:pPr>
            <a:r>
              <a:rPr lang="en-US" sz="1000" i="1" dirty="0">
                <a:solidFill>
                  <a:schemeClr val="accent5"/>
                </a:solidFill>
              </a:rPr>
              <a:t>Data from newyorkfed.org, as of 6/1/2020</a:t>
            </a:r>
            <a:endParaRPr lang="en-US" sz="1000" dirty="0">
              <a:solidFill>
                <a:schemeClr val="accent5"/>
              </a:solidFill>
            </a:endParaRPr>
          </a:p>
        </p:txBody>
      </p:sp>
      <p:graphicFrame>
        <p:nvGraphicFramePr>
          <p:cNvPr id="7" name="Chart 6">
            <a:extLst>
              <a:ext uri="{FF2B5EF4-FFF2-40B4-BE49-F238E27FC236}">
                <a16:creationId xmlns:a16="http://schemas.microsoft.com/office/drawing/2014/main" id="{9B4EFA19-DEA8-4772-8579-AB26DD06B3F6}"/>
              </a:ext>
            </a:extLst>
          </p:cNvPr>
          <p:cNvGraphicFramePr>
            <a:graphicFrameLocks/>
          </p:cNvGraphicFramePr>
          <p:nvPr/>
        </p:nvGraphicFramePr>
        <p:xfrm>
          <a:off x="6259398" y="1514094"/>
          <a:ext cx="5099902" cy="42240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0909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0FB00-4187-40F6-95FC-EF9D43EE37D8}"/>
              </a:ext>
            </a:extLst>
          </p:cNvPr>
          <p:cNvSpPr>
            <a:spLocks noGrp="1"/>
          </p:cNvSpPr>
          <p:nvPr>
            <p:ph type="title"/>
          </p:nvPr>
        </p:nvSpPr>
        <p:spPr/>
        <p:txBody>
          <a:bodyPr/>
          <a:lstStyle/>
          <a:p>
            <a:r>
              <a:rPr lang="en-US" dirty="0"/>
              <a:t>Defining your financial risk management program</a:t>
            </a:r>
          </a:p>
        </p:txBody>
      </p:sp>
      <p:sp>
        <p:nvSpPr>
          <p:cNvPr id="4" name="Text Placeholder 3">
            <a:extLst>
              <a:ext uri="{FF2B5EF4-FFF2-40B4-BE49-F238E27FC236}">
                <a16:creationId xmlns:a16="http://schemas.microsoft.com/office/drawing/2014/main" id="{2DA765BF-F212-41D8-9D7A-8286F28F31AD}"/>
              </a:ext>
            </a:extLst>
          </p:cNvPr>
          <p:cNvSpPr>
            <a:spLocks noGrp="1"/>
          </p:cNvSpPr>
          <p:nvPr>
            <p:ph type="body" sz="quarter" idx="11"/>
          </p:nvPr>
        </p:nvSpPr>
        <p:spPr/>
        <p:txBody>
          <a:bodyPr/>
          <a:lstStyle/>
          <a:p>
            <a:r>
              <a:rPr lang="en-US" dirty="0"/>
              <a:t>How to think about interest rate risk</a:t>
            </a:r>
          </a:p>
        </p:txBody>
      </p:sp>
      <p:sp>
        <p:nvSpPr>
          <p:cNvPr id="5" name="Hexagon 4">
            <a:extLst>
              <a:ext uri="{FF2B5EF4-FFF2-40B4-BE49-F238E27FC236}">
                <a16:creationId xmlns:a16="http://schemas.microsoft.com/office/drawing/2014/main" id="{9DE1FD16-DFBE-4774-BAA8-76E50A8EFFE3}"/>
              </a:ext>
            </a:extLst>
          </p:cNvPr>
          <p:cNvSpPr>
            <a:spLocks/>
          </p:cNvSpPr>
          <p:nvPr/>
        </p:nvSpPr>
        <p:spPr>
          <a:xfrm>
            <a:off x="3678848" y="2181541"/>
            <a:ext cx="2543175" cy="1933188"/>
          </a:xfrm>
          <a:prstGeom prst="hexagon">
            <a:avLst>
              <a:gd name="adj" fmla="val 31713"/>
              <a:gd name="vf" fmla="val 115470"/>
            </a:avLst>
          </a:prstGeom>
          <a:solidFill>
            <a:schemeClr val="accent2"/>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200" dirty="0">
              <a:solidFill>
                <a:schemeClr val="tx1"/>
              </a:solidFill>
            </a:endParaRPr>
          </a:p>
        </p:txBody>
      </p:sp>
      <p:sp>
        <p:nvSpPr>
          <p:cNvPr id="6" name="Arrow: Pentagon 5">
            <a:extLst>
              <a:ext uri="{FF2B5EF4-FFF2-40B4-BE49-F238E27FC236}">
                <a16:creationId xmlns:a16="http://schemas.microsoft.com/office/drawing/2014/main" id="{3BD15954-37BF-40F5-AD87-117DCFB05F00}"/>
              </a:ext>
            </a:extLst>
          </p:cNvPr>
          <p:cNvSpPr>
            <a:spLocks/>
          </p:cNvSpPr>
          <p:nvPr/>
        </p:nvSpPr>
        <p:spPr>
          <a:xfrm>
            <a:off x="1414862" y="2359143"/>
            <a:ext cx="4572000" cy="1577983"/>
          </a:xfrm>
          <a:prstGeom prst="homePlate">
            <a:avLst>
              <a:gd name="adj" fmla="val 31724"/>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tIns="91440" rIns="91440" bIns="91440" rtlCol="0" anchor="ctr"/>
          <a:lstStyle/>
          <a:p>
            <a:pPr lvl="0" defTabSz="801688">
              <a:lnSpc>
                <a:spcPct val="90000"/>
              </a:lnSpc>
              <a:spcBef>
                <a:spcPts val="1000"/>
              </a:spcBef>
              <a:buClr>
                <a:srgbClr val="4891DC"/>
              </a:buClr>
              <a:defRPr/>
            </a:pPr>
            <a:r>
              <a:rPr lang="en-US" b="1" dirty="0">
                <a:solidFill>
                  <a:schemeClr val="accent2"/>
                </a:solidFill>
              </a:rPr>
              <a:t>Business Profile Awareness</a:t>
            </a:r>
          </a:p>
          <a:p>
            <a:pPr marL="228600" indent="-228600" defTabSz="801688">
              <a:lnSpc>
                <a:spcPct val="90000"/>
              </a:lnSpc>
              <a:spcBef>
                <a:spcPts val="400"/>
              </a:spcBef>
              <a:buClr>
                <a:srgbClr val="004578"/>
              </a:buClr>
              <a:buFont typeface="Arial" panose="020B0604020202020204" pitchFamily="34" charset="0"/>
              <a:buChar char="•"/>
              <a:defRPr/>
            </a:pPr>
            <a:r>
              <a:rPr lang="en-US" sz="1600" dirty="0">
                <a:solidFill>
                  <a:schemeClr val="tx1"/>
                </a:solidFill>
                <a:latin typeface="Calibri" panose="020F0502020204030204"/>
              </a:rPr>
              <a:t>Start with risk identification and tolerance</a:t>
            </a:r>
          </a:p>
          <a:p>
            <a:pPr marL="228600" indent="-228600" defTabSz="801688">
              <a:lnSpc>
                <a:spcPct val="90000"/>
              </a:lnSpc>
              <a:spcBef>
                <a:spcPts val="400"/>
              </a:spcBef>
              <a:buClr>
                <a:srgbClr val="004578"/>
              </a:buClr>
              <a:buFont typeface="Arial" panose="020B0604020202020204" pitchFamily="34" charset="0"/>
              <a:buChar char="•"/>
              <a:defRPr/>
            </a:pPr>
            <a:r>
              <a:rPr lang="en-US" sz="1600" dirty="0">
                <a:solidFill>
                  <a:schemeClr val="tx1"/>
                </a:solidFill>
                <a:latin typeface="Calibri" panose="020F0502020204030204"/>
              </a:rPr>
              <a:t>Identify natural hedges</a:t>
            </a:r>
          </a:p>
        </p:txBody>
      </p:sp>
      <p:sp>
        <p:nvSpPr>
          <p:cNvPr id="7" name="Hexagon 6">
            <a:extLst>
              <a:ext uri="{FF2B5EF4-FFF2-40B4-BE49-F238E27FC236}">
                <a16:creationId xmlns:a16="http://schemas.microsoft.com/office/drawing/2014/main" id="{962F2FC0-8412-4B6E-9603-DAD69B3BAEF5}"/>
              </a:ext>
            </a:extLst>
          </p:cNvPr>
          <p:cNvSpPr>
            <a:spLocks/>
          </p:cNvSpPr>
          <p:nvPr/>
        </p:nvSpPr>
        <p:spPr>
          <a:xfrm>
            <a:off x="5717198" y="1129222"/>
            <a:ext cx="2543175" cy="1933188"/>
          </a:xfrm>
          <a:prstGeom prst="hexagon">
            <a:avLst>
              <a:gd name="adj" fmla="val 32107"/>
              <a:gd name="vf" fmla="val 115470"/>
            </a:avLst>
          </a:prstGeom>
          <a:solidFill>
            <a:schemeClr val="tx2"/>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200" dirty="0">
              <a:solidFill>
                <a:schemeClr val="tx1"/>
              </a:solidFill>
            </a:endParaRPr>
          </a:p>
        </p:txBody>
      </p:sp>
      <p:sp>
        <p:nvSpPr>
          <p:cNvPr id="8" name="Arrow: Pentagon 7">
            <a:extLst>
              <a:ext uri="{FF2B5EF4-FFF2-40B4-BE49-F238E27FC236}">
                <a16:creationId xmlns:a16="http://schemas.microsoft.com/office/drawing/2014/main" id="{1D4D02D0-9539-48E3-9DAD-6CA0F9A4BDF0}"/>
              </a:ext>
            </a:extLst>
          </p:cNvPr>
          <p:cNvSpPr>
            <a:spLocks/>
          </p:cNvSpPr>
          <p:nvPr/>
        </p:nvSpPr>
        <p:spPr>
          <a:xfrm flipH="1">
            <a:off x="5952357" y="1306825"/>
            <a:ext cx="4572000" cy="1577983"/>
          </a:xfrm>
          <a:prstGeom prst="homePlate">
            <a:avLst>
              <a:gd name="adj" fmla="val 31724"/>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tIns="91440" rIns="91440" bIns="91440" rtlCol="0" anchor="ctr"/>
          <a:lstStyle/>
          <a:p>
            <a:pPr lvl="0" defTabSz="801688">
              <a:lnSpc>
                <a:spcPct val="90000"/>
              </a:lnSpc>
              <a:spcBef>
                <a:spcPts val="1000"/>
              </a:spcBef>
              <a:buClr>
                <a:srgbClr val="4891DC"/>
              </a:buClr>
              <a:defRPr/>
            </a:pPr>
            <a:r>
              <a:rPr lang="en-US" b="1" dirty="0">
                <a:solidFill>
                  <a:schemeClr val="tx2"/>
                </a:solidFill>
              </a:rPr>
              <a:t>Market Environment Awareness</a:t>
            </a:r>
          </a:p>
          <a:p>
            <a:pPr marL="228600" lvl="0" indent="-228600" defTabSz="801688">
              <a:lnSpc>
                <a:spcPct val="90000"/>
              </a:lnSpc>
              <a:spcBef>
                <a:spcPts val="400"/>
              </a:spcBef>
              <a:buClr>
                <a:srgbClr val="004578"/>
              </a:buClr>
              <a:buFont typeface="Arial" panose="020B0604020202020204" pitchFamily="34" charset="0"/>
              <a:buChar char="•"/>
              <a:defRPr/>
            </a:pPr>
            <a:r>
              <a:rPr lang="en-US" sz="1600" dirty="0">
                <a:solidFill>
                  <a:schemeClr val="tx1"/>
                </a:solidFill>
              </a:rPr>
              <a:t>Asymmetrical risk due to ‘zero bound’</a:t>
            </a:r>
          </a:p>
          <a:p>
            <a:pPr marL="228600" lvl="0" indent="-228600" defTabSz="801688">
              <a:lnSpc>
                <a:spcPct val="90000"/>
              </a:lnSpc>
              <a:spcBef>
                <a:spcPts val="400"/>
              </a:spcBef>
              <a:buClr>
                <a:srgbClr val="004578"/>
              </a:buClr>
              <a:buFont typeface="Arial" panose="020B0604020202020204" pitchFamily="34" charset="0"/>
              <a:buChar char="•"/>
              <a:defRPr/>
            </a:pPr>
            <a:r>
              <a:rPr lang="en-US" sz="1600" dirty="0">
                <a:solidFill>
                  <a:schemeClr val="tx1"/>
                </a:solidFill>
                <a:latin typeface="Calibri" panose="020F0502020204030204"/>
              </a:rPr>
              <a:t>Historical lessons learned</a:t>
            </a:r>
          </a:p>
        </p:txBody>
      </p:sp>
      <p:sp>
        <p:nvSpPr>
          <p:cNvPr id="9" name="Hexagon 8">
            <a:extLst>
              <a:ext uri="{FF2B5EF4-FFF2-40B4-BE49-F238E27FC236}">
                <a16:creationId xmlns:a16="http://schemas.microsoft.com/office/drawing/2014/main" id="{EBF88E01-CA11-4A2F-A51F-7293FD644673}"/>
              </a:ext>
            </a:extLst>
          </p:cNvPr>
          <p:cNvSpPr>
            <a:spLocks/>
          </p:cNvSpPr>
          <p:nvPr/>
        </p:nvSpPr>
        <p:spPr>
          <a:xfrm>
            <a:off x="5717198" y="3186235"/>
            <a:ext cx="2543175" cy="1933188"/>
          </a:xfrm>
          <a:prstGeom prst="hexagon">
            <a:avLst>
              <a:gd name="adj" fmla="val 32107"/>
              <a:gd name="vf" fmla="val 115470"/>
            </a:avLst>
          </a:prstGeom>
          <a:solidFill>
            <a:schemeClr val="accent1"/>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200" dirty="0">
              <a:solidFill>
                <a:schemeClr val="tx1"/>
              </a:solidFill>
            </a:endParaRPr>
          </a:p>
        </p:txBody>
      </p:sp>
      <p:sp>
        <p:nvSpPr>
          <p:cNvPr id="10" name="Arrow: Pentagon 9">
            <a:extLst>
              <a:ext uri="{FF2B5EF4-FFF2-40B4-BE49-F238E27FC236}">
                <a16:creationId xmlns:a16="http://schemas.microsoft.com/office/drawing/2014/main" id="{CE768ADB-ADE8-4E39-A7C0-9ADE04DA6706}"/>
              </a:ext>
            </a:extLst>
          </p:cNvPr>
          <p:cNvSpPr>
            <a:spLocks/>
          </p:cNvSpPr>
          <p:nvPr/>
        </p:nvSpPr>
        <p:spPr>
          <a:xfrm flipH="1">
            <a:off x="5952359" y="3363838"/>
            <a:ext cx="4572000" cy="1577983"/>
          </a:xfrm>
          <a:prstGeom prst="homePlate">
            <a:avLst>
              <a:gd name="adj" fmla="val 31724"/>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tIns="91440" rIns="91440" bIns="91440" rtlCol="0" anchor="ctr"/>
          <a:lstStyle/>
          <a:p>
            <a:pPr defTabSz="801688">
              <a:lnSpc>
                <a:spcPct val="90000"/>
              </a:lnSpc>
              <a:spcBef>
                <a:spcPts val="1000"/>
              </a:spcBef>
              <a:buClr>
                <a:srgbClr val="4891DC"/>
              </a:buClr>
              <a:defRPr/>
            </a:pPr>
            <a:r>
              <a:rPr lang="en-US" b="1" dirty="0">
                <a:solidFill>
                  <a:schemeClr val="tx2"/>
                </a:solidFill>
              </a:rPr>
              <a:t>Hedging Solution Awareness</a:t>
            </a:r>
          </a:p>
          <a:p>
            <a:pPr marL="228600" marR="0" indent="-228600" defTabSz="801688" fontAlgn="auto">
              <a:lnSpc>
                <a:spcPct val="90000"/>
              </a:lnSpc>
              <a:spcBef>
                <a:spcPts val="400"/>
              </a:spcBef>
              <a:spcAft>
                <a:spcPts val="0"/>
              </a:spcAft>
              <a:buClr>
                <a:srgbClr val="004578"/>
              </a:buClr>
              <a:buSzTx/>
              <a:buFont typeface="Arial" panose="020B0604020202020204" pitchFamily="34" charset="0"/>
              <a:buChar char="•"/>
              <a:tabLst/>
              <a:defRPr/>
            </a:pPr>
            <a:r>
              <a:rPr lang="en-US" sz="1600" dirty="0">
                <a:solidFill>
                  <a:schemeClr val="tx1"/>
                </a:solidFill>
              </a:rPr>
              <a:t>Hedging as a tool for fixed-rate debt or floating-rate debt</a:t>
            </a:r>
          </a:p>
          <a:p>
            <a:pPr marL="228600" marR="0" indent="-228600" defTabSz="801688" fontAlgn="auto">
              <a:lnSpc>
                <a:spcPct val="90000"/>
              </a:lnSpc>
              <a:spcBef>
                <a:spcPts val="400"/>
              </a:spcBef>
              <a:spcAft>
                <a:spcPts val="0"/>
              </a:spcAft>
              <a:buClr>
                <a:srgbClr val="004578"/>
              </a:buClr>
              <a:buSzTx/>
              <a:buFont typeface="Arial" panose="020B0604020202020204" pitchFamily="34" charset="0"/>
              <a:buChar char="•"/>
              <a:tabLst/>
              <a:defRPr/>
            </a:pPr>
            <a:r>
              <a:rPr lang="en-US" sz="1600" dirty="0">
                <a:solidFill>
                  <a:schemeClr val="tx1"/>
                </a:solidFill>
              </a:rPr>
              <a:t>Understand product profiles </a:t>
            </a:r>
            <a:endParaRPr lang="en-US" sz="1600" dirty="0">
              <a:solidFill>
                <a:schemeClr val="tx1"/>
              </a:solidFill>
              <a:latin typeface="Calibri" panose="020F0502020204030204"/>
            </a:endParaRPr>
          </a:p>
        </p:txBody>
      </p:sp>
      <p:sp>
        <p:nvSpPr>
          <p:cNvPr id="11" name="Hexagon 10">
            <a:extLst>
              <a:ext uri="{FF2B5EF4-FFF2-40B4-BE49-F238E27FC236}">
                <a16:creationId xmlns:a16="http://schemas.microsoft.com/office/drawing/2014/main" id="{37035F83-7E26-47EE-A631-77FA8699C9F2}"/>
              </a:ext>
            </a:extLst>
          </p:cNvPr>
          <p:cNvSpPr>
            <a:spLocks/>
          </p:cNvSpPr>
          <p:nvPr/>
        </p:nvSpPr>
        <p:spPr>
          <a:xfrm>
            <a:off x="3678848" y="4238554"/>
            <a:ext cx="2543175" cy="1933188"/>
          </a:xfrm>
          <a:prstGeom prst="hexagon">
            <a:avLst>
              <a:gd name="adj" fmla="val 31713"/>
              <a:gd name="vf" fmla="val 115470"/>
            </a:avLst>
          </a:prstGeom>
          <a:solidFill>
            <a:schemeClr val="accent2"/>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200" dirty="0">
              <a:solidFill>
                <a:schemeClr val="tx1"/>
              </a:solidFill>
            </a:endParaRPr>
          </a:p>
        </p:txBody>
      </p:sp>
      <p:sp>
        <p:nvSpPr>
          <p:cNvPr id="12" name="Arrow: Pentagon 11">
            <a:extLst>
              <a:ext uri="{FF2B5EF4-FFF2-40B4-BE49-F238E27FC236}">
                <a16:creationId xmlns:a16="http://schemas.microsoft.com/office/drawing/2014/main" id="{A3CE8714-B49F-43EA-BC22-565651CE143B}"/>
              </a:ext>
            </a:extLst>
          </p:cNvPr>
          <p:cNvSpPr>
            <a:spLocks/>
          </p:cNvSpPr>
          <p:nvPr/>
        </p:nvSpPr>
        <p:spPr>
          <a:xfrm>
            <a:off x="1414862" y="4416157"/>
            <a:ext cx="4572000" cy="1577983"/>
          </a:xfrm>
          <a:prstGeom prst="homePlate">
            <a:avLst>
              <a:gd name="adj" fmla="val 31724"/>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tIns="91440" rIns="91440" bIns="91440" rtlCol="0" anchor="ctr"/>
          <a:lstStyle/>
          <a:p>
            <a:pPr lvl="0" defTabSz="801688">
              <a:lnSpc>
                <a:spcPct val="90000"/>
              </a:lnSpc>
              <a:spcBef>
                <a:spcPts val="1000"/>
              </a:spcBef>
              <a:buClr>
                <a:srgbClr val="4891DC"/>
              </a:buClr>
              <a:defRPr/>
            </a:pPr>
            <a:r>
              <a:rPr lang="en-US" b="1" dirty="0">
                <a:solidFill>
                  <a:schemeClr val="accent2"/>
                </a:solidFill>
              </a:rPr>
              <a:t>Create Program Predictability</a:t>
            </a:r>
          </a:p>
          <a:p>
            <a:pPr marL="228600" indent="-228600" defTabSz="801688">
              <a:lnSpc>
                <a:spcPct val="90000"/>
              </a:lnSpc>
              <a:spcBef>
                <a:spcPts val="400"/>
              </a:spcBef>
              <a:buClr>
                <a:srgbClr val="004578"/>
              </a:buClr>
              <a:buFont typeface="Arial" panose="020B0604020202020204" pitchFamily="34" charset="0"/>
              <a:buChar char="•"/>
              <a:defRPr/>
            </a:pPr>
            <a:r>
              <a:rPr lang="en-US" sz="1600" dirty="0">
                <a:solidFill>
                  <a:schemeClr val="tx1"/>
                </a:solidFill>
                <a:latin typeface="Calibri" panose="020F0502020204030204"/>
              </a:rPr>
              <a:t>Avoid emotional reaction to rates</a:t>
            </a:r>
          </a:p>
          <a:p>
            <a:pPr marL="228600" indent="-228600" defTabSz="801688">
              <a:lnSpc>
                <a:spcPct val="90000"/>
              </a:lnSpc>
              <a:spcBef>
                <a:spcPts val="400"/>
              </a:spcBef>
              <a:buClr>
                <a:srgbClr val="004578"/>
              </a:buClr>
              <a:buFont typeface="Arial" panose="020B0604020202020204" pitchFamily="34" charset="0"/>
              <a:buChar char="•"/>
              <a:defRPr/>
            </a:pPr>
            <a:r>
              <a:rPr lang="en-US" sz="1600" dirty="0">
                <a:solidFill>
                  <a:schemeClr val="tx1"/>
                </a:solidFill>
                <a:latin typeface="Calibri" panose="020F0502020204030204"/>
              </a:rPr>
              <a:t>Create dialogue across stakeholders</a:t>
            </a:r>
          </a:p>
        </p:txBody>
      </p:sp>
    </p:spTree>
    <p:extLst>
      <p:ext uri="{BB962C8B-B14F-4D97-AF65-F5344CB8AC3E}">
        <p14:creationId xmlns:p14="http://schemas.microsoft.com/office/powerpoint/2010/main" val="1914550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0FB00-4187-40F6-95FC-EF9D43EE37D8}"/>
              </a:ext>
            </a:extLst>
          </p:cNvPr>
          <p:cNvSpPr>
            <a:spLocks noGrp="1"/>
          </p:cNvSpPr>
          <p:nvPr>
            <p:ph type="title"/>
          </p:nvPr>
        </p:nvSpPr>
        <p:spPr/>
        <p:txBody>
          <a:bodyPr/>
          <a:lstStyle/>
          <a:p>
            <a:r>
              <a:rPr lang="en-US" dirty="0"/>
              <a:t>Defining your financial risk management program</a:t>
            </a:r>
          </a:p>
        </p:txBody>
      </p:sp>
      <p:sp>
        <p:nvSpPr>
          <p:cNvPr id="4" name="Text Placeholder 3">
            <a:extLst>
              <a:ext uri="{FF2B5EF4-FFF2-40B4-BE49-F238E27FC236}">
                <a16:creationId xmlns:a16="http://schemas.microsoft.com/office/drawing/2014/main" id="{4E4585C1-55B0-45B5-9AC3-E08E9574F01D}"/>
              </a:ext>
            </a:extLst>
          </p:cNvPr>
          <p:cNvSpPr>
            <a:spLocks noGrp="1"/>
          </p:cNvSpPr>
          <p:nvPr>
            <p:ph type="body" sz="quarter" idx="11"/>
          </p:nvPr>
        </p:nvSpPr>
        <p:spPr/>
        <p:txBody>
          <a:bodyPr/>
          <a:lstStyle/>
          <a:p>
            <a:r>
              <a:rPr lang="en-US" dirty="0"/>
              <a:t>How to think about foreign currency risk</a:t>
            </a:r>
          </a:p>
        </p:txBody>
      </p:sp>
      <p:sp>
        <p:nvSpPr>
          <p:cNvPr id="5" name="Hexagon 4">
            <a:extLst>
              <a:ext uri="{FF2B5EF4-FFF2-40B4-BE49-F238E27FC236}">
                <a16:creationId xmlns:a16="http://schemas.microsoft.com/office/drawing/2014/main" id="{9DE1FD16-DFBE-4774-BAA8-76E50A8EFFE3}"/>
              </a:ext>
            </a:extLst>
          </p:cNvPr>
          <p:cNvSpPr>
            <a:spLocks/>
          </p:cNvSpPr>
          <p:nvPr/>
        </p:nvSpPr>
        <p:spPr>
          <a:xfrm>
            <a:off x="3678848" y="2181541"/>
            <a:ext cx="2543175" cy="1933188"/>
          </a:xfrm>
          <a:prstGeom prst="hexagon">
            <a:avLst>
              <a:gd name="adj" fmla="val 31713"/>
              <a:gd name="vf" fmla="val 115470"/>
            </a:avLst>
          </a:prstGeom>
          <a:solidFill>
            <a:schemeClr val="accent2"/>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200" dirty="0">
              <a:solidFill>
                <a:schemeClr val="tx1"/>
              </a:solidFill>
            </a:endParaRPr>
          </a:p>
        </p:txBody>
      </p:sp>
      <p:sp>
        <p:nvSpPr>
          <p:cNvPr id="6" name="Arrow: Pentagon 5">
            <a:extLst>
              <a:ext uri="{FF2B5EF4-FFF2-40B4-BE49-F238E27FC236}">
                <a16:creationId xmlns:a16="http://schemas.microsoft.com/office/drawing/2014/main" id="{3BD15954-37BF-40F5-AD87-117DCFB05F00}"/>
              </a:ext>
            </a:extLst>
          </p:cNvPr>
          <p:cNvSpPr>
            <a:spLocks/>
          </p:cNvSpPr>
          <p:nvPr/>
        </p:nvSpPr>
        <p:spPr>
          <a:xfrm>
            <a:off x="1414862" y="2359143"/>
            <a:ext cx="4572000" cy="1577983"/>
          </a:xfrm>
          <a:prstGeom prst="homePlate">
            <a:avLst>
              <a:gd name="adj" fmla="val 31724"/>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tIns="91440" rIns="91440" bIns="91440" rtlCol="0" anchor="ctr"/>
          <a:lstStyle/>
          <a:p>
            <a:pPr lvl="0" defTabSz="801688">
              <a:lnSpc>
                <a:spcPct val="90000"/>
              </a:lnSpc>
              <a:spcBef>
                <a:spcPts val="1000"/>
              </a:spcBef>
              <a:buClr>
                <a:srgbClr val="4891DC"/>
              </a:buClr>
              <a:defRPr/>
            </a:pPr>
            <a:r>
              <a:rPr lang="en-US" b="1" dirty="0">
                <a:solidFill>
                  <a:schemeClr val="accent2"/>
                </a:solidFill>
              </a:rPr>
              <a:t>Business Profile Awareness</a:t>
            </a:r>
          </a:p>
          <a:p>
            <a:pPr marL="228600" indent="-228600" defTabSz="801688">
              <a:lnSpc>
                <a:spcPct val="90000"/>
              </a:lnSpc>
              <a:spcBef>
                <a:spcPts val="400"/>
              </a:spcBef>
              <a:buClr>
                <a:srgbClr val="004578"/>
              </a:buClr>
              <a:buFont typeface="Arial" panose="020B0604020202020204" pitchFamily="34" charset="0"/>
              <a:buChar char="•"/>
              <a:defRPr/>
            </a:pPr>
            <a:r>
              <a:rPr lang="en-US" sz="1600" dirty="0">
                <a:solidFill>
                  <a:schemeClr val="tx1"/>
                </a:solidFill>
                <a:latin typeface="Calibri" panose="020F0502020204030204"/>
              </a:rPr>
              <a:t>Start with risk identification and tolerance</a:t>
            </a:r>
          </a:p>
          <a:p>
            <a:pPr marL="228600" indent="-228600" defTabSz="801688">
              <a:lnSpc>
                <a:spcPct val="90000"/>
              </a:lnSpc>
              <a:spcBef>
                <a:spcPts val="400"/>
              </a:spcBef>
              <a:buClr>
                <a:srgbClr val="004578"/>
              </a:buClr>
              <a:buFont typeface="Arial" panose="020B0604020202020204" pitchFamily="34" charset="0"/>
              <a:buChar char="•"/>
              <a:defRPr/>
            </a:pPr>
            <a:r>
              <a:rPr lang="en-US" sz="1600" dirty="0">
                <a:solidFill>
                  <a:schemeClr val="tx1"/>
                </a:solidFill>
                <a:latin typeface="Calibri" panose="020F0502020204030204"/>
              </a:rPr>
              <a:t>Assess forecasting ability</a:t>
            </a:r>
          </a:p>
          <a:p>
            <a:pPr marL="228600" indent="-228600" defTabSz="801688">
              <a:lnSpc>
                <a:spcPct val="90000"/>
              </a:lnSpc>
              <a:spcBef>
                <a:spcPts val="400"/>
              </a:spcBef>
              <a:buClr>
                <a:srgbClr val="004578"/>
              </a:buClr>
              <a:buFont typeface="Arial" panose="020B0604020202020204" pitchFamily="34" charset="0"/>
              <a:buChar char="•"/>
              <a:defRPr/>
            </a:pPr>
            <a:r>
              <a:rPr lang="en-US" sz="1600" dirty="0">
                <a:solidFill>
                  <a:schemeClr val="tx1"/>
                </a:solidFill>
                <a:latin typeface="Calibri" panose="020F0502020204030204"/>
              </a:rPr>
              <a:t>Understand the portfolio context</a:t>
            </a:r>
          </a:p>
        </p:txBody>
      </p:sp>
      <p:sp>
        <p:nvSpPr>
          <p:cNvPr id="7" name="Hexagon 6">
            <a:extLst>
              <a:ext uri="{FF2B5EF4-FFF2-40B4-BE49-F238E27FC236}">
                <a16:creationId xmlns:a16="http://schemas.microsoft.com/office/drawing/2014/main" id="{962F2FC0-8412-4B6E-9603-DAD69B3BAEF5}"/>
              </a:ext>
            </a:extLst>
          </p:cNvPr>
          <p:cNvSpPr>
            <a:spLocks/>
          </p:cNvSpPr>
          <p:nvPr/>
        </p:nvSpPr>
        <p:spPr>
          <a:xfrm>
            <a:off x="5717198" y="1129222"/>
            <a:ext cx="2543175" cy="1933188"/>
          </a:xfrm>
          <a:prstGeom prst="hexagon">
            <a:avLst>
              <a:gd name="adj" fmla="val 32107"/>
              <a:gd name="vf" fmla="val 115470"/>
            </a:avLst>
          </a:prstGeom>
          <a:solidFill>
            <a:schemeClr val="accent1"/>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200" dirty="0">
              <a:solidFill>
                <a:schemeClr val="tx1"/>
              </a:solidFill>
            </a:endParaRPr>
          </a:p>
        </p:txBody>
      </p:sp>
      <p:sp>
        <p:nvSpPr>
          <p:cNvPr id="8" name="Arrow: Pentagon 7">
            <a:extLst>
              <a:ext uri="{FF2B5EF4-FFF2-40B4-BE49-F238E27FC236}">
                <a16:creationId xmlns:a16="http://schemas.microsoft.com/office/drawing/2014/main" id="{1D4D02D0-9539-48E3-9DAD-6CA0F9A4BDF0}"/>
              </a:ext>
            </a:extLst>
          </p:cNvPr>
          <p:cNvSpPr>
            <a:spLocks/>
          </p:cNvSpPr>
          <p:nvPr/>
        </p:nvSpPr>
        <p:spPr>
          <a:xfrm flipH="1">
            <a:off x="5952357" y="1306825"/>
            <a:ext cx="4572000" cy="1577983"/>
          </a:xfrm>
          <a:prstGeom prst="homePlate">
            <a:avLst>
              <a:gd name="adj" fmla="val 31724"/>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tIns="91440" rIns="91440" bIns="91440" rtlCol="0" anchor="ctr"/>
          <a:lstStyle/>
          <a:p>
            <a:pPr lvl="0" defTabSz="801688">
              <a:lnSpc>
                <a:spcPct val="90000"/>
              </a:lnSpc>
              <a:spcBef>
                <a:spcPts val="1000"/>
              </a:spcBef>
              <a:buClr>
                <a:srgbClr val="4891DC"/>
              </a:buClr>
              <a:defRPr/>
            </a:pPr>
            <a:r>
              <a:rPr lang="en-US" b="1" dirty="0">
                <a:solidFill>
                  <a:schemeClr val="accent1"/>
                </a:solidFill>
              </a:rPr>
              <a:t>Market Environment Awareness</a:t>
            </a:r>
          </a:p>
          <a:p>
            <a:pPr marL="228600" lvl="0" indent="-228600" defTabSz="801688">
              <a:lnSpc>
                <a:spcPct val="90000"/>
              </a:lnSpc>
              <a:spcBef>
                <a:spcPts val="400"/>
              </a:spcBef>
              <a:buClr>
                <a:srgbClr val="004578"/>
              </a:buClr>
              <a:buFont typeface="Arial" panose="020B0604020202020204" pitchFamily="34" charset="0"/>
              <a:buChar char="•"/>
              <a:defRPr/>
            </a:pPr>
            <a:r>
              <a:rPr lang="en-US" sz="1600" dirty="0">
                <a:solidFill>
                  <a:schemeClr val="tx1"/>
                </a:solidFill>
              </a:rPr>
              <a:t>Unbounded movement</a:t>
            </a:r>
          </a:p>
          <a:p>
            <a:pPr marL="228600" lvl="0" indent="-228600" defTabSz="801688">
              <a:lnSpc>
                <a:spcPct val="90000"/>
              </a:lnSpc>
              <a:spcBef>
                <a:spcPts val="400"/>
              </a:spcBef>
              <a:buClr>
                <a:srgbClr val="004578"/>
              </a:buClr>
              <a:buFont typeface="Arial" panose="020B0604020202020204" pitchFamily="34" charset="0"/>
              <a:buChar char="•"/>
              <a:defRPr/>
            </a:pPr>
            <a:r>
              <a:rPr lang="en-US" sz="1600" dirty="0">
                <a:solidFill>
                  <a:schemeClr val="tx1"/>
                </a:solidFill>
                <a:latin typeface="Calibri" panose="020F0502020204030204"/>
              </a:rPr>
              <a:t>Nature of markets you operate in</a:t>
            </a:r>
          </a:p>
        </p:txBody>
      </p:sp>
      <p:sp>
        <p:nvSpPr>
          <p:cNvPr id="9" name="Hexagon 8">
            <a:extLst>
              <a:ext uri="{FF2B5EF4-FFF2-40B4-BE49-F238E27FC236}">
                <a16:creationId xmlns:a16="http://schemas.microsoft.com/office/drawing/2014/main" id="{EBF88E01-CA11-4A2F-A51F-7293FD644673}"/>
              </a:ext>
            </a:extLst>
          </p:cNvPr>
          <p:cNvSpPr>
            <a:spLocks/>
          </p:cNvSpPr>
          <p:nvPr/>
        </p:nvSpPr>
        <p:spPr>
          <a:xfrm>
            <a:off x="5717198" y="3186235"/>
            <a:ext cx="2543175" cy="1933188"/>
          </a:xfrm>
          <a:prstGeom prst="hexagon">
            <a:avLst>
              <a:gd name="adj" fmla="val 32107"/>
              <a:gd name="vf" fmla="val 115470"/>
            </a:avLst>
          </a:prstGeom>
          <a:solidFill>
            <a:schemeClr val="accent1"/>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200" dirty="0">
              <a:solidFill>
                <a:schemeClr val="tx1"/>
              </a:solidFill>
            </a:endParaRPr>
          </a:p>
        </p:txBody>
      </p:sp>
      <p:sp>
        <p:nvSpPr>
          <p:cNvPr id="10" name="Arrow: Pentagon 9">
            <a:extLst>
              <a:ext uri="{FF2B5EF4-FFF2-40B4-BE49-F238E27FC236}">
                <a16:creationId xmlns:a16="http://schemas.microsoft.com/office/drawing/2014/main" id="{CE768ADB-ADE8-4E39-A7C0-9ADE04DA6706}"/>
              </a:ext>
            </a:extLst>
          </p:cNvPr>
          <p:cNvSpPr>
            <a:spLocks/>
          </p:cNvSpPr>
          <p:nvPr/>
        </p:nvSpPr>
        <p:spPr>
          <a:xfrm flipH="1">
            <a:off x="5952359" y="3363838"/>
            <a:ext cx="4572000" cy="1577983"/>
          </a:xfrm>
          <a:prstGeom prst="homePlate">
            <a:avLst>
              <a:gd name="adj" fmla="val 31724"/>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tIns="91440" rIns="91440" bIns="91440" rtlCol="0" anchor="ctr"/>
          <a:lstStyle/>
          <a:p>
            <a:pPr defTabSz="801688">
              <a:lnSpc>
                <a:spcPct val="90000"/>
              </a:lnSpc>
              <a:spcBef>
                <a:spcPts val="1000"/>
              </a:spcBef>
              <a:buClr>
                <a:srgbClr val="4891DC"/>
              </a:buClr>
              <a:defRPr/>
            </a:pPr>
            <a:r>
              <a:rPr lang="en-US" b="1" dirty="0">
                <a:solidFill>
                  <a:schemeClr val="accent1"/>
                </a:solidFill>
              </a:rPr>
              <a:t>Hedging Solution Awareness</a:t>
            </a:r>
          </a:p>
          <a:p>
            <a:pPr marL="228600" marR="0" indent="-228600" defTabSz="801688" fontAlgn="auto">
              <a:lnSpc>
                <a:spcPct val="90000"/>
              </a:lnSpc>
              <a:spcBef>
                <a:spcPts val="400"/>
              </a:spcBef>
              <a:spcAft>
                <a:spcPts val="0"/>
              </a:spcAft>
              <a:buClr>
                <a:srgbClr val="004578"/>
              </a:buClr>
              <a:buSzTx/>
              <a:buFont typeface="Arial" panose="020B0604020202020204" pitchFamily="34" charset="0"/>
              <a:buChar char="•"/>
              <a:tabLst/>
              <a:defRPr/>
            </a:pPr>
            <a:r>
              <a:rPr lang="en-US" sz="1600" dirty="0">
                <a:solidFill>
                  <a:schemeClr val="tx1"/>
                </a:solidFill>
              </a:rPr>
              <a:t>Product profiles and program efficiencies</a:t>
            </a:r>
          </a:p>
          <a:p>
            <a:pPr marL="228600" marR="0" indent="-228600" defTabSz="801688" fontAlgn="auto">
              <a:lnSpc>
                <a:spcPct val="90000"/>
              </a:lnSpc>
              <a:spcBef>
                <a:spcPts val="400"/>
              </a:spcBef>
              <a:spcAft>
                <a:spcPts val="0"/>
              </a:spcAft>
              <a:buClr>
                <a:srgbClr val="004578"/>
              </a:buClr>
              <a:buSzTx/>
              <a:buFont typeface="Arial" panose="020B0604020202020204" pitchFamily="34" charset="0"/>
              <a:buChar char="•"/>
              <a:tabLst/>
              <a:defRPr/>
            </a:pPr>
            <a:r>
              <a:rPr lang="en-US" sz="1600" dirty="0">
                <a:solidFill>
                  <a:schemeClr val="tx1"/>
                </a:solidFill>
              </a:rPr>
              <a:t>Liquidity of products</a:t>
            </a:r>
          </a:p>
        </p:txBody>
      </p:sp>
      <p:sp>
        <p:nvSpPr>
          <p:cNvPr id="11" name="Hexagon 10">
            <a:extLst>
              <a:ext uri="{FF2B5EF4-FFF2-40B4-BE49-F238E27FC236}">
                <a16:creationId xmlns:a16="http://schemas.microsoft.com/office/drawing/2014/main" id="{37035F83-7E26-47EE-A631-77FA8699C9F2}"/>
              </a:ext>
            </a:extLst>
          </p:cNvPr>
          <p:cNvSpPr>
            <a:spLocks/>
          </p:cNvSpPr>
          <p:nvPr/>
        </p:nvSpPr>
        <p:spPr>
          <a:xfrm>
            <a:off x="3678848" y="4238554"/>
            <a:ext cx="2543175" cy="1933188"/>
          </a:xfrm>
          <a:prstGeom prst="hexagon">
            <a:avLst>
              <a:gd name="adj" fmla="val 31713"/>
              <a:gd name="vf" fmla="val 115470"/>
            </a:avLst>
          </a:prstGeom>
          <a:solidFill>
            <a:schemeClr val="accent2"/>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200" dirty="0">
              <a:solidFill>
                <a:schemeClr val="tx1"/>
              </a:solidFill>
            </a:endParaRPr>
          </a:p>
        </p:txBody>
      </p:sp>
      <p:sp>
        <p:nvSpPr>
          <p:cNvPr id="12" name="Arrow: Pentagon 11">
            <a:extLst>
              <a:ext uri="{FF2B5EF4-FFF2-40B4-BE49-F238E27FC236}">
                <a16:creationId xmlns:a16="http://schemas.microsoft.com/office/drawing/2014/main" id="{A3CE8714-B49F-43EA-BC22-565651CE143B}"/>
              </a:ext>
            </a:extLst>
          </p:cNvPr>
          <p:cNvSpPr>
            <a:spLocks/>
          </p:cNvSpPr>
          <p:nvPr/>
        </p:nvSpPr>
        <p:spPr>
          <a:xfrm>
            <a:off x="1414862" y="4416157"/>
            <a:ext cx="4572000" cy="1577983"/>
          </a:xfrm>
          <a:prstGeom prst="homePlate">
            <a:avLst>
              <a:gd name="adj" fmla="val 31724"/>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tIns="91440" rIns="91440" bIns="91440" rtlCol="0" anchor="ctr"/>
          <a:lstStyle/>
          <a:p>
            <a:pPr lvl="0" defTabSz="801688">
              <a:lnSpc>
                <a:spcPct val="90000"/>
              </a:lnSpc>
              <a:spcBef>
                <a:spcPts val="1000"/>
              </a:spcBef>
              <a:buClr>
                <a:srgbClr val="4891DC"/>
              </a:buClr>
              <a:defRPr/>
            </a:pPr>
            <a:r>
              <a:rPr lang="en-US" b="1" dirty="0">
                <a:solidFill>
                  <a:schemeClr val="accent2"/>
                </a:solidFill>
              </a:rPr>
              <a:t>Create Program Predictability</a:t>
            </a:r>
          </a:p>
          <a:p>
            <a:pPr marL="228600" indent="-228600" defTabSz="801688">
              <a:lnSpc>
                <a:spcPct val="90000"/>
              </a:lnSpc>
              <a:spcBef>
                <a:spcPts val="400"/>
              </a:spcBef>
              <a:buClr>
                <a:srgbClr val="004578"/>
              </a:buClr>
              <a:buFont typeface="Arial" panose="020B0604020202020204" pitchFamily="34" charset="0"/>
              <a:buChar char="•"/>
              <a:defRPr/>
            </a:pPr>
            <a:r>
              <a:rPr lang="en-US" sz="1600" dirty="0">
                <a:solidFill>
                  <a:schemeClr val="tx1"/>
                </a:solidFill>
                <a:latin typeface="Calibri" panose="020F0502020204030204"/>
              </a:rPr>
              <a:t>Determine appropriate operational rhythm</a:t>
            </a:r>
          </a:p>
          <a:p>
            <a:pPr marL="228600" indent="-228600" defTabSz="801688">
              <a:lnSpc>
                <a:spcPct val="90000"/>
              </a:lnSpc>
              <a:spcBef>
                <a:spcPts val="400"/>
              </a:spcBef>
              <a:buClr>
                <a:srgbClr val="004578"/>
              </a:buClr>
              <a:buFont typeface="Arial" panose="020B0604020202020204" pitchFamily="34" charset="0"/>
              <a:buChar char="•"/>
              <a:defRPr/>
            </a:pPr>
            <a:r>
              <a:rPr lang="en-US" sz="1600" dirty="0">
                <a:solidFill>
                  <a:schemeClr val="tx1"/>
                </a:solidFill>
                <a:latin typeface="Calibri" panose="020F0502020204030204"/>
              </a:rPr>
              <a:t>Know drivers to re-evaluate risk profile</a:t>
            </a:r>
          </a:p>
        </p:txBody>
      </p:sp>
    </p:spTree>
    <p:extLst>
      <p:ext uri="{BB962C8B-B14F-4D97-AF65-F5344CB8AC3E}">
        <p14:creationId xmlns:p14="http://schemas.microsoft.com/office/powerpoint/2010/main" val="588715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4BA21-7573-48DA-8DAE-CA6BC12C568B}"/>
              </a:ext>
            </a:extLst>
          </p:cNvPr>
          <p:cNvSpPr>
            <a:spLocks noGrp="1"/>
          </p:cNvSpPr>
          <p:nvPr>
            <p:ph type="title"/>
          </p:nvPr>
        </p:nvSpPr>
        <p:spPr/>
        <p:txBody>
          <a:bodyPr/>
          <a:lstStyle/>
          <a:p>
            <a:r>
              <a:rPr lang="en-US" dirty="0"/>
              <a:t>Defining your financial risk management program</a:t>
            </a:r>
          </a:p>
        </p:txBody>
      </p:sp>
      <p:sp>
        <p:nvSpPr>
          <p:cNvPr id="4" name="Text Placeholder 3">
            <a:extLst>
              <a:ext uri="{FF2B5EF4-FFF2-40B4-BE49-F238E27FC236}">
                <a16:creationId xmlns:a16="http://schemas.microsoft.com/office/drawing/2014/main" id="{B1B317A6-2764-469B-8DE9-00A3FDF42E4C}"/>
              </a:ext>
            </a:extLst>
          </p:cNvPr>
          <p:cNvSpPr>
            <a:spLocks noGrp="1"/>
          </p:cNvSpPr>
          <p:nvPr>
            <p:ph type="body" sz="quarter" idx="11"/>
          </p:nvPr>
        </p:nvSpPr>
        <p:spPr/>
        <p:txBody>
          <a:bodyPr/>
          <a:lstStyle/>
          <a:p>
            <a:r>
              <a:rPr lang="en-US" dirty="0"/>
              <a:t>Derivative fundamentals</a:t>
            </a:r>
          </a:p>
        </p:txBody>
      </p:sp>
      <p:grpSp>
        <p:nvGrpSpPr>
          <p:cNvPr id="14" name="Group 13">
            <a:extLst>
              <a:ext uri="{FF2B5EF4-FFF2-40B4-BE49-F238E27FC236}">
                <a16:creationId xmlns:a16="http://schemas.microsoft.com/office/drawing/2014/main" id="{40830B6B-3346-49FE-BDC8-BDB497C4AC87}"/>
              </a:ext>
            </a:extLst>
          </p:cNvPr>
          <p:cNvGrpSpPr/>
          <p:nvPr/>
        </p:nvGrpSpPr>
        <p:grpSpPr>
          <a:xfrm>
            <a:off x="762000" y="1727199"/>
            <a:ext cx="10667999" cy="882357"/>
            <a:chOff x="746761" y="4434840"/>
            <a:chExt cx="7555651" cy="967740"/>
          </a:xfrm>
        </p:grpSpPr>
        <p:sp>
          <p:nvSpPr>
            <p:cNvPr id="15" name="Rectangle 14">
              <a:extLst>
                <a:ext uri="{FF2B5EF4-FFF2-40B4-BE49-F238E27FC236}">
                  <a16:creationId xmlns:a16="http://schemas.microsoft.com/office/drawing/2014/main" id="{1DB1F3E7-E3D0-4578-B79B-048E809D12B9}"/>
                </a:ext>
              </a:extLst>
            </p:cNvPr>
            <p:cNvSpPr/>
            <p:nvPr/>
          </p:nvSpPr>
          <p:spPr>
            <a:xfrm>
              <a:off x="746761" y="4434840"/>
              <a:ext cx="1663074" cy="96774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600" b="1" kern="0" dirty="0">
                  <a:solidFill>
                    <a:schemeClr val="bg1"/>
                  </a:solidFill>
                </a:rPr>
                <a:t>What</a:t>
              </a:r>
              <a:r>
                <a:rPr lang="en-US" sz="1600" dirty="0">
                  <a:solidFill>
                    <a:schemeClr val="bg1"/>
                  </a:solidFill>
                </a:rPr>
                <a:t> </a:t>
              </a:r>
              <a:r>
                <a:rPr lang="en-US" sz="1600" b="1" kern="0" dirty="0">
                  <a:solidFill>
                    <a:schemeClr val="bg1"/>
                  </a:solidFill>
                </a:rPr>
                <a:t>are derivatives?</a:t>
              </a:r>
            </a:p>
          </p:txBody>
        </p:sp>
        <p:sp>
          <p:nvSpPr>
            <p:cNvPr id="16" name="Rectangle 15">
              <a:extLst>
                <a:ext uri="{FF2B5EF4-FFF2-40B4-BE49-F238E27FC236}">
                  <a16:creationId xmlns:a16="http://schemas.microsoft.com/office/drawing/2014/main" id="{CB0BD7EE-1715-4667-874F-75380CC74E4C}"/>
                </a:ext>
              </a:extLst>
            </p:cNvPr>
            <p:cNvSpPr/>
            <p:nvPr/>
          </p:nvSpPr>
          <p:spPr>
            <a:xfrm>
              <a:off x="2420628" y="4434840"/>
              <a:ext cx="5881784" cy="9677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600" kern="0" dirty="0">
                  <a:solidFill>
                    <a:srgbClr val="242424"/>
                  </a:solidFill>
                </a:rPr>
                <a:t>Contracts whose value is derived from the value of an underlying asset</a:t>
              </a:r>
            </a:p>
            <a:p>
              <a:pPr algn="ctr"/>
              <a:r>
                <a:rPr lang="en-US" sz="1600" kern="0" dirty="0">
                  <a:solidFill>
                    <a:srgbClr val="242424"/>
                  </a:solidFill>
                </a:rPr>
                <a:t>Tools to adjust risk profile of underlying</a:t>
              </a:r>
            </a:p>
          </p:txBody>
        </p:sp>
      </p:grpSp>
      <p:grpSp>
        <p:nvGrpSpPr>
          <p:cNvPr id="19" name="Group 18">
            <a:extLst>
              <a:ext uri="{FF2B5EF4-FFF2-40B4-BE49-F238E27FC236}">
                <a16:creationId xmlns:a16="http://schemas.microsoft.com/office/drawing/2014/main" id="{6E883B08-AC40-4A39-B319-17731F32526B}"/>
              </a:ext>
            </a:extLst>
          </p:cNvPr>
          <p:cNvGrpSpPr/>
          <p:nvPr/>
        </p:nvGrpSpPr>
        <p:grpSpPr>
          <a:xfrm>
            <a:off x="762000" y="2908885"/>
            <a:ext cx="10667999" cy="882357"/>
            <a:chOff x="746761" y="4434840"/>
            <a:chExt cx="7555651" cy="967740"/>
          </a:xfrm>
        </p:grpSpPr>
        <p:sp>
          <p:nvSpPr>
            <p:cNvPr id="20" name="Rectangle 19">
              <a:extLst>
                <a:ext uri="{FF2B5EF4-FFF2-40B4-BE49-F238E27FC236}">
                  <a16:creationId xmlns:a16="http://schemas.microsoft.com/office/drawing/2014/main" id="{C3047AE1-E58B-43AD-BFA0-9284F26D26BA}"/>
                </a:ext>
              </a:extLst>
            </p:cNvPr>
            <p:cNvSpPr/>
            <p:nvPr/>
          </p:nvSpPr>
          <p:spPr>
            <a:xfrm>
              <a:off x="746761" y="4434840"/>
              <a:ext cx="1663074" cy="96774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600" b="1" kern="0" dirty="0">
                  <a:solidFill>
                    <a:schemeClr val="bg1"/>
                  </a:solidFill>
                </a:rPr>
                <a:t>What exposures do they hedge?</a:t>
              </a:r>
              <a:endParaRPr lang="en-US" sz="1600" dirty="0">
                <a:solidFill>
                  <a:schemeClr val="bg1"/>
                </a:solidFill>
              </a:endParaRPr>
            </a:p>
          </p:txBody>
        </p:sp>
        <p:sp>
          <p:nvSpPr>
            <p:cNvPr id="21" name="Rectangle 20">
              <a:extLst>
                <a:ext uri="{FF2B5EF4-FFF2-40B4-BE49-F238E27FC236}">
                  <a16:creationId xmlns:a16="http://schemas.microsoft.com/office/drawing/2014/main" id="{5386D740-357A-450D-A737-63B900E11CBC}"/>
                </a:ext>
              </a:extLst>
            </p:cNvPr>
            <p:cNvSpPr/>
            <p:nvPr/>
          </p:nvSpPr>
          <p:spPr>
            <a:xfrm>
              <a:off x="2420628" y="4434840"/>
              <a:ext cx="5881784" cy="9677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600" kern="0" dirty="0">
                  <a:solidFill>
                    <a:srgbClr val="242424"/>
                  </a:solidFill>
                </a:rPr>
                <a:t>Interest rate, foreign exchange rate, commodity price, credit ratings, equity exposure</a:t>
              </a:r>
            </a:p>
          </p:txBody>
        </p:sp>
      </p:grpSp>
      <p:grpSp>
        <p:nvGrpSpPr>
          <p:cNvPr id="22" name="Group 21">
            <a:extLst>
              <a:ext uri="{FF2B5EF4-FFF2-40B4-BE49-F238E27FC236}">
                <a16:creationId xmlns:a16="http://schemas.microsoft.com/office/drawing/2014/main" id="{6F777B7E-7665-467E-AAF8-F1A8ACE867E3}"/>
              </a:ext>
            </a:extLst>
          </p:cNvPr>
          <p:cNvGrpSpPr/>
          <p:nvPr/>
        </p:nvGrpSpPr>
        <p:grpSpPr>
          <a:xfrm>
            <a:off x="762000" y="4090571"/>
            <a:ext cx="10667999" cy="882357"/>
            <a:chOff x="746761" y="4434840"/>
            <a:chExt cx="7555651" cy="967740"/>
          </a:xfrm>
        </p:grpSpPr>
        <p:sp>
          <p:nvSpPr>
            <p:cNvPr id="23" name="Rectangle 22">
              <a:extLst>
                <a:ext uri="{FF2B5EF4-FFF2-40B4-BE49-F238E27FC236}">
                  <a16:creationId xmlns:a16="http://schemas.microsoft.com/office/drawing/2014/main" id="{6FA1502E-5265-4D3C-8DA8-C8AF56FCF08B}"/>
                </a:ext>
              </a:extLst>
            </p:cNvPr>
            <p:cNvSpPr/>
            <p:nvPr/>
          </p:nvSpPr>
          <p:spPr>
            <a:xfrm>
              <a:off x="746761" y="4434840"/>
              <a:ext cx="1663074" cy="96774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600" b="1" kern="0" dirty="0">
                  <a:solidFill>
                    <a:schemeClr val="bg1"/>
                  </a:solidFill>
                </a:rPr>
                <a:t>What are characteristics of derivatives?</a:t>
              </a:r>
            </a:p>
          </p:txBody>
        </p:sp>
        <p:sp>
          <p:nvSpPr>
            <p:cNvPr id="24" name="Rectangle 23">
              <a:extLst>
                <a:ext uri="{FF2B5EF4-FFF2-40B4-BE49-F238E27FC236}">
                  <a16:creationId xmlns:a16="http://schemas.microsoft.com/office/drawing/2014/main" id="{568389A3-5EC2-49A2-BDC5-CD2D4A45953C}"/>
                </a:ext>
              </a:extLst>
            </p:cNvPr>
            <p:cNvSpPr/>
            <p:nvPr/>
          </p:nvSpPr>
          <p:spPr>
            <a:xfrm>
              <a:off x="2420628" y="4434840"/>
              <a:ext cx="5881784" cy="9677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600" kern="0" dirty="0">
                  <a:solidFill>
                    <a:srgbClr val="242424"/>
                  </a:solidFill>
                </a:rPr>
                <a:t>Varying levels of complexity from “vanilla” products to exotic combinations</a:t>
              </a:r>
            </a:p>
            <a:p>
              <a:pPr algn="ctr"/>
              <a:r>
                <a:rPr lang="en-US" sz="1600" kern="0" dirty="0">
                  <a:solidFill>
                    <a:srgbClr val="242424"/>
                  </a:solidFill>
                </a:rPr>
                <a:t>Opaque pricing and market conventions are common</a:t>
              </a:r>
            </a:p>
            <a:p>
              <a:pPr algn="ctr"/>
              <a:r>
                <a:rPr lang="en-US" sz="1600" kern="0" dirty="0">
                  <a:solidFill>
                    <a:srgbClr val="242424"/>
                  </a:solidFill>
                </a:rPr>
                <a:t>Varying levels of market liquidity</a:t>
              </a:r>
            </a:p>
          </p:txBody>
        </p:sp>
      </p:grpSp>
      <p:grpSp>
        <p:nvGrpSpPr>
          <p:cNvPr id="25" name="Group 24">
            <a:extLst>
              <a:ext uri="{FF2B5EF4-FFF2-40B4-BE49-F238E27FC236}">
                <a16:creationId xmlns:a16="http://schemas.microsoft.com/office/drawing/2014/main" id="{7E1388D3-5F28-4F58-A709-DDD1BFE1E696}"/>
              </a:ext>
            </a:extLst>
          </p:cNvPr>
          <p:cNvGrpSpPr/>
          <p:nvPr/>
        </p:nvGrpSpPr>
        <p:grpSpPr>
          <a:xfrm>
            <a:off x="762000" y="5272257"/>
            <a:ext cx="10667999" cy="882357"/>
            <a:chOff x="746761" y="4434840"/>
            <a:chExt cx="7555651" cy="967740"/>
          </a:xfrm>
        </p:grpSpPr>
        <p:sp>
          <p:nvSpPr>
            <p:cNvPr id="26" name="Rectangle 25">
              <a:extLst>
                <a:ext uri="{FF2B5EF4-FFF2-40B4-BE49-F238E27FC236}">
                  <a16:creationId xmlns:a16="http://schemas.microsoft.com/office/drawing/2014/main" id="{B2E7EBDE-0FBF-4E48-8F40-97027A921517}"/>
                </a:ext>
              </a:extLst>
            </p:cNvPr>
            <p:cNvSpPr/>
            <p:nvPr/>
          </p:nvSpPr>
          <p:spPr>
            <a:xfrm>
              <a:off x="746761" y="4434840"/>
              <a:ext cx="1663074" cy="96774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600" b="1" kern="0" dirty="0">
                  <a:solidFill>
                    <a:schemeClr val="bg1"/>
                  </a:solidFill>
                </a:rPr>
                <a:t>What makes a derivative a hedge?</a:t>
              </a:r>
            </a:p>
          </p:txBody>
        </p:sp>
        <p:sp>
          <p:nvSpPr>
            <p:cNvPr id="27" name="Rectangle 26">
              <a:extLst>
                <a:ext uri="{FF2B5EF4-FFF2-40B4-BE49-F238E27FC236}">
                  <a16:creationId xmlns:a16="http://schemas.microsoft.com/office/drawing/2014/main" id="{5D2298EB-5B46-4845-9925-BC947D0C9DB1}"/>
                </a:ext>
              </a:extLst>
            </p:cNvPr>
            <p:cNvSpPr/>
            <p:nvPr/>
          </p:nvSpPr>
          <p:spPr>
            <a:xfrm>
              <a:off x="2420628" y="4434840"/>
              <a:ext cx="5881784" cy="9677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600" kern="0" dirty="0">
                  <a:solidFill>
                    <a:srgbClr val="242424"/>
                  </a:solidFill>
                </a:rPr>
                <a:t>Used to hedge a financial position or decrease risk</a:t>
              </a:r>
            </a:p>
            <a:p>
              <a:pPr algn="ctr"/>
              <a:r>
                <a:rPr lang="en-US" sz="1600" kern="0" dirty="0">
                  <a:solidFill>
                    <a:srgbClr val="242424"/>
                  </a:solidFill>
                </a:rPr>
                <a:t>Always one half of a good news/bad news story between the derivative/underlying</a:t>
              </a:r>
            </a:p>
          </p:txBody>
        </p:sp>
      </p:grpSp>
    </p:spTree>
    <p:extLst>
      <p:ext uri="{BB962C8B-B14F-4D97-AF65-F5344CB8AC3E}">
        <p14:creationId xmlns:p14="http://schemas.microsoft.com/office/powerpoint/2010/main" val="3346614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552121-93F7-4C51-AF23-9B8EF0F9F9AF}"/>
              </a:ext>
            </a:extLst>
          </p:cNvPr>
          <p:cNvSpPr/>
          <p:nvPr/>
        </p:nvSpPr>
        <p:spPr>
          <a:xfrm>
            <a:off x="3149600" y="1427479"/>
            <a:ext cx="8280400" cy="6090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                                                  </a:t>
            </a:r>
            <a:r>
              <a:rPr lang="en-US" sz="1600" dirty="0" err="1">
                <a:solidFill>
                  <a:schemeClr val="tx1"/>
                </a:solidFill>
              </a:rPr>
              <a:t>CFaR</a:t>
            </a:r>
            <a:r>
              <a:rPr lang="en-US" sz="1600" dirty="0">
                <a:solidFill>
                  <a:schemeClr val="tx1"/>
                </a:solidFill>
              </a:rPr>
              <a:t>, liquidity thresholds, covenants</a:t>
            </a:r>
          </a:p>
        </p:txBody>
      </p:sp>
      <p:sp>
        <p:nvSpPr>
          <p:cNvPr id="4" name="Title 3">
            <a:extLst>
              <a:ext uri="{FF2B5EF4-FFF2-40B4-BE49-F238E27FC236}">
                <a16:creationId xmlns:a16="http://schemas.microsoft.com/office/drawing/2014/main" id="{E0CDB733-D239-444C-8EF6-680467FEC78F}"/>
              </a:ext>
            </a:extLst>
          </p:cNvPr>
          <p:cNvSpPr>
            <a:spLocks noGrp="1"/>
          </p:cNvSpPr>
          <p:nvPr>
            <p:ph type="title"/>
          </p:nvPr>
        </p:nvSpPr>
        <p:spPr/>
        <p:txBody>
          <a:bodyPr/>
          <a:lstStyle/>
          <a:p>
            <a:r>
              <a:rPr lang="en-US" dirty="0"/>
              <a:t>Defining your financial risk management program</a:t>
            </a:r>
          </a:p>
        </p:txBody>
      </p:sp>
      <p:sp>
        <p:nvSpPr>
          <p:cNvPr id="6" name="Text Placeholder 5">
            <a:extLst>
              <a:ext uri="{FF2B5EF4-FFF2-40B4-BE49-F238E27FC236}">
                <a16:creationId xmlns:a16="http://schemas.microsoft.com/office/drawing/2014/main" id="{817EF49E-63BE-4A43-9794-F6E87CBC14F4}"/>
              </a:ext>
            </a:extLst>
          </p:cNvPr>
          <p:cNvSpPr>
            <a:spLocks noGrp="1"/>
          </p:cNvSpPr>
          <p:nvPr>
            <p:ph type="body" sz="quarter" idx="11"/>
          </p:nvPr>
        </p:nvSpPr>
        <p:spPr/>
        <p:txBody>
          <a:bodyPr/>
          <a:lstStyle/>
          <a:p>
            <a:r>
              <a:rPr lang="en-US" dirty="0"/>
              <a:t>Key strategic questions</a:t>
            </a:r>
          </a:p>
        </p:txBody>
      </p:sp>
      <p:sp>
        <p:nvSpPr>
          <p:cNvPr id="7" name="Arrow: Pentagon 6">
            <a:extLst>
              <a:ext uri="{FF2B5EF4-FFF2-40B4-BE49-F238E27FC236}">
                <a16:creationId xmlns:a16="http://schemas.microsoft.com/office/drawing/2014/main" id="{217BFEE0-21E2-4692-81AD-620431760B4D}"/>
              </a:ext>
            </a:extLst>
          </p:cNvPr>
          <p:cNvSpPr/>
          <p:nvPr/>
        </p:nvSpPr>
        <p:spPr>
          <a:xfrm>
            <a:off x="761999" y="1427480"/>
            <a:ext cx="2854961" cy="609031"/>
          </a:xfrm>
          <a:prstGeom prst="homePlate">
            <a:avLst/>
          </a:prstGeom>
          <a:solidFill>
            <a:schemeClr val="bg2"/>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en-US" sz="1200" dirty="0">
                <a:solidFill>
                  <a:schemeClr val="tx1"/>
                </a:solidFill>
              </a:rPr>
              <a:t>     </a:t>
            </a:r>
            <a:r>
              <a:rPr lang="en-US" sz="1600" dirty="0">
                <a:solidFill>
                  <a:schemeClr val="tx1"/>
                </a:solidFill>
              </a:rPr>
              <a:t>How much risk do I have?</a:t>
            </a:r>
          </a:p>
        </p:txBody>
      </p:sp>
      <p:sp>
        <p:nvSpPr>
          <p:cNvPr id="9" name="Rectangle 8">
            <a:extLst>
              <a:ext uri="{FF2B5EF4-FFF2-40B4-BE49-F238E27FC236}">
                <a16:creationId xmlns:a16="http://schemas.microsoft.com/office/drawing/2014/main" id="{7991B586-67B0-47B1-B1D3-4A6D46AE7929}"/>
              </a:ext>
            </a:extLst>
          </p:cNvPr>
          <p:cNvSpPr/>
          <p:nvPr/>
        </p:nvSpPr>
        <p:spPr>
          <a:xfrm>
            <a:off x="3616960" y="2144731"/>
            <a:ext cx="7813040" cy="6090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                                    Cost-benefit of incremental risk reduction</a:t>
            </a:r>
          </a:p>
        </p:txBody>
      </p:sp>
      <p:sp>
        <p:nvSpPr>
          <p:cNvPr id="10" name="Arrow: Pentagon 9">
            <a:extLst>
              <a:ext uri="{FF2B5EF4-FFF2-40B4-BE49-F238E27FC236}">
                <a16:creationId xmlns:a16="http://schemas.microsoft.com/office/drawing/2014/main" id="{9BEFF2CA-0A2A-4D64-B245-94104BB72F77}"/>
              </a:ext>
            </a:extLst>
          </p:cNvPr>
          <p:cNvSpPr/>
          <p:nvPr/>
        </p:nvSpPr>
        <p:spPr>
          <a:xfrm>
            <a:off x="761999" y="2144732"/>
            <a:ext cx="3322321" cy="609031"/>
          </a:xfrm>
          <a:prstGeom prst="homePlate">
            <a:avLst/>
          </a:prstGeom>
          <a:solidFill>
            <a:schemeClr val="bg2"/>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dirty="0">
                <a:solidFill>
                  <a:schemeClr val="tx1"/>
                </a:solidFill>
              </a:rPr>
              <a:t>     </a:t>
            </a:r>
            <a:r>
              <a:rPr lang="en-US" sz="1600" dirty="0">
                <a:solidFill>
                  <a:schemeClr val="tx1"/>
                </a:solidFill>
              </a:rPr>
              <a:t>How much risk can I tolerate?</a:t>
            </a:r>
          </a:p>
        </p:txBody>
      </p:sp>
      <p:sp>
        <p:nvSpPr>
          <p:cNvPr id="11" name="Rectangle 10">
            <a:extLst>
              <a:ext uri="{FF2B5EF4-FFF2-40B4-BE49-F238E27FC236}">
                <a16:creationId xmlns:a16="http://schemas.microsoft.com/office/drawing/2014/main" id="{5C5ED9B2-7DD6-421E-AEAB-D08B89BE1325}"/>
              </a:ext>
            </a:extLst>
          </p:cNvPr>
          <p:cNvSpPr/>
          <p:nvPr/>
        </p:nvSpPr>
        <p:spPr>
          <a:xfrm>
            <a:off x="4287520" y="2861983"/>
            <a:ext cx="7142480" cy="6090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                      Using operational offsets across the organization</a:t>
            </a:r>
          </a:p>
        </p:txBody>
      </p:sp>
      <p:sp>
        <p:nvSpPr>
          <p:cNvPr id="12" name="Arrow: Pentagon 11">
            <a:extLst>
              <a:ext uri="{FF2B5EF4-FFF2-40B4-BE49-F238E27FC236}">
                <a16:creationId xmlns:a16="http://schemas.microsoft.com/office/drawing/2014/main" id="{BC7FE5C0-9C15-4C30-BED1-FD7A12CCF259}"/>
              </a:ext>
            </a:extLst>
          </p:cNvPr>
          <p:cNvSpPr/>
          <p:nvPr/>
        </p:nvSpPr>
        <p:spPr>
          <a:xfrm>
            <a:off x="761999" y="2861984"/>
            <a:ext cx="3881121" cy="609031"/>
          </a:xfrm>
          <a:prstGeom prst="homePlate">
            <a:avLst/>
          </a:prstGeom>
          <a:solidFill>
            <a:schemeClr val="bg2"/>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dirty="0">
                <a:solidFill>
                  <a:schemeClr val="tx1"/>
                </a:solidFill>
              </a:rPr>
              <a:t>     </a:t>
            </a:r>
            <a:r>
              <a:rPr lang="en-US" sz="1600" dirty="0">
                <a:solidFill>
                  <a:schemeClr val="tx1"/>
                </a:solidFill>
              </a:rPr>
              <a:t>How can I mitigate risk naturally?</a:t>
            </a:r>
          </a:p>
        </p:txBody>
      </p:sp>
      <p:sp>
        <p:nvSpPr>
          <p:cNvPr id="13" name="Rectangle 12">
            <a:extLst>
              <a:ext uri="{FF2B5EF4-FFF2-40B4-BE49-F238E27FC236}">
                <a16:creationId xmlns:a16="http://schemas.microsoft.com/office/drawing/2014/main" id="{23D95F83-4655-41F2-B8E1-C6557A3692C3}"/>
              </a:ext>
            </a:extLst>
          </p:cNvPr>
          <p:cNvSpPr/>
          <p:nvPr/>
        </p:nvSpPr>
        <p:spPr>
          <a:xfrm>
            <a:off x="4287520" y="3579235"/>
            <a:ext cx="7142480" cy="6090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                        Choosing which risks to absorb and which to mitigate</a:t>
            </a:r>
          </a:p>
        </p:txBody>
      </p:sp>
      <p:sp>
        <p:nvSpPr>
          <p:cNvPr id="14" name="Arrow: Pentagon 13">
            <a:extLst>
              <a:ext uri="{FF2B5EF4-FFF2-40B4-BE49-F238E27FC236}">
                <a16:creationId xmlns:a16="http://schemas.microsoft.com/office/drawing/2014/main" id="{96260969-7CEF-4227-B3BB-4BD9C33B8589}"/>
              </a:ext>
            </a:extLst>
          </p:cNvPr>
          <p:cNvSpPr/>
          <p:nvPr/>
        </p:nvSpPr>
        <p:spPr>
          <a:xfrm>
            <a:off x="761999" y="3579236"/>
            <a:ext cx="4409441" cy="609031"/>
          </a:xfrm>
          <a:prstGeom prst="homePlate">
            <a:avLst/>
          </a:prstGeom>
          <a:solidFill>
            <a:schemeClr val="bg2"/>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dirty="0">
                <a:solidFill>
                  <a:schemeClr val="tx1"/>
                </a:solidFill>
              </a:rPr>
              <a:t>     </a:t>
            </a:r>
            <a:r>
              <a:rPr lang="en-US" sz="1600" dirty="0">
                <a:solidFill>
                  <a:schemeClr val="tx1"/>
                </a:solidFill>
              </a:rPr>
              <a:t>What remaining risk should I hedge? </a:t>
            </a:r>
          </a:p>
          <a:p>
            <a:r>
              <a:rPr lang="en-US" sz="1600" dirty="0">
                <a:solidFill>
                  <a:schemeClr val="tx1"/>
                </a:solidFill>
              </a:rPr>
              <a:t>    What ratio?</a:t>
            </a:r>
          </a:p>
        </p:txBody>
      </p:sp>
      <p:sp>
        <p:nvSpPr>
          <p:cNvPr id="16" name="Rectangle 15">
            <a:extLst>
              <a:ext uri="{FF2B5EF4-FFF2-40B4-BE49-F238E27FC236}">
                <a16:creationId xmlns:a16="http://schemas.microsoft.com/office/drawing/2014/main" id="{4C0ED7E1-8143-4101-9C93-C0D6A5C16438}"/>
              </a:ext>
            </a:extLst>
          </p:cNvPr>
          <p:cNvSpPr/>
          <p:nvPr/>
        </p:nvSpPr>
        <p:spPr>
          <a:xfrm>
            <a:off x="4287520" y="4296103"/>
            <a:ext cx="7142480" cy="6090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                          Balancing operational feasibility and forecast certainty</a:t>
            </a:r>
          </a:p>
        </p:txBody>
      </p:sp>
      <p:sp>
        <p:nvSpPr>
          <p:cNvPr id="17" name="Arrow: Pentagon 16">
            <a:extLst>
              <a:ext uri="{FF2B5EF4-FFF2-40B4-BE49-F238E27FC236}">
                <a16:creationId xmlns:a16="http://schemas.microsoft.com/office/drawing/2014/main" id="{CBAAF2F6-0C7C-472A-B1B4-1548131FED54}"/>
              </a:ext>
            </a:extLst>
          </p:cNvPr>
          <p:cNvSpPr/>
          <p:nvPr/>
        </p:nvSpPr>
        <p:spPr>
          <a:xfrm>
            <a:off x="761999" y="4296104"/>
            <a:ext cx="4795521" cy="609031"/>
          </a:xfrm>
          <a:prstGeom prst="homePlate">
            <a:avLst/>
          </a:prstGeom>
          <a:solidFill>
            <a:schemeClr val="bg2"/>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dirty="0">
                <a:solidFill>
                  <a:schemeClr val="tx1"/>
                </a:solidFill>
              </a:rPr>
              <a:t>     </a:t>
            </a:r>
            <a:r>
              <a:rPr lang="en-US" sz="1600" dirty="0">
                <a:solidFill>
                  <a:schemeClr val="tx1"/>
                </a:solidFill>
              </a:rPr>
              <a:t>How often should I hedge? </a:t>
            </a:r>
          </a:p>
          <a:p>
            <a:r>
              <a:rPr lang="en-US" sz="1600" dirty="0">
                <a:solidFill>
                  <a:schemeClr val="tx1"/>
                </a:solidFill>
              </a:rPr>
              <a:t>    How far out should I hedge?</a:t>
            </a:r>
          </a:p>
        </p:txBody>
      </p:sp>
      <p:sp>
        <p:nvSpPr>
          <p:cNvPr id="18" name="Rectangle 17">
            <a:extLst>
              <a:ext uri="{FF2B5EF4-FFF2-40B4-BE49-F238E27FC236}">
                <a16:creationId xmlns:a16="http://schemas.microsoft.com/office/drawing/2014/main" id="{EF66FA55-5D1E-4CCA-8714-39F51D5901E4}"/>
              </a:ext>
            </a:extLst>
          </p:cNvPr>
          <p:cNvSpPr/>
          <p:nvPr/>
        </p:nvSpPr>
        <p:spPr>
          <a:xfrm>
            <a:off x="4287520" y="5013355"/>
            <a:ext cx="7142480" cy="6090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                            Evaluating trade-offs</a:t>
            </a:r>
          </a:p>
        </p:txBody>
      </p:sp>
      <p:sp>
        <p:nvSpPr>
          <p:cNvPr id="19" name="Arrow: Pentagon 18">
            <a:extLst>
              <a:ext uri="{FF2B5EF4-FFF2-40B4-BE49-F238E27FC236}">
                <a16:creationId xmlns:a16="http://schemas.microsoft.com/office/drawing/2014/main" id="{3E186E82-A062-481C-9C72-3904C8A37057}"/>
              </a:ext>
            </a:extLst>
          </p:cNvPr>
          <p:cNvSpPr/>
          <p:nvPr/>
        </p:nvSpPr>
        <p:spPr>
          <a:xfrm>
            <a:off x="761999" y="5013356"/>
            <a:ext cx="5252721" cy="609031"/>
          </a:xfrm>
          <a:prstGeom prst="homePlate">
            <a:avLst/>
          </a:prstGeom>
          <a:solidFill>
            <a:schemeClr val="bg2"/>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dirty="0">
                <a:solidFill>
                  <a:schemeClr val="tx1"/>
                </a:solidFill>
              </a:rPr>
              <a:t>     </a:t>
            </a:r>
            <a:r>
              <a:rPr lang="en-US" sz="1600" dirty="0">
                <a:solidFill>
                  <a:schemeClr val="tx1"/>
                </a:solidFill>
              </a:rPr>
              <a:t>What products should I use?</a:t>
            </a:r>
          </a:p>
        </p:txBody>
      </p:sp>
      <p:sp>
        <p:nvSpPr>
          <p:cNvPr id="22" name="Rectangle 21">
            <a:extLst>
              <a:ext uri="{FF2B5EF4-FFF2-40B4-BE49-F238E27FC236}">
                <a16:creationId xmlns:a16="http://schemas.microsoft.com/office/drawing/2014/main" id="{E1F509A2-12B5-45DD-BFD0-E78D3D986A64}"/>
              </a:ext>
            </a:extLst>
          </p:cNvPr>
          <p:cNvSpPr/>
          <p:nvPr/>
        </p:nvSpPr>
        <p:spPr>
          <a:xfrm>
            <a:off x="4287520" y="5735083"/>
            <a:ext cx="7142480" cy="6090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                            Policy, common terminology, reporting</a:t>
            </a:r>
          </a:p>
        </p:txBody>
      </p:sp>
      <p:sp>
        <p:nvSpPr>
          <p:cNvPr id="23" name="Arrow: Pentagon 22">
            <a:extLst>
              <a:ext uri="{FF2B5EF4-FFF2-40B4-BE49-F238E27FC236}">
                <a16:creationId xmlns:a16="http://schemas.microsoft.com/office/drawing/2014/main" id="{B393762B-6ADF-4F2B-AA12-CF823472116E}"/>
              </a:ext>
            </a:extLst>
          </p:cNvPr>
          <p:cNvSpPr/>
          <p:nvPr/>
        </p:nvSpPr>
        <p:spPr>
          <a:xfrm>
            <a:off x="761999" y="5735084"/>
            <a:ext cx="5689601" cy="609031"/>
          </a:xfrm>
          <a:prstGeom prst="homePlate">
            <a:avLst/>
          </a:prstGeom>
          <a:solidFill>
            <a:schemeClr val="bg2"/>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dirty="0">
                <a:solidFill>
                  <a:schemeClr val="tx1"/>
                </a:solidFill>
              </a:rPr>
              <a:t>     </a:t>
            </a:r>
            <a:r>
              <a:rPr lang="en-US" sz="1600" dirty="0">
                <a:solidFill>
                  <a:schemeClr val="tx1"/>
                </a:solidFill>
              </a:rPr>
              <a:t>How will the program be communicated?</a:t>
            </a:r>
          </a:p>
        </p:txBody>
      </p:sp>
    </p:spTree>
    <p:extLst>
      <p:ext uri="{BB962C8B-B14F-4D97-AF65-F5344CB8AC3E}">
        <p14:creationId xmlns:p14="http://schemas.microsoft.com/office/powerpoint/2010/main" val="3079249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CDB733-D239-444C-8EF6-680467FEC78F}"/>
              </a:ext>
            </a:extLst>
          </p:cNvPr>
          <p:cNvSpPr>
            <a:spLocks noGrp="1"/>
          </p:cNvSpPr>
          <p:nvPr>
            <p:ph type="title"/>
          </p:nvPr>
        </p:nvSpPr>
        <p:spPr/>
        <p:txBody>
          <a:bodyPr/>
          <a:lstStyle/>
          <a:p>
            <a:r>
              <a:rPr lang="en-US" dirty="0"/>
              <a:t>Impacts of the current market</a:t>
            </a:r>
          </a:p>
        </p:txBody>
      </p:sp>
      <p:sp>
        <p:nvSpPr>
          <p:cNvPr id="3" name="Slide Number Placeholder 2">
            <a:extLst>
              <a:ext uri="{FF2B5EF4-FFF2-40B4-BE49-F238E27FC236}">
                <a16:creationId xmlns:a16="http://schemas.microsoft.com/office/drawing/2014/main" id="{43E77313-7321-472A-B35C-C871C991E91E}"/>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18</a:t>
            </a:fld>
            <a:endParaRPr lang="en-US" dirty="0">
              <a:solidFill>
                <a:srgbClr val="1F2322"/>
              </a:solidFill>
            </a:endParaRPr>
          </a:p>
        </p:txBody>
      </p:sp>
      <p:sp>
        <p:nvSpPr>
          <p:cNvPr id="6" name="Text Placeholder 5">
            <a:extLst>
              <a:ext uri="{FF2B5EF4-FFF2-40B4-BE49-F238E27FC236}">
                <a16:creationId xmlns:a16="http://schemas.microsoft.com/office/drawing/2014/main" id="{817EF49E-63BE-4A43-9794-F6E87CBC14F4}"/>
              </a:ext>
            </a:extLst>
          </p:cNvPr>
          <p:cNvSpPr>
            <a:spLocks noGrp="1"/>
          </p:cNvSpPr>
          <p:nvPr>
            <p:ph type="body" sz="quarter" idx="11"/>
          </p:nvPr>
        </p:nvSpPr>
        <p:spPr/>
        <p:txBody>
          <a:bodyPr/>
          <a:lstStyle/>
          <a:p>
            <a:r>
              <a:rPr lang="en-US" dirty="0"/>
              <a:t>Strategic responses to the current environment</a:t>
            </a:r>
          </a:p>
          <a:p>
            <a:endParaRPr lang="en-US" dirty="0"/>
          </a:p>
        </p:txBody>
      </p:sp>
      <p:sp>
        <p:nvSpPr>
          <p:cNvPr id="7" name="Content Placeholder 1">
            <a:extLst>
              <a:ext uri="{FF2B5EF4-FFF2-40B4-BE49-F238E27FC236}">
                <a16:creationId xmlns:a16="http://schemas.microsoft.com/office/drawing/2014/main" id="{FD9FF9A1-9183-4421-AD8D-2D9B8AED9B40}"/>
              </a:ext>
            </a:extLst>
          </p:cNvPr>
          <p:cNvSpPr>
            <a:spLocks noGrp="1"/>
          </p:cNvSpPr>
          <p:nvPr>
            <p:ph idx="1"/>
          </p:nvPr>
        </p:nvSpPr>
        <p:spPr>
          <a:xfrm>
            <a:off x="1282700" y="4197960"/>
            <a:ext cx="2641600" cy="1025906"/>
          </a:xfrm>
        </p:spPr>
        <p:txBody>
          <a:bodyPr>
            <a:noAutofit/>
          </a:bodyPr>
          <a:lstStyle/>
          <a:p>
            <a:pPr marL="6350" indent="0" algn="ctr">
              <a:buNone/>
            </a:pPr>
            <a:r>
              <a:rPr lang="en-US" sz="1800" dirty="0">
                <a:solidFill>
                  <a:schemeClr val="accent1"/>
                </a:solidFill>
              </a:rPr>
              <a:t>What are the top </a:t>
            </a:r>
            <a:r>
              <a:rPr lang="en-US" sz="1800" b="1" dirty="0">
                <a:solidFill>
                  <a:schemeClr val="accent1"/>
                </a:solidFill>
              </a:rPr>
              <a:t>organizational priorities </a:t>
            </a:r>
            <a:r>
              <a:rPr lang="en-US" sz="1800" dirty="0">
                <a:solidFill>
                  <a:schemeClr val="accent1"/>
                </a:solidFill>
              </a:rPr>
              <a:t>for senior leadership in 2020?</a:t>
            </a:r>
          </a:p>
        </p:txBody>
      </p:sp>
      <p:pic>
        <p:nvPicPr>
          <p:cNvPr id="8" name="Picture 7">
            <a:extLst>
              <a:ext uri="{FF2B5EF4-FFF2-40B4-BE49-F238E27FC236}">
                <a16:creationId xmlns:a16="http://schemas.microsoft.com/office/drawing/2014/main" id="{AAD9497E-303E-4DB3-A0F5-EAAF377ADE24}"/>
              </a:ext>
            </a:extLst>
          </p:cNvPr>
          <p:cNvPicPr>
            <a:picLocks noChangeAspect="1"/>
          </p:cNvPicPr>
          <p:nvPr>
            <p:custDataLst>
              <p:tags r:id="rId1"/>
            </p:custDataLst>
          </p:nvPr>
        </p:nvPicPr>
        <p:blipFill rotWithShape="1">
          <a:blip r:embed="rId6">
            <a:extLst>
              <a:ext uri="{28A0092B-C50C-407E-A947-70E740481C1C}">
                <a14:useLocalDpi xmlns:a14="http://schemas.microsoft.com/office/drawing/2010/main" val="0"/>
              </a:ext>
            </a:extLst>
          </a:blip>
          <a:srcRect l="245374" t="50000" r="-245374" b="-50000"/>
          <a:stretch/>
        </p:blipFill>
        <p:spPr>
          <a:xfrm>
            <a:off x="5459380" y="2792380"/>
            <a:ext cx="1273240" cy="1273240"/>
          </a:xfrm>
          <a:prstGeom prst="rect">
            <a:avLst/>
          </a:prstGeom>
        </p:spPr>
      </p:pic>
      <p:pic>
        <p:nvPicPr>
          <p:cNvPr id="9" name="Picture 8">
            <a:extLst>
              <a:ext uri="{FF2B5EF4-FFF2-40B4-BE49-F238E27FC236}">
                <a16:creationId xmlns:a16="http://schemas.microsoft.com/office/drawing/2014/main" id="{AD53B5BC-D889-4BB8-AC2C-D0B0E196B37A}"/>
              </a:ext>
            </a:extLst>
          </p:cNvPr>
          <p:cNvPicPr>
            <a:picLocks noChangeAspect="1"/>
          </p:cNvPicPr>
          <p:nvPr>
            <p:custDataLst>
              <p:tags r:id="rId2"/>
            </p:custDataLst>
          </p:nvPr>
        </p:nvPicPr>
        <p:blipFill rotWithShape="1">
          <a:blip r:embed="rId6">
            <a:extLst>
              <a:ext uri="{28A0092B-C50C-407E-A947-70E740481C1C}">
                <a14:useLocalDpi xmlns:a14="http://schemas.microsoft.com/office/drawing/2010/main" val="0"/>
              </a:ext>
            </a:extLst>
          </a:blip>
          <a:srcRect/>
          <a:stretch/>
        </p:blipFill>
        <p:spPr>
          <a:xfrm>
            <a:off x="1712880" y="2087168"/>
            <a:ext cx="1847636" cy="1847636"/>
          </a:xfrm>
          <a:prstGeom prst="rect">
            <a:avLst/>
          </a:prstGeom>
        </p:spPr>
      </p:pic>
      <p:pic>
        <p:nvPicPr>
          <p:cNvPr id="10" name="Picture 9">
            <a:extLst>
              <a:ext uri="{FF2B5EF4-FFF2-40B4-BE49-F238E27FC236}">
                <a16:creationId xmlns:a16="http://schemas.microsoft.com/office/drawing/2014/main" id="{7825DD22-EA8F-46E0-AF03-CDA5626319BE}"/>
              </a:ext>
            </a:extLst>
          </p:cNvPr>
          <p:cNvPicPr>
            <a:picLocks noChangeAspect="1"/>
          </p:cNvPicPr>
          <p:nvPr>
            <p:custDataLst>
              <p:tags r:id="rId3"/>
            </p:custDataLst>
          </p:nvPr>
        </p:nvPicPr>
        <p:blipFill rotWithShape="1">
          <a:blip r:embed="rId7">
            <a:extLst>
              <a:ext uri="{28A0092B-C50C-407E-A947-70E740481C1C}">
                <a14:useLocalDpi xmlns:a14="http://schemas.microsoft.com/office/drawing/2010/main" val="0"/>
              </a:ext>
            </a:extLst>
          </a:blip>
          <a:srcRect/>
          <a:stretch/>
        </p:blipFill>
        <p:spPr>
          <a:xfrm>
            <a:off x="5063422" y="2087168"/>
            <a:ext cx="1847636" cy="1847636"/>
          </a:xfrm>
          <a:prstGeom prst="rect">
            <a:avLst/>
          </a:prstGeom>
        </p:spPr>
      </p:pic>
      <p:pic>
        <p:nvPicPr>
          <p:cNvPr id="11" name="Picture 10">
            <a:extLst>
              <a:ext uri="{FF2B5EF4-FFF2-40B4-BE49-F238E27FC236}">
                <a16:creationId xmlns:a16="http://schemas.microsoft.com/office/drawing/2014/main" id="{02553BD8-7C2B-497C-A581-2DCC4C8C5219}"/>
              </a:ext>
            </a:extLst>
          </p:cNvPr>
          <p:cNvPicPr>
            <a:picLocks noChangeAspect="1"/>
          </p:cNvPicPr>
          <p:nvPr>
            <p:custDataLst>
              <p:tags r:id="rId4"/>
            </p:custDataLst>
          </p:nvPr>
        </p:nvPicPr>
        <p:blipFill rotWithShape="1">
          <a:blip r:embed="rId8">
            <a:extLst>
              <a:ext uri="{28A0092B-C50C-407E-A947-70E740481C1C}">
                <a14:useLocalDpi xmlns:a14="http://schemas.microsoft.com/office/drawing/2010/main" val="0"/>
              </a:ext>
            </a:extLst>
          </a:blip>
          <a:srcRect/>
          <a:stretch/>
        </p:blipFill>
        <p:spPr>
          <a:xfrm>
            <a:off x="8413964" y="2087168"/>
            <a:ext cx="1847636" cy="1847636"/>
          </a:xfrm>
          <a:prstGeom prst="rect">
            <a:avLst/>
          </a:prstGeom>
        </p:spPr>
      </p:pic>
      <p:sp>
        <p:nvSpPr>
          <p:cNvPr id="12" name="Content Placeholder 1">
            <a:extLst>
              <a:ext uri="{FF2B5EF4-FFF2-40B4-BE49-F238E27FC236}">
                <a16:creationId xmlns:a16="http://schemas.microsoft.com/office/drawing/2014/main" id="{03FEDC1E-5D3E-4D35-8296-189222DCD2B8}"/>
              </a:ext>
            </a:extLst>
          </p:cNvPr>
          <p:cNvSpPr txBox="1">
            <a:spLocks/>
          </p:cNvSpPr>
          <p:nvPr/>
        </p:nvSpPr>
        <p:spPr>
          <a:xfrm>
            <a:off x="4633242" y="4197960"/>
            <a:ext cx="2641600" cy="1025906"/>
          </a:xfrm>
          <a:prstGeom prst="rect">
            <a:avLst/>
          </a:prstGeom>
        </p:spPr>
        <p:txBody>
          <a:bodyPr vert="horz" lIns="0" tIns="0" rIns="0" bIns="0" rtlCol="0">
            <a:noAutofit/>
          </a:bodyPr>
          <a:lstStyle>
            <a:lvl1pPr marL="174625" indent="-168275" algn="l" defTabSz="914400" rtl="0" eaLnBrk="1" latinLnBrk="0" hangingPunct="1">
              <a:lnSpc>
                <a:spcPct val="110000"/>
              </a:lnSpc>
              <a:spcBef>
                <a:spcPts val="0"/>
              </a:spcBef>
              <a:spcAft>
                <a:spcPts val="400"/>
              </a:spcAft>
              <a:buFont typeface="Arial" panose="020B0604020202020204" pitchFamily="34" charset="0"/>
              <a:buChar char="•"/>
              <a:tabLst/>
              <a:defRPr sz="1400" kern="1200">
                <a:solidFill>
                  <a:schemeClr val="tx1"/>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Courier New" panose="02070309020205020404" pitchFamily="49" charset="0"/>
              <a:buChar char="o"/>
              <a:tabLst/>
              <a:defRPr sz="12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Calibri" panose="020F0502020204030204" pitchFamily="34" charset="0"/>
              <a:buChar char="–"/>
              <a:tabLst/>
              <a:defRPr sz="12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Courier New" panose="02070309020205020404" pitchFamily="49" charset="0"/>
              <a:buChar char="o"/>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0" algn="ctr">
              <a:buFont typeface="Arial" panose="020B0604020202020204" pitchFamily="34" charset="0"/>
              <a:buNone/>
            </a:pPr>
            <a:r>
              <a:rPr lang="en-US" sz="1800" dirty="0">
                <a:solidFill>
                  <a:schemeClr val="accent1"/>
                </a:solidFill>
              </a:rPr>
              <a:t>What are your </a:t>
            </a:r>
            <a:r>
              <a:rPr lang="en-US" sz="1800" b="1" dirty="0">
                <a:solidFill>
                  <a:schemeClr val="accent1"/>
                </a:solidFill>
              </a:rPr>
              <a:t>treasury team’s top priorities </a:t>
            </a:r>
            <a:r>
              <a:rPr lang="en-US" sz="1800" dirty="0">
                <a:solidFill>
                  <a:schemeClr val="accent1"/>
                </a:solidFill>
              </a:rPr>
              <a:t>for 2020?</a:t>
            </a:r>
          </a:p>
        </p:txBody>
      </p:sp>
      <p:sp>
        <p:nvSpPr>
          <p:cNvPr id="13" name="Content Placeholder 1">
            <a:extLst>
              <a:ext uri="{FF2B5EF4-FFF2-40B4-BE49-F238E27FC236}">
                <a16:creationId xmlns:a16="http://schemas.microsoft.com/office/drawing/2014/main" id="{6D73009C-3CA7-4CEC-899C-C24F7209DC5F}"/>
              </a:ext>
            </a:extLst>
          </p:cNvPr>
          <p:cNvSpPr txBox="1">
            <a:spLocks/>
          </p:cNvSpPr>
          <p:nvPr/>
        </p:nvSpPr>
        <p:spPr>
          <a:xfrm>
            <a:off x="7983784" y="4197960"/>
            <a:ext cx="2641600" cy="1025906"/>
          </a:xfrm>
          <a:prstGeom prst="rect">
            <a:avLst/>
          </a:prstGeom>
        </p:spPr>
        <p:txBody>
          <a:bodyPr vert="horz" lIns="0" tIns="0" rIns="0" bIns="0" rtlCol="0">
            <a:noAutofit/>
          </a:bodyPr>
          <a:lstStyle>
            <a:lvl1pPr marL="174625" indent="-168275" algn="l" defTabSz="914400" rtl="0" eaLnBrk="1" latinLnBrk="0" hangingPunct="1">
              <a:lnSpc>
                <a:spcPct val="110000"/>
              </a:lnSpc>
              <a:spcBef>
                <a:spcPts val="0"/>
              </a:spcBef>
              <a:spcAft>
                <a:spcPts val="400"/>
              </a:spcAft>
              <a:buFont typeface="Arial" panose="020B0604020202020204" pitchFamily="34" charset="0"/>
              <a:buChar char="•"/>
              <a:tabLst/>
              <a:defRPr sz="1400" kern="1200">
                <a:solidFill>
                  <a:schemeClr val="tx1"/>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Courier New" panose="02070309020205020404" pitchFamily="49" charset="0"/>
              <a:buChar char="o"/>
              <a:tabLst/>
              <a:defRPr sz="12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Calibri" panose="020F0502020204030204" pitchFamily="34" charset="0"/>
              <a:buChar char="–"/>
              <a:tabLst/>
              <a:defRPr sz="12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Courier New" panose="02070309020205020404" pitchFamily="49" charset="0"/>
              <a:buChar char="o"/>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0" algn="ctr">
              <a:buFont typeface="Arial" panose="020B0604020202020204" pitchFamily="34" charset="0"/>
              <a:buNone/>
            </a:pPr>
            <a:r>
              <a:rPr lang="en-US" sz="1800" dirty="0">
                <a:solidFill>
                  <a:schemeClr val="accent1"/>
                </a:solidFill>
              </a:rPr>
              <a:t>What </a:t>
            </a:r>
            <a:r>
              <a:rPr lang="en-US" sz="1800" b="1" dirty="0">
                <a:solidFill>
                  <a:schemeClr val="accent1"/>
                </a:solidFill>
              </a:rPr>
              <a:t>new strategies </a:t>
            </a:r>
            <a:r>
              <a:rPr lang="en-US" sz="1800" dirty="0">
                <a:solidFill>
                  <a:schemeClr val="accent1"/>
                </a:solidFill>
              </a:rPr>
              <a:t>are you considering in the current market?</a:t>
            </a:r>
          </a:p>
        </p:txBody>
      </p:sp>
    </p:spTree>
    <p:extLst>
      <p:ext uri="{BB962C8B-B14F-4D97-AF65-F5344CB8AC3E}">
        <p14:creationId xmlns:p14="http://schemas.microsoft.com/office/powerpoint/2010/main" val="1377933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DE779-4994-44D5-A3D0-DEF8D29D24CA}"/>
              </a:ext>
            </a:extLst>
          </p:cNvPr>
          <p:cNvSpPr>
            <a:spLocks noGrp="1"/>
          </p:cNvSpPr>
          <p:nvPr>
            <p:ph type="title"/>
          </p:nvPr>
        </p:nvSpPr>
        <p:spPr/>
        <p:txBody>
          <a:bodyPr/>
          <a:lstStyle/>
          <a:p>
            <a:r>
              <a:rPr lang="en-US" dirty="0"/>
              <a:t>Impacts of the current market</a:t>
            </a:r>
          </a:p>
        </p:txBody>
      </p:sp>
      <p:sp>
        <p:nvSpPr>
          <p:cNvPr id="3" name="Slide Number Placeholder 2">
            <a:extLst>
              <a:ext uri="{FF2B5EF4-FFF2-40B4-BE49-F238E27FC236}">
                <a16:creationId xmlns:a16="http://schemas.microsoft.com/office/drawing/2014/main" id="{527B468D-E4B4-42C3-B3B4-A2D4914BA2B2}"/>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19</a:t>
            </a:fld>
            <a:endParaRPr lang="en-US" dirty="0">
              <a:solidFill>
                <a:srgbClr val="1F2322"/>
              </a:solidFill>
            </a:endParaRPr>
          </a:p>
        </p:txBody>
      </p:sp>
      <p:sp>
        <p:nvSpPr>
          <p:cNvPr id="4" name="Text Placeholder 3">
            <a:extLst>
              <a:ext uri="{FF2B5EF4-FFF2-40B4-BE49-F238E27FC236}">
                <a16:creationId xmlns:a16="http://schemas.microsoft.com/office/drawing/2014/main" id="{96972153-3E9D-437E-B508-F5E65C1F538A}"/>
              </a:ext>
            </a:extLst>
          </p:cNvPr>
          <p:cNvSpPr>
            <a:spLocks noGrp="1"/>
          </p:cNvSpPr>
          <p:nvPr>
            <p:ph type="body" sz="quarter" idx="11"/>
          </p:nvPr>
        </p:nvSpPr>
        <p:spPr/>
        <p:txBody>
          <a:bodyPr/>
          <a:lstStyle/>
          <a:p>
            <a:r>
              <a:rPr lang="en-US" dirty="0"/>
              <a:t>Developments in the interest rate environment</a:t>
            </a:r>
          </a:p>
        </p:txBody>
      </p:sp>
      <p:grpSp>
        <p:nvGrpSpPr>
          <p:cNvPr id="15" name="Group 14">
            <a:extLst>
              <a:ext uri="{FF2B5EF4-FFF2-40B4-BE49-F238E27FC236}">
                <a16:creationId xmlns:a16="http://schemas.microsoft.com/office/drawing/2014/main" id="{FD47D8DA-9BA3-4A95-B474-31237C551857}"/>
              </a:ext>
            </a:extLst>
          </p:cNvPr>
          <p:cNvGrpSpPr/>
          <p:nvPr/>
        </p:nvGrpSpPr>
        <p:grpSpPr>
          <a:xfrm>
            <a:off x="762001" y="1899226"/>
            <a:ext cx="10439399" cy="882074"/>
            <a:chOff x="762001" y="1541806"/>
            <a:chExt cx="10439399" cy="1268069"/>
          </a:xfrm>
        </p:grpSpPr>
        <p:sp>
          <p:nvSpPr>
            <p:cNvPr id="11" name="Rectangle 10">
              <a:extLst>
                <a:ext uri="{FF2B5EF4-FFF2-40B4-BE49-F238E27FC236}">
                  <a16:creationId xmlns:a16="http://schemas.microsoft.com/office/drawing/2014/main" id="{5A55E481-759E-42D2-9FAA-0CC76E196E0C}"/>
                </a:ext>
              </a:extLst>
            </p:cNvPr>
            <p:cNvSpPr/>
            <p:nvPr/>
          </p:nvSpPr>
          <p:spPr>
            <a:xfrm>
              <a:off x="762001" y="1551335"/>
              <a:ext cx="2409824" cy="12585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rPr>
                <a:t>Clean slate</a:t>
              </a:r>
            </a:p>
          </p:txBody>
        </p:sp>
        <p:sp>
          <p:nvSpPr>
            <p:cNvPr id="12" name="Rectangle 11">
              <a:extLst>
                <a:ext uri="{FF2B5EF4-FFF2-40B4-BE49-F238E27FC236}">
                  <a16:creationId xmlns:a16="http://schemas.microsoft.com/office/drawing/2014/main" id="{9BA34C7D-01A5-490A-BF87-4D348AC1D3D2}"/>
                </a:ext>
              </a:extLst>
            </p:cNvPr>
            <p:cNvSpPr/>
            <p:nvPr/>
          </p:nvSpPr>
          <p:spPr>
            <a:xfrm>
              <a:off x="3438526" y="1551335"/>
              <a:ext cx="2409824" cy="12585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rPr>
                <a:t>Re-financing</a:t>
              </a:r>
            </a:p>
          </p:txBody>
        </p:sp>
        <p:sp>
          <p:nvSpPr>
            <p:cNvPr id="13" name="Rectangle 12">
              <a:extLst>
                <a:ext uri="{FF2B5EF4-FFF2-40B4-BE49-F238E27FC236}">
                  <a16:creationId xmlns:a16="http://schemas.microsoft.com/office/drawing/2014/main" id="{19C438B9-B278-42B0-A573-605B70B19E0B}"/>
                </a:ext>
              </a:extLst>
            </p:cNvPr>
            <p:cNvSpPr/>
            <p:nvPr/>
          </p:nvSpPr>
          <p:spPr>
            <a:xfrm>
              <a:off x="6115051" y="1541806"/>
              <a:ext cx="2409824" cy="12585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rPr>
                <a:t>Upcoming swap maturities and re-hedging</a:t>
              </a:r>
            </a:p>
          </p:txBody>
        </p:sp>
        <p:sp>
          <p:nvSpPr>
            <p:cNvPr id="14" name="Rectangle 13">
              <a:extLst>
                <a:ext uri="{FF2B5EF4-FFF2-40B4-BE49-F238E27FC236}">
                  <a16:creationId xmlns:a16="http://schemas.microsoft.com/office/drawing/2014/main" id="{C61ECFB7-3A29-42D2-9E0C-8BE8EE1A4CBA}"/>
                </a:ext>
              </a:extLst>
            </p:cNvPr>
            <p:cNvSpPr/>
            <p:nvPr/>
          </p:nvSpPr>
          <p:spPr>
            <a:xfrm>
              <a:off x="8791576" y="1551335"/>
              <a:ext cx="2409824" cy="1258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rPr>
                <a:t>Anticipating future fixed rate debt issuance</a:t>
              </a:r>
            </a:p>
          </p:txBody>
        </p:sp>
      </p:grpSp>
      <p:cxnSp>
        <p:nvCxnSpPr>
          <p:cNvPr id="17" name="Straight Connector 16">
            <a:extLst>
              <a:ext uri="{FF2B5EF4-FFF2-40B4-BE49-F238E27FC236}">
                <a16:creationId xmlns:a16="http://schemas.microsoft.com/office/drawing/2014/main" id="{90EF2D36-FA98-4715-9A8E-BD3FB48F6C3D}"/>
              </a:ext>
            </a:extLst>
          </p:cNvPr>
          <p:cNvCxnSpPr>
            <a:cxnSpLocks/>
          </p:cNvCxnSpPr>
          <p:nvPr/>
        </p:nvCxnSpPr>
        <p:spPr>
          <a:xfrm>
            <a:off x="1076325" y="1695450"/>
            <a:ext cx="977265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E02EF41-E510-4994-93E3-0A5CA2E61C4B}"/>
              </a:ext>
            </a:extLst>
          </p:cNvPr>
          <p:cNvSpPr txBox="1"/>
          <p:nvPr/>
        </p:nvSpPr>
        <p:spPr>
          <a:xfrm>
            <a:off x="4833936" y="1436817"/>
            <a:ext cx="2257425" cy="411445"/>
          </a:xfrm>
          <a:prstGeom prst="rect">
            <a:avLst/>
          </a:prstGeom>
          <a:solidFill>
            <a:schemeClr val="bg1"/>
          </a:solidFill>
        </p:spPr>
        <p:txBody>
          <a:bodyPr wrap="square" lIns="0" tIns="0" rIns="0" bIns="0" rtlCol="0" anchor="ctr">
            <a:noAutofit/>
          </a:bodyPr>
          <a:lstStyle/>
          <a:p>
            <a:pPr algn="ctr"/>
            <a:r>
              <a:rPr lang="en-US" sz="1400" b="1" dirty="0">
                <a:solidFill>
                  <a:schemeClr val="tx2"/>
                </a:solidFill>
              </a:rPr>
              <a:t>Example scenarios</a:t>
            </a:r>
          </a:p>
        </p:txBody>
      </p:sp>
      <p:pic>
        <p:nvPicPr>
          <p:cNvPr id="21" name="Picture 20">
            <a:extLst>
              <a:ext uri="{FF2B5EF4-FFF2-40B4-BE49-F238E27FC236}">
                <a16:creationId xmlns:a16="http://schemas.microsoft.com/office/drawing/2014/main" id="{36949F1A-7883-40F4-B86F-53E867E5DC2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5400000">
            <a:off x="5756927" y="2816397"/>
            <a:ext cx="411445" cy="693329"/>
          </a:xfrm>
          <a:prstGeom prst="rect">
            <a:avLst/>
          </a:prstGeom>
        </p:spPr>
      </p:pic>
      <p:grpSp>
        <p:nvGrpSpPr>
          <p:cNvPr id="16" name="Group 15">
            <a:extLst>
              <a:ext uri="{FF2B5EF4-FFF2-40B4-BE49-F238E27FC236}">
                <a16:creationId xmlns:a16="http://schemas.microsoft.com/office/drawing/2014/main" id="{C41F527A-A700-40C6-8CB2-9CFFC3FC77CF}"/>
              </a:ext>
            </a:extLst>
          </p:cNvPr>
          <p:cNvGrpSpPr/>
          <p:nvPr/>
        </p:nvGrpSpPr>
        <p:grpSpPr>
          <a:xfrm>
            <a:off x="762001" y="3419748"/>
            <a:ext cx="4984811" cy="2327565"/>
            <a:chOff x="461177" y="805936"/>
            <a:chExt cx="7375572" cy="1636211"/>
          </a:xfrm>
        </p:grpSpPr>
        <p:sp>
          <p:nvSpPr>
            <p:cNvPr id="18" name="Rectangle 17">
              <a:extLst>
                <a:ext uri="{FF2B5EF4-FFF2-40B4-BE49-F238E27FC236}">
                  <a16:creationId xmlns:a16="http://schemas.microsoft.com/office/drawing/2014/main" id="{67E5D4C4-EBDC-4C02-8DEA-9CF1B090C8A4}"/>
                </a:ext>
              </a:extLst>
            </p:cNvPr>
            <p:cNvSpPr/>
            <p:nvPr/>
          </p:nvSpPr>
          <p:spPr>
            <a:xfrm>
              <a:off x="461177" y="893594"/>
              <a:ext cx="7375572" cy="1548553"/>
            </a:xfrm>
            <a:prstGeom prst="rect">
              <a:avLst/>
            </a:prstGeom>
            <a:solidFill>
              <a:srgbClr val="FFFFFF">
                <a:lumMod val="95000"/>
                <a:alpha val="68000"/>
              </a:srgbClr>
            </a:solidFill>
            <a:ln w="12700" cap="flat" cmpd="sng" algn="ctr">
              <a:solidFill>
                <a:schemeClr val="tx2"/>
              </a:solidFill>
              <a:prstDash val="solid"/>
              <a:miter lim="800000"/>
            </a:ln>
            <a:effectLst/>
          </p:spPr>
          <p:txBody>
            <a:bodyPr tIns="365760" rtlCol="0" anchor="t"/>
            <a:lstStyle/>
            <a:p>
              <a:pPr marL="628650" lvl="0" indent="-285750" defTabSz="457200">
                <a:spcAft>
                  <a:spcPts val="800"/>
                </a:spcAft>
                <a:buFont typeface="Arial" panose="020B0604020202020204" pitchFamily="34" charset="0"/>
                <a:buChar char="•"/>
                <a:defRPr/>
              </a:pPr>
              <a:r>
                <a:rPr lang="en-US" sz="1200" kern="0" dirty="0">
                  <a:solidFill>
                    <a:srgbClr val="242424"/>
                  </a:solidFill>
                </a:rPr>
                <a:t>Businesses considering any of the four example scenarios above could effectively lock in a low swap rate</a:t>
              </a:r>
            </a:p>
            <a:p>
              <a:pPr marL="628650" lvl="0" indent="-285750" defTabSz="457200">
                <a:spcAft>
                  <a:spcPts val="800"/>
                </a:spcAft>
                <a:buFont typeface="Arial" panose="020B0604020202020204" pitchFamily="34" charset="0"/>
                <a:buChar char="•"/>
                <a:defRPr/>
              </a:pPr>
              <a:r>
                <a:rPr lang="en-US" sz="1200" kern="0" dirty="0">
                  <a:solidFill>
                    <a:srgbClr val="242424"/>
                  </a:solidFill>
                </a:rPr>
                <a:t>Reduced borrowing and hedging costs will enable corporates to achieve their target fixed-to-float debt ratio</a:t>
              </a:r>
            </a:p>
            <a:p>
              <a:pPr marL="628650" lvl="0" indent="-285750" defTabSz="457200">
                <a:spcAft>
                  <a:spcPts val="800"/>
                </a:spcAft>
                <a:buFont typeface="Arial" panose="020B0604020202020204" pitchFamily="34" charset="0"/>
                <a:buChar char="•"/>
                <a:defRPr/>
              </a:pPr>
              <a:r>
                <a:rPr lang="en-US" sz="1200" kern="0" dirty="0">
                  <a:solidFill>
                    <a:srgbClr val="242424"/>
                  </a:solidFill>
                </a:rPr>
                <a:t>Current environment allows for companies to align hedges with the terms laid out in credit agreements, especially with rates near 0% and banks inserting 0% - 1% floors on LIBOR into credit agreements</a:t>
              </a:r>
            </a:p>
          </p:txBody>
        </p:sp>
        <p:sp>
          <p:nvSpPr>
            <p:cNvPr id="19" name="Rectangle 18">
              <a:extLst>
                <a:ext uri="{FF2B5EF4-FFF2-40B4-BE49-F238E27FC236}">
                  <a16:creationId xmlns:a16="http://schemas.microsoft.com/office/drawing/2014/main" id="{E997978F-1ABF-450C-B20E-9FCAFA76F20F}"/>
                </a:ext>
              </a:extLst>
            </p:cNvPr>
            <p:cNvSpPr/>
            <p:nvPr/>
          </p:nvSpPr>
          <p:spPr>
            <a:xfrm>
              <a:off x="811791" y="805936"/>
              <a:ext cx="3565598" cy="255657"/>
            </a:xfrm>
            <a:prstGeom prst="rect">
              <a:avLst/>
            </a:prstGeom>
            <a:solidFill>
              <a:schemeClr val="tx2"/>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panose="020F0502020204030204"/>
                  <a:ea typeface="+mn-ea"/>
                  <a:cs typeface="+mn-cs"/>
                </a:rPr>
                <a:t>Economic benefits</a:t>
              </a:r>
            </a:p>
          </p:txBody>
        </p:sp>
      </p:grpSp>
      <p:grpSp>
        <p:nvGrpSpPr>
          <p:cNvPr id="22" name="Group 21">
            <a:extLst>
              <a:ext uri="{FF2B5EF4-FFF2-40B4-BE49-F238E27FC236}">
                <a16:creationId xmlns:a16="http://schemas.microsoft.com/office/drawing/2014/main" id="{13DD0ECE-FB30-44CE-93BE-D59D2B5E3D2E}"/>
              </a:ext>
            </a:extLst>
          </p:cNvPr>
          <p:cNvGrpSpPr/>
          <p:nvPr/>
        </p:nvGrpSpPr>
        <p:grpSpPr>
          <a:xfrm>
            <a:off x="6217920" y="3419748"/>
            <a:ext cx="4983480" cy="2327563"/>
            <a:chOff x="125967" y="805937"/>
            <a:chExt cx="7407225" cy="1636212"/>
          </a:xfrm>
        </p:grpSpPr>
        <p:sp>
          <p:nvSpPr>
            <p:cNvPr id="23" name="Rectangle 22">
              <a:extLst>
                <a:ext uri="{FF2B5EF4-FFF2-40B4-BE49-F238E27FC236}">
                  <a16:creationId xmlns:a16="http://schemas.microsoft.com/office/drawing/2014/main" id="{12F0ACB4-6D82-4966-8FC4-75163F883D6C}"/>
                </a:ext>
              </a:extLst>
            </p:cNvPr>
            <p:cNvSpPr/>
            <p:nvPr/>
          </p:nvSpPr>
          <p:spPr>
            <a:xfrm>
              <a:off x="125967" y="893595"/>
              <a:ext cx="7407225" cy="1548554"/>
            </a:xfrm>
            <a:prstGeom prst="rect">
              <a:avLst/>
            </a:prstGeom>
            <a:solidFill>
              <a:srgbClr val="FFFFFF">
                <a:lumMod val="95000"/>
                <a:alpha val="68000"/>
              </a:srgbClr>
            </a:solidFill>
            <a:ln w="12700" cap="flat" cmpd="sng" algn="ctr">
              <a:solidFill>
                <a:schemeClr val="accent2"/>
              </a:solidFill>
              <a:prstDash val="solid"/>
              <a:miter lim="800000"/>
            </a:ln>
            <a:effectLst/>
          </p:spPr>
          <p:txBody>
            <a:bodyPr tIns="365760" bIns="365760" rtlCol="0" anchor="ctr"/>
            <a:lstStyle/>
            <a:p>
              <a:pPr marL="628650" lvl="0" indent="-285750" defTabSz="457200">
                <a:spcAft>
                  <a:spcPts val="800"/>
                </a:spcAft>
                <a:buFont typeface="Arial" panose="020B0604020202020204" pitchFamily="34" charset="0"/>
                <a:buChar char="•"/>
                <a:defRPr/>
              </a:pPr>
              <a:r>
                <a:rPr lang="en-US" sz="1200" kern="0" dirty="0">
                  <a:solidFill>
                    <a:srgbClr val="242424"/>
                  </a:solidFill>
                </a:rPr>
                <a:t>Allows companies the opportunity to align both accounting and economic objectives</a:t>
              </a:r>
            </a:p>
            <a:p>
              <a:pPr marL="628650" lvl="0" indent="-285750" defTabSz="457200">
                <a:spcAft>
                  <a:spcPts val="800"/>
                </a:spcAft>
                <a:buFont typeface="Arial" panose="020B0604020202020204" pitchFamily="34" charset="0"/>
                <a:buChar char="•"/>
                <a:defRPr/>
              </a:pPr>
              <a:r>
                <a:rPr lang="en-US" sz="1200" kern="0" dirty="0">
                  <a:solidFill>
                    <a:srgbClr val="242424"/>
                  </a:solidFill>
                </a:rPr>
                <a:t>Could minimize economic mismatches and allow for smoother applicability of hedge accounting, without corporates having to worry about passing trade effectiveness </a:t>
              </a:r>
            </a:p>
          </p:txBody>
        </p:sp>
        <p:sp>
          <p:nvSpPr>
            <p:cNvPr id="24" name="Rectangle 23">
              <a:extLst>
                <a:ext uri="{FF2B5EF4-FFF2-40B4-BE49-F238E27FC236}">
                  <a16:creationId xmlns:a16="http://schemas.microsoft.com/office/drawing/2014/main" id="{F22C52C9-DADE-4C45-97DF-FBFE692507F7}"/>
                </a:ext>
              </a:extLst>
            </p:cNvPr>
            <p:cNvSpPr/>
            <p:nvPr/>
          </p:nvSpPr>
          <p:spPr>
            <a:xfrm>
              <a:off x="811791" y="805937"/>
              <a:ext cx="3139545" cy="255657"/>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panose="020F0502020204030204"/>
                  <a:ea typeface="+mn-ea"/>
                  <a:cs typeface="+mn-cs"/>
                </a:rPr>
                <a:t>Accounting benefits</a:t>
              </a:r>
            </a:p>
          </p:txBody>
        </p:sp>
      </p:grpSp>
    </p:spTree>
    <p:extLst>
      <p:ext uri="{BB962C8B-B14F-4D97-AF65-F5344CB8AC3E}">
        <p14:creationId xmlns:p14="http://schemas.microsoft.com/office/powerpoint/2010/main" val="16164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A86FC6-6DDC-4BDD-946A-96169FDF0880}"/>
              </a:ext>
            </a:extLst>
          </p:cNvPr>
          <p:cNvPicPr>
            <a:picLocks noChangeAspect="1"/>
          </p:cNvPicPr>
          <p:nvPr/>
        </p:nvPicPr>
        <p:blipFill rotWithShape="1">
          <a:blip r:embed="rId2"/>
          <a:srcRect t="7734" b="17266"/>
          <a:stretch/>
        </p:blipFill>
        <p:spPr>
          <a:xfrm>
            <a:off x="20" y="-839"/>
            <a:ext cx="12191980" cy="6858000"/>
          </a:xfrm>
          <a:prstGeom prst="rect">
            <a:avLst/>
          </a:prstGeom>
        </p:spPr>
      </p:pic>
      <p:sp useBgFill="1">
        <p:nvSpPr>
          <p:cNvPr id="9" name="Rectangle 8">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6670A5E2-ED3E-4F1C-97E1-EBF7537D08E8}"/>
              </a:ext>
            </a:extLst>
          </p:cNvPr>
          <p:cNvSpPr>
            <a:spLocks noGrp="1"/>
          </p:cNvSpPr>
          <p:nvPr>
            <p:ph type="ctrTitle"/>
          </p:nvPr>
        </p:nvSpPr>
        <p:spPr>
          <a:xfrm>
            <a:off x="1771131" y="1792390"/>
            <a:ext cx="8649738" cy="1809405"/>
          </a:xfrm>
        </p:spPr>
        <p:txBody>
          <a:bodyPr>
            <a:normAutofit/>
          </a:bodyPr>
          <a:lstStyle/>
          <a:p>
            <a:r>
              <a:rPr lang="en-US" sz="3600" dirty="0"/>
              <a:t>Thanks to our partners</a:t>
            </a:r>
          </a:p>
        </p:txBody>
      </p:sp>
      <p:sp>
        <p:nvSpPr>
          <p:cNvPr id="3" name="Subtitle 2">
            <a:extLst>
              <a:ext uri="{FF2B5EF4-FFF2-40B4-BE49-F238E27FC236}">
                <a16:creationId xmlns:a16="http://schemas.microsoft.com/office/drawing/2014/main" id="{2C527515-693F-464B-A215-CAE630CFA3DA}"/>
              </a:ext>
            </a:extLst>
          </p:cNvPr>
          <p:cNvSpPr>
            <a:spLocks noGrp="1"/>
          </p:cNvSpPr>
          <p:nvPr>
            <p:ph type="subTitle" idx="1"/>
          </p:nvPr>
        </p:nvSpPr>
        <p:spPr>
          <a:xfrm>
            <a:off x="1447799" y="3173048"/>
            <a:ext cx="9124219" cy="2086918"/>
          </a:xfrm>
        </p:spPr>
        <p:txBody>
          <a:bodyPr>
            <a:normAutofit/>
          </a:bodyPr>
          <a:lstStyle/>
          <a:p>
            <a:pPr>
              <a:lnSpc>
                <a:spcPct val="110000"/>
              </a:lnSpc>
              <a:spcAft>
                <a:spcPts val="600"/>
              </a:spcAft>
            </a:pPr>
            <a:r>
              <a:rPr lang="en-US" b="1" dirty="0"/>
              <a:t>Today’s Sponsor &amp; Speaker: Chatham Financial</a:t>
            </a:r>
          </a:p>
          <a:p>
            <a:pPr>
              <a:lnSpc>
                <a:spcPct val="110000"/>
              </a:lnSpc>
              <a:spcAft>
                <a:spcPts val="600"/>
              </a:spcAft>
            </a:pPr>
            <a:r>
              <a:rPr lang="en-US" b="1" dirty="0"/>
              <a:t>And our AFPA friends for partnering with us for this webinar</a:t>
            </a:r>
          </a:p>
          <a:p>
            <a:pPr>
              <a:lnSpc>
                <a:spcPct val="110000"/>
              </a:lnSpc>
              <a:spcAft>
                <a:spcPts val="600"/>
              </a:spcAft>
            </a:pPr>
            <a:endParaRPr lang="en-US" sz="1700" dirty="0"/>
          </a:p>
        </p:txBody>
      </p:sp>
      <p:sp>
        <p:nvSpPr>
          <p:cNvPr id="13" name="Rectangle 12">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EA02F72-0281-45D7-99FB-FECE9F8D4E5F}"/>
              </a:ext>
            </a:extLst>
          </p:cNvPr>
          <p:cNvPicPr>
            <a:picLocks noChangeAspect="1"/>
          </p:cNvPicPr>
          <p:nvPr/>
        </p:nvPicPr>
        <p:blipFill>
          <a:blip r:embed="rId3"/>
          <a:stretch>
            <a:fillRect/>
          </a:stretch>
        </p:blipFill>
        <p:spPr>
          <a:xfrm>
            <a:off x="1665069" y="1504744"/>
            <a:ext cx="1713049" cy="867945"/>
          </a:xfrm>
          <a:prstGeom prst="rect">
            <a:avLst/>
          </a:prstGeom>
        </p:spPr>
      </p:pic>
      <p:pic>
        <p:nvPicPr>
          <p:cNvPr id="7" name="Picture 6">
            <a:extLst>
              <a:ext uri="{FF2B5EF4-FFF2-40B4-BE49-F238E27FC236}">
                <a16:creationId xmlns:a16="http://schemas.microsoft.com/office/drawing/2014/main" id="{0735BDD6-0436-4C51-AB4C-A7212D33E814}"/>
              </a:ext>
            </a:extLst>
          </p:cNvPr>
          <p:cNvPicPr>
            <a:picLocks noChangeAspect="1"/>
          </p:cNvPicPr>
          <p:nvPr/>
        </p:nvPicPr>
        <p:blipFill>
          <a:blip r:embed="rId4"/>
          <a:stretch>
            <a:fillRect/>
          </a:stretch>
        </p:blipFill>
        <p:spPr>
          <a:xfrm>
            <a:off x="8363970" y="1567068"/>
            <a:ext cx="1989264" cy="805621"/>
          </a:xfrm>
          <a:prstGeom prst="rect">
            <a:avLst/>
          </a:prstGeom>
        </p:spPr>
      </p:pic>
      <p:pic>
        <p:nvPicPr>
          <p:cNvPr id="21" name="Picture 20">
            <a:extLst>
              <a:ext uri="{FF2B5EF4-FFF2-40B4-BE49-F238E27FC236}">
                <a16:creationId xmlns:a16="http://schemas.microsoft.com/office/drawing/2014/main" id="{ADDBF88F-D084-4C92-807E-7426B6B7620D}"/>
              </a:ext>
            </a:extLst>
          </p:cNvPr>
          <p:cNvPicPr>
            <a:picLocks noChangeAspect="1"/>
          </p:cNvPicPr>
          <p:nvPr/>
        </p:nvPicPr>
        <p:blipFill>
          <a:blip r:embed="rId5"/>
          <a:stretch>
            <a:fillRect/>
          </a:stretch>
        </p:blipFill>
        <p:spPr>
          <a:xfrm>
            <a:off x="5549883" y="4098573"/>
            <a:ext cx="1596463" cy="1013754"/>
          </a:xfrm>
          <a:prstGeom prst="rect">
            <a:avLst/>
          </a:prstGeom>
        </p:spPr>
      </p:pic>
    </p:spTree>
    <p:extLst>
      <p:ext uri="{BB962C8B-B14F-4D97-AF65-F5344CB8AC3E}">
        <p14:creationId xmlns:p14="http://schemas.microsoft.com/office/powerpoint/2010/main" val="2632235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C9AD84-1396-4380-A3F3-002F784CF276}"/>
              </a:ext>
            </a:extLst>
          </p:cNvPr>
          <p:cNvSpPr>
            <a:spLocks noGrp="1"/>
          </p:cNvSpPr>
          <p:nvPr>
            <p:ph type="title"/>
          </p:nvPr>
        </p:nvSpPr>
        <p:spPr/>
        <p:txBody>
          <a:bodyPr/>
          <a:lstStyle/>
          <a:p>
            <a:r>
              <a:rPr lang="en-US" dirty="0"/>
              <a:t>Impacts of the current market</a:t>
            </a:r>
          </a:p>
        </p:txBody>
      </p:sp>
      <p:sp>
        <p:nvSpPr>
          <p:cNvPr id="4" name="Slide Number Placeholder 3">
            <a:extLst>
              <a:ext uri="{FF2B5EF4-FFF2-40B4-BE49-F238E27FC236}">
                <a16:creationId xmlns:a16="http://schemas.microsoft.com/office/drawing/2014/main" id="{79F9DA83-AFCF-46D8-93D2-373A385E5310}"/>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20</a:t>
            </a:fld>
            <a:endParaRPr lang="en-US" dirty="0">
              <a:solidFill>
                <a:srgbClr val="1F2322"/>
              </a:solidFill>
            </a:endParaRPr>
          </a:p>
        </p:txBody>
      </p:sp>
      <p:sp>
        <p:nvSpPr>
          <p:cNvPr id="7" name="Text Placeholder 6">
            <a:extLst>
              <a:ext uri="{FF2B5EF4-FFF2-40B4-BE49-F238E27FC236}">
                <a16:creationId xmlns:a16="http://schemas.microsoft.com/office/drawing/2014/main" id="{A336E1FC-4CF0-4080-A1E4-BF277AA3E69D}"/>
              </a:ext>
            </a:extLst>
          </p:cNvPr>
          <p:cNvSpPr>
            <a:spLocks noGrp="1"/>
          </p:cNvSpPr>
          <p:nvPr>
            <p:ph type="body" sz="quarter" idx="11"/>
          </p:nvPr>
        </p:nvSpPr>
        <p:spPr/>
        <p:txBody>
          <a:bodyPr/>
          <a:lstStyle/>
          <a:p>
            <a:r>
              <a:rPr lang="en-US" dirty="0"/>
              <a:t>Developments in the global currency market</a:t>
            </a:r>
          </a:p>
        </p:txBody>
      </p:sp>
      <p:grpSp>
        <p:nvGrpSpPr>
          <p:cNvPr id="9" name="Group 8">
            <a:extLst>
              <a:ext uri="{FF2B5EF4-FFF2-40B4-BE49-F238E27FC236}">
                <a16:creationId xmlns:a16="http://schemas.microsoft.com/office/drawing/2014/main" id="{E7D93615-797E-4F3D-9DA3-131CC5C28465}"/>
              </a:ext>
            </a:extLst>
          </p:cNvPr>
          <p:cNvGrpSpPr/>
          <p:nvPr/>
        </p:nvGrpSpPr>
        <p:grpSpPr>
          <a:xfrm>
            <a:off x="5401340" y="1469794"/>
            <a:ext cx="6028659" cy="2837276"/>
            <a:chOff x="751792" y="1224247"/>
            <a:chExt cx="10650235" cy="2824092"/>
          </a:xfrm>
        </p:grpSpPr>
        <p:sp>
          <p:nvSpPr>
            <p:cNvPr id="10" name="Rectangle 9">
              <a:extLst>
                <a:ext uri="{FF2B5EF4-FFF2-40B4-BE49-F238E27FC236}">
                  <a16:creationId xmlns:a16="http://schemas.microsoft.com/office/drawing/2014/main" id="{54827336-D269-4C52-9604-0880AD9E23FE}"/>
                </a:ext>
              </a:extLst>
            </p:cNvPr>
            <p:cNvSpPr/>
            <p:nvPr/>
          </p:nvSpPr>
          <p:spPr>
            <a:xfrm>
              <a:off x="751792" y="1224247"/>
              <a:ext cx="10650235" cy="3157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rPr>
                <a:t>Market observations and impact to corporates</a:t>
              </a:r>
            </a:p>
          </p:txBody>
        </p:sp>
        <p:sp>
          <p:nvSpPr>
            <p:cNvPr id="11" name="Rectangle 10">
              <a:extLst>
                <a:ext uri="{FF2B5EF4-FFF2-40B4-BE49-F238E27FC236}">
                  <a16:creationId xmlns:a16="http://schemas.microsoft.com/office/drawing/2014/main" id="{263F9F3B-2571-4DE4-8CDC-F66C74C74AF8}"/>
                </a:ext>
              </a:extLst>
            </p:cNvPr>
            <p:cNvSpPr/>
            <p:nvPr/>
          </p:nvSpPr>
          <p:spPr>
            <a:xfrm>
              <a:off x="751792" y="1539990"/>
              <a:ext cx="10650235" cy="25083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171450" indent="-171450" algn="l">
                <a:spcBef>
                  <a:spcPts val="600"/>
                </a:spcBef>
                <a:buFont typeface="Arial" panose="020B0604020202020204" pitchFamily="34" charset="0"/>
                <a:buChar char="•"/>
              </a:pPr>
              <a:r>
                <a:rPr lang="en-US" sz="1200" dirty="0">
                  <a:solidFill>
                    <a:schemeClr val="tx1"/>
                  </a:solidFill>
                </a:rPr>
                <a:t>Both developed and emerging market currencies experienced large volatility movements catalysed by COVID-19 in 1Q20</a:t>
              </a:r>
            </a:p>
            <a:p>
              <a:pPr marL="171450" indent="-171450" algn="l">
                <a:spcBef>
                  <a:spcPts val="600"/>
                </a:spcBef>
                <a:buFont typeface="Arial" panose="020B0604020202020204" pitchFamily="34" charset="0"/>
                <a:buChar char="•"/>
              </a:pPr>
              <a:r>
                <a:rPr lang="en-US" sz="1200" dirty="0">
                  <a:solidFill>
                    <a:schemeClr val="tx1"/>
                  </a:solidFill>
                </a:rPr>
                <a:t>Corporates with operational FX hedging programs are now faced with the challenge to re-assess the effectiveness of their existing programs</a:t>
              </a:r>
            </a:p>
            <a:p>
              <a:pPr marL="171450" indent="-171450" algn="l">
                <a:spcBef>
                  <a:spcPts val="600"/>
                </a:spcBef>
                <a:buFont typeface="Arial" panose="020B0604020202020204" pitchFamily="34" charset="0"/>
                <a:buChar char="•"/>
              </a:pPr>
              <a:r>
                <a:rPr lang="en-US" sz="1200" dirty="0">
                  <a:solidFill>
                    <a:schemeClr val="tx1"/>
                  </a:solidFill>
                </a:rPr>
                <a:t>Fluctuations in currencies are impacting how businesses view their cash flow and balance sheet risk:</a:t>
              </a:r>
            </a:p>
            <a:p>
              <a:pPr marL="628650" lvl="1" indent="-171450">
                <a:spcBef>
                  <a:spcPts val="600"/>
                </a:spcBef>
                <a:buClr>
                  <a:schemeClr val="tx1"/>
                </a:buClr>
                <a:buFont typeface="Arial" panose="020B0604020202020204" pitchFamily="34" charset="0"/>
                <a:buChar char="•"/>
              </a:pPr>
              <a:r>
                <a:rPr lang="en-US" sz="1200" b="1" dirty="0">
                  <a:solidFill>
                    <a:schemeClr val="tx2"/>
                  </a:solidFill>
                </a:rPr>
                <a:t>Cash flow </a:t>
              </a:r>
              <a:r>
                <a:rPr lang="en-US" sz="1200" dirty="0">
                  <a:solidFill>
                    <a:schemeClr val="tx1"/>
                  </a:solidFill>
                </a:rPr>
                <a:t>–</a:t>
              </a:r>
              <a:r>
                <a:rPr lang="en-US" sz="1200" b="1" dirty="0">
                  <a:solidFill>
                    <a:schemeClr val="tx2"/>
                  </a:solidFill>
                </a:rPr>
                <a:t>  </a:t>
              </a:r>
              <a:r>
                <a:rPr lang="en-US" sz="1200" dirty="0">
                  <a:solidFill>
                    <a:schemeClr val="tx1"/>
                  </a:solidFill>
                </a:rPr>
                <a:t>many corporates generating foreign revenues have witnessed an erosion of forecasted revenues, impacting consolidated earnings</a:t>
              </a:r>
            </a:p>
            <a:p>
              <a:pPr marL="628650" lvl="1" indent="-171450">
                <a:spcBef>
                  <a:spcPts val="600"/>
                </a:spcBef>
                <a:buClr>
                  <a:schemeClr val="tx1"/>
                </a:buClr>
                <a:buFont typeface="Arial" panose="020B0604020202020204" pitchFamily="34" charset="0"/>
                <a:buChar char="•"/>
              </a:pPr>
              <a:r>
                <a:rPr lang="en-US" sz="1200" b="1" dirty="0">
                  <a:solidFill>
                    <a:schemeClr val="tx2"/>
                  </a:solidFill>
                </a:rPr>
                <a:t>Balance sheet </a:t>
              </a:r>
              <a:r>
                <a:rPr lang="en-US" sz="1200" dirty="0">
                  <a:solidFill>
                    <a:schemeClr val="tx1"/>
                  </a:solidFill>
                </a:rPr>
                <a:t>–</a:t>
              </a:r>
              <a:r>
                <a:rPr lang="en-US" sz="1200" b="1" dirty="0">
                  <a:solidFill>
                    <a:schemeClr val="tx1"/>
                  </a:solidFill>
                </a:rPr>
                <a:t> </a:t>
              </a:r>
              <a:r>
                <a:rPr lang="en-US" sz="1200" dirty="0">
                  <a:solidFill>
                    <a:schemeClr val="tx1"/>
                  </a:solidFill>
                </a:rPr>
                <a:t>corporates are also faced with re-measurement challenges, especially with the greenback strengthening. High volatility across developed and emerging market currencies is likely to impact FX gain/loss at the consolidated level   </a:t>
              </a:r>
            </a:p>
            <a:p>
              <a:pPr marL="171450" indent="-171450" algn="l">
                <a:spcBef>
                  <a:spcPts val="600"/>
                </a:spcBef>
                <a:buFont typeface="Arial" panose="020B0604020202020204" pitchFamily="34" charset="0"/>
                <a:buChar char="•"/>
              </a:pPr>
              <a:endParaRPr lang="en-US" sz="1200" dirty="0">
                <a:solidFill>
                  <a:schemeClr val="tx1"/>
                </a:solidFill>
              </a:endParaRPr>
            </a:p>
          </p:txBody>
        </p:sp>
      </p:grpSp>
      <p:grpSp>
        <p:nvGrpSpPr>
          <p:cNvPr id="29" name="Group 28">
            <a:extLst>
              <a:ext uri="{FF2B5EF4-FFF2-40B4-BE49-F238E27FC236}">
                <a16:creationId xmlns:a16="http://schemas.microsoft.com/office/drawing/2014/main" id="{B604FCB7-F1CF-44E0-8BBF-286FABC7E331}"/>
              </a:ext>
            </a:extLst>
          </p:cNvPr>
          <p:cNvGrpSpPr/>
          <p:nvPr/>
        </p:nvGrpSpPr>
        <p:grpSpPr>
          <a:xfrm>
            <a:off x="714376" y="4375604"/>
            <a:ext cx="10669701" cy="2071621"/>
            <a:chOff x="761150" y="4385552"/>
            <a:chExt cx="10669701" cy="2071621"/>
          </a:xfrm>
        </p:grpSpPr>
        <p:sp>
          <p:nvSpPr>
            <p:cNvPr id="13" name="Rectangle 12">
              <a:extLst>
                <a:ext uri="{FF2B5EF4-FFF2-40B4-BE49-F238E27FC236}">
                  <a16:creationId xmlns:a16="http://schemas.microsoft.com/office/drawing/2014/main" id="{0BBF6F92-E194-4E35-9E5F-CCC736977094}"/>
                </a:ext>
              </a:extLst>
            </p:cNvPr>
            <p:cNvSpPr/>
            <p:nvPr/>
          </p:nvSpPr>
          <p:spPr>
            <a:xfrm>
              <a:off x="813393" y="4385552"/>
              <a:ext cx="10616606" cy="384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rPr>
                <a:t>Areas for corporates to focus on in the current market</a:t>
              </a:r>
            </a:p>
          </p:txBody>
        </p:sp>
        <p:sp>
          <p:nvSpPr>
            <p:cNvPr id="19" name="Rectangle 18">
              <a:extLst>
                <a:ext uri="{FF2B5EF4-FFF2-40B4-BE49-F238E27FC236}">
                  <a16:creationId xmlns:a16="http://schemas.microsoft.com/office/drawing/2014/main" id="{32F3024C-6DC2-4A48-B120-4962CC60114D}"/>
                </a:ext>
              </a:extLst>
            </p:cNvPr>
            <p:cNvSpPr/>
            <p:nvPr/>
          </p:nvSpPr>
          <p:spPr>
            <a:xfrm>
              <a:off x="813393" y="5132105"/>
              <a:ext cx="3226979" cy="1325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171450" indent="-171450" algn="l">
                <a:spcBef>
                  <a:spcPts val="600"/>
                </a:spcBef>
                <a:buFont typeface="Arial" panose="020B0604020202020204" pitchFamily="34" charset="0"/>
                <a:buChar char="•"/>
              </a:pPr>
              <a:r>
                <a:rPr lang="en-US" sz="1200" dirty="0">
                  <a:solidFill>
                    <a:schemeClr val="tx1"/>
                  </a:solidFill>
                </a:rPr>
                <a:t>Resilience of FX policy in meeting objectives</a:t>
              </a:r>
            </a:p>
            <a:p>
              <a:pPr marL="171450" indent="-171450" algn="l">
                <a:spcBef>
                  <a:spcPts val="600"/>
                </a:spcBef>
                <a:buFont typeface="Arial" panose="020B0604020202020204" pitchFamily="34" charset="0"/>
                <a:buChar char="•"/>
              </a:pPr>
              <a:r>
                <a:rPr lang="en-US" sz="1200" dirty="0">
                  <a:solidFill>
                    <a:schemeClr val="tx1"/>
                  </a:solidFill>
                </a:rPr>
                <a:t>Forecast and hedge ratio adjustment </a:t>
              </a:r>
            </a:p>
            <a:p>
              <a:pPr marL="171450" indent="-171450" algn="l">
                <a:spcBef>
                  <a:spcPts val="600"/>
                </a:spcBef>
                <a:buFont typeface="Arial" panose="020B0604020202020204" pitchFamily="34" charset="0"/>
                <a:buChar char="•"/>
              </a:pPr>
              <a:r>
                <a:rPr lang="en-US" sz="1200" dirty="0">
                  <a:solidFill>
                    <a:schemeClr val="tx1"/>
                  </a:solidFill>
                </a:rPr>
                <a:t>Identify areas where most residual risk lies net of hedging</a:t>
              </a:r>
            </a:p>
            <a:p>
              <a:pPr marL="171450" indent="-171450" algn="l">
                <a:spcBef>
                  <a:spcPts val="600"/>
                </a:spcBef>
                <a:buFont typeface="Arial" panose="020B0604020202020204" pitchFamily="34" charset="0"/>
                <a:buChar char="•"/>
              </a:pPr>
              <a:r>
                <a:rPr lang="en-US" sz="1200" dirty="0">
                  <a:solidFill>
                    <a:schemeClr val="tx1"/>
                  </a:solidFill>
                </a:rPr>
                <a:t>Administrative burden of current program</a:t>
              </a:r>
            </a:p>
          </p:txBody>
        </p:sp>
        <p:sp>
          <p:nvSpPr>
            <p:cNvPr id="20" name="Rectangle 19">
              <a:extLst>
                <a:ext uri="{FF2B5EF4-FFF2-40B4-BE49-F238E27FC236}">
                  <a16:creationId xmlns:a16="http://schemas.microsoft.com/office/drawing/2014/main" id="{BA517E56-1C24-46AC-AB36-39023272386B}"/>
                </a:ext>
              </a:extLst>
            </p:cNvPr>
            <p:cNvSpPr/>
            <p:nvPr/>
          </p:nvSpPr>
          <p:spPr>
            <a:xfrm>
              <a:off x="4508206" y="5134730"/>
              <a:ext cx="3226979" cy="1233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171450" indent="-171450" algn="l">
                <a:spcBef>
                  <a:spcPts val="600"/>
                </a:spcBef>
                <a:buFont typeface="Arial" panose="020B0604020202020204" pitchFamily="34" charset="0"/>
                <a:buChar char="•"/>
              </a:pPr>
              <a:r>
                <a:rPr lang="en-US" sz="1200" dirty="0">
                  <a:solidFill>
                    <a:schemeClr val="tx1"/>
                  </a:solidFill>
                </a:rPr>
                <a:t>Unwinding hedges in asset positions</a:t>
              </a:r>
            </a:p>
            <a:p>
              <a:pPr marL="171450" indent="-171450" algn="l">
                <a:spcBef>
                  <a:spcPts val="600"/>
                </a:spcBef>
                <a:buFont typeface="Arial" panose="020B0604020202020204" pitchFamily="34" charset="0"/>
                <a:buChar char="•"/>
              </a:pPr>
              <a:r>
                <a:rPr lang="en-US" sz="1200" dirty="0">
                  <a:solidFill>
                    <a:schemeClr val="tx1"/>
                  </a:solidFill>
                </a:rPr>
                <a:t>Pausing cash flow and balance sheet hedging to eliminate hedge settlements</a:t>
              </a:r>
            </a:p>
          </p:txBody>
        </p:sp>
        <p:sp>
          <p:nvSpPr>
            <p:cNvPr id="21" name="Rectangle 20">
              <a:extLst>
                <a:ext uri="{FF2B5EF4-FFF2-40B4-BE49-F238E27FC236}">
                  <a16:creationId xmlns:a16="http://schemas.microsoft.com/office/drawing/2014/main" id="{12FB1569-460B-4C1C-BDAD-1A83E9877491}"/>
                </a:ext>
              </a:extLst>
            </p:cNvPr>
            <p:cNvSpPr/>
            <p:nvPr/>
          </p:nvSpPr>
          <p:spPr>
            <a:xfrm>
              <a:off x="8203019" y="5117880"/>
              <a:ext cx="3226979" cy="1233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171450" indent="-171450" algn="l">
                <a:spcBef>
                  <a:spcPts val="600"/>
                </a:spcBef>
                <a:buFont typeface="Arial" panose="020B0604020202020204" pitchFamily="34" charset="0"/>
                <a:buChar char="•"/>
              </a:pPr>
              <a:r>
                <a:rPr lang="en-US" sz="1200" dirty="0">
                  <a:solidFill>
                    <a:schemeClr val="tx1"/>
                  </a:solidFill>
                </a:rPr>
                <a:t>Is there potential for missed forecasts?  </a:t>
              </a:r>
            </a:p>
            <a:p>
              <a:pPr marL="171450" indent="-171450">
                <a:spcBef>
                  <a:spcPts val="600"/>
                </a:spcBef>
                <a:buFont typeface="Arial" panose="020B0604020202020204" pitchFamily="34" charset="0"/>
                <a:buChar char="•"/>
              </a:pPr>
              <a:r>
                <a:rPr lang="en-US" sz="1200" dirty="0">
                  <a:solidFill>
                    <a:schemeClr val="tx1"/>
                  </a:solidFill>
                </a:rPr>
                <a:t>Does the company need to de-designate hedges?</a:t>
              </a:r>
            </a:p>
            <a:p>
              <a:pPr marL="171450" indent="-171450" algn="l">
                <a:spcBef>
                  <a:spcPts val="600"/>
                </a:spcBef>
                <a:buFont typeface="Arial" panose="020B0604020202020204" pitchFamily="34" charset="0"/>
                <a:buChar char="•"/>
              </a:pPr>
              <a:r>
                <a:rPr lang="en-US" sz="1200" dirty="0">
                  <a:solidFill>
                    <a:schemeClr val="tx1"/>
                  </a:solidFill>
                </a:rPr>
                <a:t>Does the extenuating circumstances provision with ASC 815 apply to the business?</a:t>
              </a:r>
            </a:p>
            <a:p>
              <a:pPr marL="171450" indent="-171450" algn="l">
                <a:spcBef>
                  <a:spcPts val="600"/>
                </a:spcBef>
                <a:buFont typeface="Arial" panose="020B0604020202020204" pitchFamily="34" charset="0"/>
                <a:buChar char="•"/>
              </a:pPr>
              <a:endParaRPr lang="en-US" sz="1200" dirty="0">
                <a:solidFill>
                  <a:schemeClr val="tx1"/>
                </a:solidFill>
              </a:endParaRPr>
            </a:p>
            <a:p>
              <a:pPr marL="171450" indent="-171450" algn="l">
                <a:spcBef>
                  <a:spcPts val="600"/>
                </a:spcBef>
                <a:buFont typeface="Arial" panose="020B0604020202020204" pitchFamily="34" charset="0"/>
                <a:buChar char="•"/>
              </a:pPr>
              <a:endParaRPr lang="en-US" sz="1200" dirty="0">
                <a:solidFill>
                  <a:schemeClr val="tx1"/>
                </a:solidFill>
              </a:endParaRPr>
            </a:p>
          </p:txBody>
        </p:sp>
        <p:cxnSp>
          <p:nvCxnSpPr>
            <p:cNvPr id="23" name="Straight Connector 22">
              <a:extLst>
                <a:ext uri="{FF2B5EF4-FFF2-40B4-BE49-F238E27FC236}">
                  <a16:creationId xmlns:a16="http://schemas.microsoft.com/office/drawing/2014/main" id="{F45B3265-EF82-4866-9840-4F7F2B35E355}"/>
                </a:ext>
              </a:extLst>
            </p:cNvPr>
            <p:cNvCxnSpPr>
              <a:cxnSpLocks/>
            </p:cNvCxnSpPr>
            <p:nvPr/>
          </p:nvCxnSpPr>
          <p:spPr>
            <a:xfrm>
              <a:off x="4253023" y="5030725"/>
              <a:ext cx="0" cy="132506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F3FD3FB-45EA-47D1-8D17-01C10DC837F2}"/>
                </a:ext>
              </a:extLst>
            </p:cNvPr>
            <p:cNvSpPr/>
            <p:nvPr/>
          </p:nvSpPr>
          <p:spPr>
            <a:xfrm>
              <a:off x="761150" y="4786647"/>
              <a:ext cx="3227832" cy="38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algn="ctr">
                <a:spcBef>
                  <a:spcPts val="600"/>
                </a:spcBef>
              </a:pPr>
              <a:r>
                <a:rPr lang="en-US" sz="1200" b="1" dirty="0">
                  <a:solidFill>
                    <a:schemeClr val="tx2"/>
                  </a:solidFill>
                </a:rPr>
                <a:t>Re-evaluate program effectiveness</a:t>
              </a:r>
            </a:p>
          </p:txBody>
        </p:sp>
        <p:sp>
          <p:nvSpPr>
            <p:cNvPr id="26" name="Rectangle 25">
              <a:extLst>
                <a:ext uri="{FF2B5EF4-FFF2-40B4-BE49-F238E27FC236}">
                  <a16:creationId xmlns:a16="http://schemas.microsoft.com/office/drawing/2014/main" id="{04E75EAC-0BEC-403A-A6B0-2B15210DFD68}"/>
                </a:ext>
              </a:extLst>
            </p:cNvPr>
            <p:cNvSpPr/>
            <p:nvPr/>
          </p:nvSpPr>
          <p:spPr>
            <a:xfrm>
              <a:off x="4304413" y="4802879"/>
              <a:ext cx="3227832" cy="38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algn="ctr">
                <a:spcBef>
                  <a:spcPts val="600"/>
                </a:spcBef>
              </a:pPr>
              <a:r>
                <a:rPr lang="en-US" sz="1200" b="1" dirty="0">
                  <a:solidFill>
                    <a:schemeClr val="tx2"/>
                  </a:solidFill>
                </a:rPr>
                <a:t>Liquidity concerns</a:t>
              </a:r>
            </a:p>
          </p:txBody>
        </p:sp>
        <p:sp>
          <p:nvSpPr>
            <p:cNvPr id="27" name="Rectangle 26">
              <a:extLst>
                <a:ext uri="{FF2B5EF4-FFF2-40B4-BE49-F238E27FC236}">
                  <a16:creationId xmlns:a16="http://schemas.microsoft.com/office/drawing/2014/main" id="{6E4AC873-A667-49EF-8F61-187D59D136B9}"/>
                </a:ext>
              </a:extLst>
            </p:cNvPr>
            <p:cNvSpPr/>
            <p:nvPr/>
          </p:nvSpPr>
          <p:spPr>
            <a:xfrm>
              <a:off x="8203019" y="4803978"/>
              <a:ext cx="3227832" cy="38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algn="ctr">
                <a:spcBef>
                  <a:spcPts val="600"/>
                </a:spcBef>
              </a:pPr>
              <a:r>
                <a:rPr lang="en-US" sz="1200" b="1" dirty="0">
                  <a:solidFill>
                    <a:schemeClr val="tx2"/>
                  </a:solidFill>
                </a:rPr>
                <a:t>Re-assess accounting objectives</a:t>
              </a:r>
            </a:p>
          </p:txBody>
        </p:sp>
        <p:cxnSp>
          <p:nvCxnSpPr>
            <p:cNvPr id="28" name="Straight Connector 27">
              <a:extLst>
                <a:ext uri="{FF2B5EF4-FFF2-40B4-BE49-F238E27FC236}">
                  <a16:creationId xmlns:a16="http://schemas.microsoft.com/office/drawing/2014/main" id="{EA2E7C40-CA18-407C-B0D5-C452FE9F91F5}"/>
                </a:ext>
              </a:extLst>
            </p:cNvPr>
            <p:cNvCxnSpPr>
              <a:cxnSpLocks/>
            </p:cNvCxnSpPr>
            <p:nvPr/>
          </p:nvCxnSpPr>
          <p:spPr>
            <a:xfrm>
              <a:off x="8031126" y="5043421"/>
              <a:ext cx="0" cy="132506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30" name="Chart 29">
            <a:extLst>
              <a:ext uri="{FF2B5EF4-FFF2-40B4-BE49-F238E27FC236}">
                <a16:creationId xmlns:a16="http://schemas.microsoft.com/office/drawing/2014/main" id="{9F868808-6945-4661-B191-FC1B85DD9C92}"/>
              </a:ext>
            </a:extLst>
          </p:cNvPr>
          <p:cNvGraphicFramePr>
            <a:graphicFrameLocks/>
          </p:cNvGraphicFramePr>
          <p:nvPr>
            <p:extLst>
              <p:ext uri="{D42A27DB-BD31-4B8C-83A1-F6EECF244321}">
                <p14:modId xmlns:p14="http://schemas.microsoft.com/office/powerpoint/2010/main" val="3150402442"/>
              </p:ext>
            </p:extLst>
          </p:nvPr>
        </p:nvGraphicFramePr>
        <p:xfrm>
          <a:off x="761150" y="1294863"/>
          <a:ext cx="4549471" cy="2935017"/>
        </p:xfrm>
        <a:graphic>
          <a:graphicData uri="http://schemas.openxmlformats.org/drawingml/2006/chart">
            <c:chart xmlns:c="http://schemas.openxmlformats.org/drawingml/2006/chart" xmlns:r="http://schemas.openxmlformats.org/officeDocument/2006/relationships" r:id="rId3"/>
          </a:graphicData>
        </a:graphic>
      </p:graphicFrame>
      <p:grpSp>
        <p:nvGrpSpPr>
          <p:cNvPr id="38" name="Group 37">
            <a:extLst>
              <a:ext uri="{FF2B5EF4-FFF2-40B4-BE49-F238E27FC236}">
                <a16:creationId xmlns:a16="http://schemas.microsoft.com/office/drawing/2014/main" id="{D722ED4D-087D-4FCD-ADA0-F6227B0FF3DF}"/>
              </a:ext>
            </a:extLst>
          </p:cNvPr>
          <p:cNvGrpSpPr/>
          <p:nvPr/>
        </p:nvGrpSpPr>
        <p:grpSpPr>
          <a:xfrm>
            <a:off x="1233776" y="1822226"/>
            <a:ext cx="2122997" cy="362643"/>
            <a:chOff x="7959255" y="561471"/>
            <a:chExt cx="2122997" cy="362643"/>
          </a:xfrm>
        </p:grpSpPr>
        <p:sp>
          <p:nvSpPr>
            <p:cNvPr id="39" name="Rectangle 38">
              <a:extLst>
                <a:ext uri="{FF2B5EF4-FFF2-40B4-BE49-F238E27FC236}">
                  <a16:creationId xmlns:a16="http://schemas.microsoft.com/office/drawing/2014/main" id="{A9DB41CC-697E-4648-896B-37D22FA1466E}"/>
                </a:ext>
              </a:extLst>
            </p:cNvPr>
            <p:cNvSpPr/>
            <p:nvPr/>
          </p:nvSpPr>
          <p:spPr>
            <a:xfrm>
              <a:off x="7959255" y="611951"/>
              <a:ext cx="72721" cy="661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200" dirty="0">
                <a:solidFill>
                  <a:schemeClr val="tx1"/>
                </a:solidFill>
              </a:endParaRPr>
            </a:p>
          </p:txBody>
        </p:sp>
        <p:sp>
          <p:nvSpPr>
            <p:cNvPr id="40" name="Rectangle 39">
              <a:extLst>
                <a:ext uri="{FF2B5EF4-FFF2-40B4-BE49-F238E27FC236}">
                  <a16:creationId xmlns:a16="http://schemas.microsoft.com/office/drawing/2014/main" id="{19A7FC17-6924-4FC9-AA88-6E422029E6CB}"/>
                </a:ext>
              </a:extLst>
            </p:cNvPr>
            <p:cNvSpPr/>
            <p:nvPr/>
          </p:nvSpPr>
          <p:spPr>
            <a:xfrm>
              <a:off x="7959255" y="736118"/>
              <a:ext cx="72721" cy="66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200" dirty="0">
                <a:solidFill>
                  <a:schemeClr val="tx1"/>
                </a:solidFill>
              </a:endParaRPr>
            </a:p>
          </p:txBody>
        </p:sp>
        <p:sp>
          <p:nvSpPr>
            <p:cNvPr id="41" name="Rectangle 40">
              <a:extLst>
                <a:ext uri="{FF2B5EF4-FFF2-40B4-BE49-F238E27FC236}">
                  <a16:creationId xmlns:a16="http://schemas.microsoft.com/office/drawing/2014/main" id="{CB5F498C-BC12-4DBC-BF18-F786C109FBB9}"/>
                </a:ext>
              </a:extLst>
            </p:cNvPr>
            <p:cNvSpPr/>
            <p:nvPr/>
          </p:nvSpPr>
          <p:spPr>
            <a:xfrm>
              <a:off x="7959256" y="857921"/>
              <a:ext cx="72721" cy="661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200" dirty="0">
                <a:solidFill>
                  <a:schemeClr val="tx1"/>
                </a:solidFill>
              </a:endParaRPr>
            </a:p>
          </p:txBody>
        </p:sp>
        <p:sp>
          <p:nvSpPr>
            <p:cNvPr id="42" name="TextBox 41">
              <a:extLst>
                <a:ext uri="{FF2B5EF4-FFF2-40B4-BE49-F238E27FC236}">
                  <a16:creationId xmlns:a16="http://schemas.microsoft.com/office/drawing/2014/main" id="{105B35FF-1EBD-425E-B374-D23C2C185541}"/>
                </a:ext>
              </a:extLst>
            </p:cNvPr>
            <p:cNvSpPr txBox="1"/>
            <p:nvPr/>
          </p:nvSpPr>
          <p:spPr>
            <a:xfrm>
              <a:off x="8103537" y="561471"/>
              <a:ext cx="1978715" cy="106801"/>
            </a:xfrm>
            <a:prstGeom prst="rect">
              <a:avLst/>
            </a:prstGeom>
            <a:noFill/>
          </p:spPr>
          <p:txBody>
            <a:bodyPr wrap="square" lIns="0" tIns="0" rIns="0" bIns="0" rtlCol="0">
              <a:noAutofit/>
            </a:bodyPr>
            <a:lstStyle/>
            <a:p>
              <a:pPr algn="l"/>
              <a:r>
                <a:rPr lang="en-US" sz="900" dirty="0"/>
                <a:t>Implied vol as of Dec-31-19</a:t>
              </a:r>
            </a:p>
          </p:txBody>
        </p:sp>
        <p:sp>
          <p:nvSpPr>
            <p:cNvPr id="43" name="TextBox 42">
              <a:extLst>
                <a:ext uri="{FF2B5EF4-FFF2-40B4-BE49-F238E27FC236}">
                  <a16:creationId xmlns:a16="http://schemas.microsoft.com/office/drawing/2014/main" id="{FA09E411-E8D8-4D9A-96CC-5C53011C87D7}"/>
                </a:ext>
              </a:extLst>
            </p:cNvPr>
            <p:cNvSpPr txBox="1"/>
            <p:nvPr/>
          </p:nvSpPr>
          <p:spPr>
            <a:xfrm>
              <a:off x="8103536" y="689392"/>
              <a:ext cx="1978715" cy="106801"/>
            </a:xfrm>
            <a:prstGeom prst="rect">
              <a:avLst/>
            </a:prstGeom>
            <a:noFill/>
          </p:spPr>
          <p:txBody>
            <a:bodyPr wrap="square" lIns="0" tIns="0" rIns="0" bIns="0" rtlCol="0">
              <a:noAutofit/>
            </a:bodyPr>
            <a:lstStyle/>
            <a:p>
              <a:pPr algn="l"/>
              <a:r>
                <a:rPr lang="en-US" sz="900" dirty="0"/>
                <a:t>Implied vol as of Mar-31-20</a:t>
              </a:r>
            </a:p>
          </p:txBody>
        </p:sp>
        <p:sp>
          <p:nvSpPr>
            <p:cNvPr id="44" name="TextBox 43">
              <a:extLst>
                <a:ext uri="{FF2B5EF4-FFF2-40B4-BE49-F238E27FC236}">
                  <a16:creationId xmlns:a16="http://schemas.microsoft.com/office/drawing/2014/main" id="{A0D4B237-FA56-4A12-A85A-EEA9B009C095}"/>
                </a:ext>
              </a:extLst>
            </p:cNvPr>
            <p:cNvSpPr txBox="1"/>
            <p:nvPr/>
          </p:nvSpPr>
          <p:spPr>
            <a:xfrm>
              <a:off x="8103535" y="817313"/>
              <a:ext cx="1978715" cy="106801"/>
            </a:xfrm>
            <a:prstGeom prst="rect">
              <a:avLst/>
            </a:prstGeom>
            <a:noFill/>
          </p:spPr>
          <p:txBody>
            <a:bodyPr wrap="square" lIns="0" tIns="0" rIns="0" bIns="0" rtlCol="0">
              <a:noAutofit/>
            </a:bodyPr>
            <a:lstStyle/>
            <a:p>
              <a:pPr algn="l"/>
              <a:r>
                <a:rPr lang="en-US" sz="900" dirty="0"/>
                <a:t>Implied vol as of May-28-20</a:t>
              </a:r>
            </a:p>
          </p:txBody>
        </p:sp>
      </p:grpSp>
    </p:spTree>
    <p:extLst>
      <p:ext uri="{BB962C8B-B14F-4D97-AF65-F5344CB8AC3E}">
        <p14:creationId xmlns:p14="http://schemas.microsoft.com/office/powerpoint/2010/main" val="471119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B560D-DF2D-49E2-9C7A-133F8272A4AB}"/>
              </a:ext>
            </a:extLst>
          </p:cNvPr>
          <p:cNvSpPr>
            <a:spLocks noGrp="1"/>
          </p:cNvSpPr>
          <p:nvPr>
            <p:ph type="title"/>
          </p:nvPr>
        </p:nvSpPr>
        <p:spPr/>
        <p:txBody>
          <a:bodyPr/>
          <a:lstStyle/>
          <a:p>
            <a:r>
              <a:rPr lang="en-US" dirty="0"/>
              <a:t>Impacts of the current market</a:t>
            </a:r>
          </a:p>
        </p:txBody>
      </p:sp>
      <p:sp>
        <p:nvSpPr>
          <p:cNvPr id="6" name="Text Placeholder 5">
            <a:extLst>
              <a:ext uri="{FF2B5EF4-FFF2-40B4-BE49-F238E27FC236}">
                <a16:creationId xmlns:a16="http://schemas.microsoft.com/office/drawing/2014/main" id="{8CEC572A-C3A6-40FF-A746-B1544060338A}"/>
              </a:ext>
            </a:extLst>
          </p:cNvPr>
          <p:cNvSpPr>
            <a:spLocks noGrp="1"/>
          </p:cNvSpPr>
          <p:nvPr>
            <p:ph type="body" sz="quarter" idx="11"/>
          </p:nvPr>
        </p:nvSpPr>
        <p:spPr/>
        <p:txBody>
          <a:bodyPr/>
          <a:lstStyle/>
          <a:p>
            <a:r>
              <a:rPr lang="en-US" dirty="0"/>
              <a:t>Impact of COVID-19 on timing of LIBOR transition</a:t>
            </a:r>
          </a:p>
        </p:txBody>
      </p:sp>
      <p:cxnSp>
        <p:nvCxnSpPr>
          <p:cNvPr id="7" name="Straight Connector 6">
            <a:extLst>
              <a:ext uri="{FF2B5EF4-FFF2-40B4-BE49-F238E27FC236}">
                <a16:creationId xmlns:a16="http://schemas.microsoft.com/office/drawing/2014/main" id="{2D8ABC7F-2C39-403D-B764-7B2ED314D37A}"/>
              </a:ext>
            </a:extLst>
          </p:cNvPr>
          <p:cNvCxnSpPr>
            <a:cxnSpLocks/>
          </p:cNvCxnSpPr>
          <p:nvPr/>
        </p:nvCxnSpPr>
        <p:spPr>
          <a:xfrm>
            <a:off x="1097280" y="3756579"/>
            <a:ext cx="9953897" cy="0"/>
          </a:xfrm>
          <a:prstGeom prst="line">
            <a:avLst/>
          </a:prstGeom>
          <a:ln w="25400">
            <a:solidFill>
              <a:schemeClr val="tx1"/>
            </a:solidFill>
            <a:headEnd type="oval"/>
            <a:tailEnd type="arrow" w="med" len="sm"/>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4D3D5490-E967-4353-A9B9-E1D4DE80474D}"/>
              </a:ext>
            </a:extLst>
          </p:cNvPr>
          <p:cNvSpPr/>
          <p:nvPr/>
        </p:nvSpPr>
        <p:spPr>
          <a:xfrm>
            <a:off x="1556641" y="3643432"/>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200" dirty="0">
              <a:solidFill>
                <a:schemeClr val="tx1"/>
              </a:solidFill>
            </a:endParaRPr>
          </a:p>
        </p:txBody>
      </p:sp>
      <p:sp>
        <p:nvSpPr>
          <p:cNvPr id="9" name="Oval 8">
            <a:extLst>
              <a:ext uri="{FF2B5EF4-FFF2-40B4-BE49-F238E27FC236}">
                <a16:creationId xmlns:a16="http://schemas.microsoft.com/office/drawing/2014/main" id="{486AAA25-D37C-4F26-8745-394BAC33B361}"/>
              </a:ext>
            </a:extLst>
          </p:cNvPr>
          <p:cNvSpPr/>
          <p:nvPr/>
        </p:nvSpPr>
        <p:spPr>
          <a:xfrm>
            <a:off x="4389942" y="3643432"/>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200" dirty="0">
              <a:solidFill>
                <a:schemeClr val="tx1"/>
              </a:solidFill>
            </a:endParaRPr>
          </a:p>
        </p:txBody>
      </p:sp>
      <p:sp>
        <p:nvSpPr>
          <p:cNvPr id="10" name="Oval 9">
            <a:extLst>
              <a:ext uri="{FF2B5EF4-FFF2-40B4-BE49-F238E27FC236}">
                <a16:creationId xmlns:a16="http://schemas.microsoft.com/office/drawing/2014/main" id="{E5FEFCE7-CAFB-465E-9272-8CF8DA2859D7}"/>
              </a:ext>
            </a:extLst>
          </p:cNvPr>
          <p:cNvSpPr/>
          <p:nvPr/>
        </p:nvSpPr>
        <p:spPr>
          <a:xfrm>
            <a:off x="5307420" y="3639276"/>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200" dirty="0">
              <a:solidFill>
                <a:schemeClr val="tx1"/>
              </a:solidFill>
            </a:endParaRPr>
          </a:p>
        </p:txBody>
      </p:sp>
      <p:sp>
        <p:nvSpPr>
          <p:cNvPr id="11" name="Oval 10">
            <a:extLst>
              <a:ext uri="{FF2B5EF4-FFF2-40B4-BE49-F238E27FC236}">
                <a16:creationId xmlns:a16="http://schemas.microsoft.com/office/drawing/2014/main" id="{356B81D2-BC7C-4FC3-AD6C-B0494BBD37AA}"/>
              </a:ext>
            </a:extLst>
          </p:cNvPr>
          <p:cNvSpPr/>
          <p:nvPr/>
        </p:nvSpPr>
        <p:spPr>
          <a:xfrm>
            <a:off x="6652029" y="3646666"/>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200" dirty="0">
              <a:solidFill>
                <a:schemeClr val="tx1"/>
              </a:solidFill>
            </a:endParaRPr>
          </a:p>
        </p:txBody>
      </p:sp>
      <p:sp>
        <p:nvSpPr>
          <p:cNvPr id="12" name="Oval 11">
            <a:extLst>
              <a:ext uri="{FF2B5EF4-FFF2-40B4-BE49-F238E27FC236}">
                <a16:creationId xmlns:a16="http://schemas.microsoft.com/office/drawing/2014/main" id="{8773683F-CF02-4337-9607-EA874A2C63A4}"/>
              </a:ext>
            </a:extLst>
          </p:cNvPr>
          <p:cNvSpPr/>
          <p:nvPr/>
        </p:nvSpPr>
        <p:spPr>
          <a:xfrm>
            <a:off x="8176406" y="364712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200" dirty="0">
              <a:solidFill>
                <a:schemeClr val="tx1"/>
              </a:solidFill>
            </a:endParaRPr>
          </a:p>
        </p:txBody>
      </p:sp>
      <p:sp>
        <p:nvSpPr>
          <p:cNvPr id="13" name="Oval 12">
            <a:extLst>
              <a:ext uri="{FF2B5EF4-FFF2-40B4-BE49-F238E27FC236}">
                <a16:creationId xmlns:a16="http://schemas.microsoft.com/office/drawing/2014/main" id="{5EA7897D-E298-49B7-B94D-D2EB3388C1C4}"/>
              </a:ext>
            </a:extLst>
          </p:cNvPr>
          <p:cNvSpPr/>
          <p:nvPr/>
        </p:nvSpPr>
        <p:spPr>
          <a:xfrm>
            <a:off x="10240546" y="3639276"/>
            <a:ext cx="182880" cy="182880"/>
          </a:xfrm>
          <a:prstGeom prst="ellipse">
            <a:avLst/>
          </a:prstGeom>
          <a:solidFill>
            <a:srgbClr val="8D0E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200" dirty="0">
              <a:solidFill>
                <a:schemeClr val="tx1"/>
              </a:solidFill>
            </a:endParaRPr>
          </a:p>
        </p:txBody>
      </p:sp>
      <p:sp>
        <p:nvSpPr>
          <p:cNvPr id="14" name="Rectangle 13">
            <a:extLst>
              <a:ext uri="{FF2B5EF4-FFF2-40B4-BE49-F238E27FC236}">
                <a16:creationId xmlns:a16="http://schemas.microsoft.com/office/drawing/2014/main" id="{908E3F3D-5C0E-4683-88C6-80CFAB7F14A1}"/>
              </a:ext>
            </a:extLst>
          </p:cNvPr>
          <p:cNvSpPr/>
          <p:nvPr/>
        </p:nvSpPr>
        <p:spPr>
          <a:xfrm>
            <a:off x="1134539" y="3359419"/>
            <a:ext cx="914400" cy="387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en-US" sz="1200" dirty="0">
                <a:solidFill>
                  <a:schemeClr val="tx1"/>
                </a:solidFill>
              </a:rPr>
              <a:t>June 30, 2020</a:t>
            </a:r>
          </a:p>
        </p:txBody>
      </p:sp>
      <p:sp>
        <p:nvSpPr>
          <p:cNvPr id="15" name="Rectangle 14">
            <a:extLst>
              <a:ext uri="{FF2B5EF4-FFF2-40B4-BE49-F238E27FC236}">
                <a16:creationId xmlns:a16="http://schemas.microsoft.com/office/drawing/2014/main" id="{C4BB2913-C78D-4A03-8576-C30AD2EB2456}"/>
              </a:ext>
            </a:extLst>
          </p:cNvPr>
          <p:cNvSpPr/>
          <p:nvPr/>
        </p:nvSpPr>
        <p:spPr>
          <a:xfrm>
            <a:off x="4070366" y="3920526"/>
            <a:ext cx="1321724" cy="387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en-US" sz="1200" dirty="0">
                <a:solidFill>
                  <a:schemeClr val="tx1"/>
                </a:solidFill>
              </a:rPr>
              <a:t>Sept. 30, 2020</a:t>
            </a:r>
          </a:p>
        </p:txBody>
      </p:sp>
      <p:sp>
        <p:nvSpPr>
          <p:cNvPr id="16" name="Rectangle 15">
            <a:extLst>
              <a:ext uri="{FF2B5EF4-FFF2-40B4-BE49-F238E27FC236}">
                <a16:creationId xmlns:a16="http://schemas.microsoft.com/office/drawing/2014/main" id="{242BEBDC-1C43-422E-849D-FCC055FC2DA7}"/>
              </a:ext>
            </a:extLst>
          </p:cNvPr>
          <p:cNvSpPr/>
          <p:nvPr/>
        </p:nvSpPr>
        <p:spPr>
          <a:xfrm>
            <a:off x="4850220" y="3368658"/>
            <a:ext cx="914400" cy="387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en-US" sz="1200" dirty="0">
                <a:solidFill>
                  <a:schemeClr val="tx1"/>
                </a:solidFill>
              </a:rPr>
              <a:t>Oct. 19, 2020</a:t>
            </a:r>
          </a:p>
        </p:txBody>
      </p:sp>
      <p:sp>
        <p:nvSpPr>
          <p:cNvPr id="17" name="Rectangle 16">
            <a:extLst>
              <a:ext uri="{FF2B5EF4-FFF2-40B4-BE49-F238E27FC236}">
                <a16:creationId xmlns:a16="http://schemas.microsoft.com/office/drawing/2014/main" id="{3384C2BE-BC58-4E72-B4E2-3EA5D3953E47}"/>
              </a:ext>
            </a:extLst>
          </p:cNvPr>
          <p:cNvSpPr/>
          <p:nvPr/>
        </p:nvSpPr>
        <p:spPr>
          <a:xfrm>
            <a:off x="6344459" y="3915909"/>
            <a:ext cx="1321724" cy="387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en-US" sz="1200" dirty="0">
                <a:solidFill>
                  <a:schemeClr val="tx1"/>
                </a:solidFill>
              </a:rPr>
              <a:t>Dec. 31, 2020</a:t>
            </a:r>
          </a:p>
        </p:txBody>
      </p:sp>
      <p:sp>
        <p:nvSpPr>
          <p:cNvPr id="18" name="Rectangle 17">
            <a:extLst>
              <a:ext uri="{FF2B5EF4-FFF2-40B4-BE49-F238E27FC236}">
                <a16:creationId xmlns:a16="http://schemas.microsoft.com/office/drawing/2014/main" id="{E80D1715-A151-4A01-9C45-2439EF95EE08}"/>
              </a:ext>
            </a:extLst>
          </p:cNvPr>
          <p:cNvSpPr/>
          <p:nvPr/>
        </p:nvSpPr>
        <p:spPr>
          <a:xfrm>
            <a:off x="7719206" y="3359418"/>
            <a:ext cx="914400" cy="387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en-US" sz="1200" dirty="0">
                <a:solidFill>
                  <a:schemeClr val="tx1"/>
                </a:solidFill>
              </a:rPr>
              <a:t>Mar. 31, 2021</a:t>
            </a:r>
          </a:p>
        </p:txBody>
      </p:sp>
      <p:sp>
        <p:nvSpPr>
          <p:cNvPr id="19" name="Rectangle 18">
            <a:extLst>
              <a:ext uri="{FF2B5EF4-FFF2-40B4-BE49-F238E27FC236}">
                <a16:creationId xmlns:a16="http://schemas.microsoft.com/office/drawing/2014/main" id="{A30D19C8-8FC0-4D70-A4A1-C3DD9B29F63B}"/>
              </a:ext>
            </a:extLst>
          </p:cNvPr>
          <p:cNvSpPr/>
          <p:nvPr/>
        </p:nvSpPr>
        <p:spPr>
          <a:xfrm>
            <a:off x="9932976" y="3913601"/>
            <a:ext cx="1321724" cy="387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en-US" sz="1200" dirty="0">
                <a:solidFill>
                  <a:schemeClr val="tx1"/>
                </a:solidFill>
              </a:rPr>
              <a:t>Dec. 31, 2021</a:t>
            </a:r>
          </a:p>
        </p:txBody>
      </p:sp>
      <p:cxnSp>
        <p:nvCxnSpPr>
          <p:cNvPr id="21" name="Straight Connector 20">
            <a:extLst>
              <a:ext uri="{FF2B5EF4-FFF2-40B4-BE49-F238E27FC236}">
                <a16:creationId xmlns:a16="http://schemas.microsoft.com/office/drawing/2014/main" id="{BA4D6DC1-D9EB-4448-8263-85213E2BBF8C}"/>
              </a:ext>
            </a:extLst>
          </p:cNvPr>
          <p:cNvCxnSpPr/>
          <p:nvPr/>
        </p:nvCxnSpPr>
        <p:spPr>
          <a:xfrm>
            <a:off x="1637923" y="2662066"/>
            <a:ext cx="0" cy="640080"/>
          </a:xfrm>
          <a:prstGeom prst="line">
            <a:avLst/>
          </a:prstGeom>
          <a:ln w="19050">
            <a:tailEnd type="none" w="med" len="sm"/>
          </a:ln>
        </p:spPr>
        <p:style>
          <a:lnRef idx="1">
            <a:schemeClr val="accent5"/>
          </a:lnRef>
          <a:fillRef idx="0">
            <a:schemeClr val="accent5"/>
          </a:fillRef>
          <a:effectRef idx="0">
            <a:schemeClr val="accent5"/>
          </a:effectRef>
          <a:fontRef idx="minor">
            <a:schemeClr val="tx1"/>
          </a:fontRef>
        </p:style>
      </p:cxnSp>
      <p:cxnSp>
        <p:nvCxnSpPr>
          <p:cNvPr id="22" name="Straight Connector 21">
            <a:extLst>
              <a:ext uri="{FF2B5EF4-FFF2-40B4-BE49-F238E27FC236}">
                <a16:creationId xmlns:a16="http://schemas.microsoft.com/office/drawing/2014/main" id="{8BF566BA-6825-418C-B60F-AA298418FE76}"/>
              </a:ext>
            </a:extLst>
          </p:cNvPr>
          <p:cNvCxnSpPr/>
          <p:nvPr/>
        </p:nvCxnSpPr>
        <p:spPr>
          <a:xfrm>
            <a:off x="4510016" y="4301519"/>
            <a:ext cx="0" cy="640080"/>
          </a:xfrm>
          <a:prstGeom prst="line">
            <a:avLst/>
          </a:prstGeom>
          <a:ln w="19050">
            <a:tailEnd type="none" w="med" len="sm"/>
          </a:ln>
        </p:spPr>
        <p:style>
          <a:lnRef idx="1">
            <a:schemeClr val="accent5"/>
          </a:lnRef>
          <a:fillRef idx="0">
            <a:schemeClr val="accent5"/>
          </a:fillRef>
          <a:effectRef idx="0">
            <a:schemeClr val="accent5"/>
          </a:effectRef>
          <a:fontRef idx="minor">
            <a:schemeClr val="tx1"/>
          </a:fontRef>
        </p:style>
      </p:cxnSp>
      <p:cxnSp>
        <p:nvCxnSpPr>
          <p:cNvPr id="23" name="Straight Connector 22">
            <a:extLst>
              <a:ext uri="{FF2B5EF4-FFF2-40B4-BE49-F238E27FC236}">
                <a16:creationId xmlns:a16="http://schemas.microsoft.com/office/drawing/2014/main" id="{45B6A073-1AE0-493E-8934-84A1F305A937}"/>
              </a:ext>
            </a:extLst>
          </p:cNvPr>
          <p:cNvCxnSpPr/>
          <p:nvPr/>
        </p:nvCxnSpPr>
        <p:spPr>
          <a:xfrm>
            <a:off x="6744395" y="4227629"/>
            <a:ext cx="0" cy="640080"/>
          </a:xfrm>
          <a:prstGeom prst="line">
            <a:avLst/>
          </a:prstGeom>
          <a:ln w="19050">
            <a:tailEnd type="none" w="med" len="sm"/>
          </a:ln>
        </p:spPr>
        <p:style>
          <a:lnRef idx="1">
            <a:schemeClr val="accent5"/>
          </a:lnRef>
          <a:fillRef idx="0">
            <a:schemeClr val="accent5"/>
          </a:fillRef>
          <a:effectRef idx="0">
            <a:schemeClr val="accent5"/>
          </a:effectRef>
          <a:fontRef idx="minor">
            <a:schemeClr val="tx1"/>
          </a:fontRef>
        </p:style>
      </p:cxnSp>
      <p:cxnSp>
        <p:nvCxnSpPr>
          <p:cNvPr id="24" name="Straight Connector 23">
            <a:extLst>
              <a:ext uri="{FF2B5EF4-FFF2-40B4-BE49-F238E27FC236}">
                <a16:creationId xmlns:a16="http://schemas.microsoft.com/office/drawing/2014/main" id="{166316A2-B8C5-4DF4-A36D-CAF6C47B4195}"/>
              </a:ext>
            </a:extLst>
          </p:cNvPr>
          <p:cNvCxnSpPr/>
          <p:nvPr/>
        </p:nvCxnSpPr>
        <p:spPr>
          <a:xfrm>
            <a:off x="5392394" y="2662066"/>
            <a:ext cx="0" cy="640080"/>
          </a:xfrm>
          <a:prstGeom prst="line">
            <a:avLst/>
          </a:prstGeom>
          <a:ln w="19050">
            <a:tailEnd type="none" w="med" len="sm"/>
          </a:ln>
        </p:spPr>
        <p:style>
          <a:lnRef idx="1">
            <a:schemeClr val="accent5"/>
          </a:lnRef>
          <a:fillRef idx="0">
            <a:schemeClr val="accent5"/>
          </a:fillRef>
          <a:effectRef idx="0">
            <a:schemeClr val="accent5"/>
          </a:effectRef>
          <a:fontRef idx="minor">
            <a:schemeClr val="tx1"/>
          </a:fontRef>
        </p:style>
      </p:cxnSp>
      <p:cxnSp>
        <p:nvCxnSpPr>
          <p:cNvPr id="25" name="Straight Connector 24">
            <a:extLst>
              <a:ext uri="{FF2B5EF4-FFF2-40B4-BE49-F238E27FC236}">
                <a16:creationId xmlns:a16="http://schemas.microsoft.com/office/drawing/2014/main" id="{5A1345AA-0C93-4B72-9B50-841CF8913CA5}"/>
              </a:ext>
            </a:extLst>
          </p:cNvPr>
          <p:cNvCxnSpPr/>
          <p:nvPr/>
        </p:nvCxnSpPr>
        <p:spPr>
          <a:xfrm>
            <a:off x="8261386" y="2662066"/>
            <a:ext cx="0" cy="640080"/>
          </a:xfrm>
          <a:prstGeom prst="line">
            <a:avLst/>
          </a:prstGeom>
          <a:ln w="19050">
            <a:tailEnd type="none" w="med" len="sm"/>
          </a:ln>
        </p:spPr>
        <p:style>
          <a:lnRef idx="1">
            <a:schemeClr val="accent5"/>
          </a:lnRef>
          <a:fillRef idx="0">
            <a:schemeClr val="accent5"/>
          </a:fillRef>
          <a:effectRef idx="0">
            <a:schemeClr val="accent5"/>
          </a:effectRef>
          <a:fontRef idx="minor">
            <a:schemeClr val="tx1"/>
          </a:fontRef>
        </p:style>
      </p:cxnSp>
      <p:cxnSp>
        <p:nvCxnSpPr>
          <p:cNvPr id="26" name="Straight Connector 25">
            <a:extLst>
              <a:ext uri="{FF2B5EF4-FFF2-40B4-BE49-F238E27FC236}">
                <a16:creationId xmlns:a16="http://schemas.microsoft.com/office/drawing/2014/main" id="{D0B56D5E-1DF9-4927-BE04-ED1752953A9E}"/>
              </a:ext>
            </a:extLst>
          </p:cNvPr>
          <p:cNvCxnSpPr/>
          <p:nvPr/>
        </p:nvCxnSpPr>
        <p:spPr>
          <a:xfrm>
            <a:off x="10351384" y="4227629"/>
            <a:ext cx="0" cy="640080"/>
          </a:xfrm>
          <a:prstGeom prst="line">
            <a:avLst/>
          </a:prstGeom>
          <a:ln w="19050">
            <a:tailEnd type="none" w="med" len="sm"/>
          </a:ln>
        </p:spPr>
        <p:style>
          <a:lnRef idx="1">
            <a:schemeClr val="accent5"/>
          </a:lnRef>
          <a:fillRef idx="0">
            <a:schemeClr val="accent5"/>
          </a:fillRef>
          <a:effectRef idx="0">
            <a:schemeClr val="accent5"/>
          </a:effectRef>
          <a:fontRef idx="minor">
            <a:schemeClr val="tx1"/>
          </a:fontRef>
        </p:style>
      </p:cxnSp>
      <p:sp>
        <p:nvSpPr>
          <p:cNvPr id="27" name="Rectangle 26">
            <a:extLst>
              <a:ext uri="{FF2B5EF4-FFF2-40B4-BE49-F238E27FC236}">
                <a16:creationId xmlns:a16="http://schemas.microsoft.com/office/drawing/2014/main" id="{A3DDB59A-EEF2-483B-B318-EEE9EF6B45BF}"/>
              </a:ext>
            </a:extLst>
          </p:cNvPr>
          <p:cNvSpPr/>
          <p:nvPr/>
        </p:nvSpPr>
        <p:spPr>
          <a:xfrm>
            <a:off x="895710" y="1904485"/>
            <a:ext cx="1876827" cy="833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en-US" sz="1200" dirty="0">
                <a:solidFill>
                  <a:schemeClr val="tx1"/>
                </a:solidFill>
              </a:rPr>
              <a:t>FHLBs may no longer enter into LIBOR-based transactions maturing after Dec. 31, 2021</a:t>
            </a:r>
          </a:p>
        </p:txBody>
      </p:sp>
      <p:sp>
        <p:nvSpPr>
          <p:cNvPr id="28" name="Rectangle 27">
            <a:extLst>
              <a:ext uri="{FF2B5EF4-FFF2-40B4-BE49-F238E27FC236}">
                <a16:creationId xmlns:a16="http://schemas.microsoft.com/office/drawing/2014/main" id="{131E8B7F-2BAB-4CE5-8182-D40356A5BFAA}"/>
              </a:ext>
            </a:extLst>
          </p:cNvPr>
          <p:cNvSpPr/>
          <p:nvPr/>
        </p:nvSpPr>
        <p:spPr>
          <a:xfrm>
            <a:off x="3634411" y="5111419"/>
            <a:ext cx="2021670" cy="833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en-US" sz="1200" dirty="0">
                <a:solidFill>
                  <a:schemeClr val="tx1"/>
                </a:solidFill>
              </a:rPr>
              <a:t>Freddie Mac and Fannie Mae will no longer accept applications for LIBOR-indexed loans beyond Q3 2020</a:t>
            </a:r>
          </a:p>
        </p:txBody>
      </p:sp>
      <p:sp>
        <p:nvSpPr>
          <p:cNvPr id="29" name="Rectangle 28">
            <a:extLst>
              <a:ext uri="{FF2B5EF4-FFF2-40B4-BE49-F238E27FC236}">
                <a16:creationId xmlns:a16="http://schemas.microsoft.com/office/drawing/2014/main" id="{08A3F81F-C521-4258-B2C3-7A70456D980A}"/>
              </a:ext>
            </a:extLst>
          </p:cNvPr>
          <p:cNvSpPr/>
          <p:nvPr/>
        </p:nvSpPr>
        <p:spPr>
          <a:xfrm>
            <a:off x="4389942" y="2011790"/>
            <a:ext cx="2262083" cy="708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en-US" sz="1200" dirty="0">
                <a:solidFill>
                  <a:schemeClr val="tx1"/>
                </a:solidFill>
              </a:rPr>
              <a:t>CME and LCH clearing houses switch from Fed Funds to SOFR discounting for valuing cleared trades</a:t>
            </a:r>
          </a:p>
        </p:txBody>
      </p:sp>
      <p:sp>
        <p:nvSpPr>
          <p:cNvPr id="30" name="Rectangle 29">
            <a:extLst>
              <a:ext uri="{FF2B5EF4-FFF2-40B4-BE49-F238E27FC236}">
                <a16:creationId xmlns:a16="http://schemas.microsoft.com/office/drawing/2014/main" id="{6B429E4E-056E-4FE2-ABF5-62D603465752}"/>
              </a:ext>
            </a:extLst>
          </p:cNvPr>
          <p:cNvSpPr/>
          <p:nvPr/>
        </p:nvSpPr>
        <p:spPr>
          <a:xfrm>
            <a:off x="5896495" y="4954106"/>
            <a:ext cx="2021670" cy="833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en-US" sz="1200" dirty="0">
                <a:solidFill>
                  <a:schemeClr val="tx1"/>
                </a:solidFill>
              </a:rPr>
              <a:t>Freddie Mac and Fannie Mae will no longer purchase LIBOR-indexed loans beyond EOY 2020</a:t>
            </a:r>
          </a:p>
        </p:txBody>
      </p:sp>
      <p:sp>
        <p:nvSpPr>
          <p:cNvPr id="31" name="Rectangle 30">
            <a:extLst>
              <a:ext uri="{FF2B5EF4-FFF2-40B4-BE49-F238E27FC236}">
                <a16:creationId xmlns:a16="http://schemas.microsoft.com/office/drawing/2014/main" id="{2B0F1CA9-5611-4184-89C4-F772941770D4}"/>
              </a:ext>
            </a:extLst>
          </p:cNvPr>
          <p:cNvSpPr/>
          <p:nvPr/>
        </p:nvSpPr>
        <p:spPr>
          <a:xfrm>
            <a:off x="7417648" y="1781292"/>
            <a:ext cx="1876827" cy="833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spcAft>
                <a:spcPts val="700"/>
              </a:spcAft>
            </a:pPr>
            <a:r>
              <a:rPr lang="en-US" sz="1200" dirty="0">
                <a:solidFill>
                  <a:schemeClr val="tx1"/>
                </a:solidFill>
              </a:rPr>
              <a:t>All GBP-denominated loans must be indexed to SONIA, rather than GBP LIBOR</a:t>
            </a:r>
          </a:p>
          <a:p>
            <a:pPr>
              <a:spcAft>
                <a:spcPts val="700"/>
              </a:spcAft>
            </a:pPr>
            <a:r>
              <a:rPr lang="en-US" sz="1050" i="1" dirty="0">
                <a:solidFill>
                  <a:schemeClr val="tx1"/>
                </a:solidFill>
              </a:rPr>
              <a:t>Previously set for Sept. 30, 2020</a:t>
            </a:r>
            <a:endParaRPr lang="en-US" sz="1200" i="1" dirty="0">
              <a:solidFill>
                <a:schemeClr val="tx1"/>
              </a:solidFill>
            </a:endParaRPr>
          </a:p>
        </p:txBody>
      </p:sp>
      <p:sp>
        <p:nvSpPr>
          <p:cNvPr id="32" name="Rectangle 31">
            <a:extLst>
              <a:ext uri="{FF2B5EF4-FFF2-40B4-BE49-F238E27FC236}">
                <a16:creationId xmlns:a16="http://schemas.microsoft.com/office/drawing/2014/main" id="{8831A2C4-E299-46F0-81EF-5DFF9CECFAB4}"/>
              </a:ext>
            </a:extLst>
          </p:cNvPr>
          <p:cNvSpPr/>
          <p:nvPr/>
        </p:nvSpPr>
        <p:spPr>
          <a:xfrm>
            <a:off x="9235638" y="4948537"/>
            <a:ext cx="2195237" cy="833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en-US" sz="1200" dirty="0">
                <a:solidFill>
                  <a:schemeClr val="tx1"/>
                </a:solidFill>
              </a:rPr>
              <a:t>LIBOR panel banks are no longer mandated to submit LIBOR quotes after which CRE market is expected to transition from LIBOR</a:t>
            </a:r>
          </a:p>
        </p:txBody>
      </p:sp>
      <p:sp>
        <p:nvSpPr>
          <p:cNvPr id="3" name="Rectangle 2">
            <a:extLst>
              <a:ext uri="{FF2B5EF4-FFF2-40B4-BE49-F238E27FC236}">
                <a16:creationId xmlns:a16="http://schemas.microsoft.com/office/drawing/2014/main" id="{9C646867-FB0B-4CF1-A1E5-A14EBE32CABC}"/>
              </a:ext>
            </a:extLst>
          </p:cNvPr>
          <p:cNvSpPr/>
          <p:nvPr/>
        </p:nvSpPr>
        <p:spPr>
          <a:xfrm>
            <a:off x="1394147" y="4327175"/>
            <a:ext cx="2195241" cy="830997"/>
          </a:xfrm>
          <a:prstGeom prst="rect">
            <a:avLst/>
          </a:prstGeom>
        </p:spPr>
        <p:txBody>
          <a:bodyPr wrap="square">
            <a:spAutoFit/>
          </a:bodyPr>
          <a:lstStyle/>
          <a:p>
            <a:r>
              <a:rPr lang="en-US" sz="1200" dirty="0"/>
              <a:t>Scheduled publication of amendments to the 2006 ISDA Definitions and related protocol	</a:t>
            </a:r>
          </a:p>
        </p:txBody>
      </p:sp>
      <p:sp>
        <p:nvSpPr>
          <p:cNvPr id="33" name="Oval 32">
            <a:extLst>
              <a:ext uri="{FF2B5EF4-FFF2-40B4-BE49-F238E27FC236}">
                <a16:creationId xmlns:a16="http://schemas.microsoft.com/office/drawing/2014/main" id="{FA828D58-4D7F-4784-8323-620E1151FDE5}"/>
              </a:ext>
            </a:extLst>
          </p:cNvPr>
          <p:cNvSpPr/>
          <p:nvPr/>
        </p:nvSpPr>
        <p:spPr>
          <a:xfrm>
            <a:off x="2408664" y="3645384"/>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200" dirty="0">
              <a:solidFill>
                <a:schemeClr val="tx1"/>
              </a:solidFill>
            </a:endParaRPr>
          </a:p>
        </p:txBody>
      </p:sp>
      <p:sp>
        <p:nvSpPr>
          <p:cNvPr id="34" name="Rectangle 33">
            <a:extLst>
              <a:ext uri="{FF2B5EF4-FFF2-40B4-BE49-F238E27FC236}">
                <a16:creationId xmlns:a16="http://schemas.microsoft.com/office/drawing/2014/main" id="{E18CF533-7A02-4757-AB0A-C503A08187E8}"/>
              </a:ext>
            </a:extLst>
          </p:cNvPr>
          <p:cNvSpPr/>
          <p:nvPr/>
        </p:nvSpPr>
        <p:spPr>
          <a:xfrm>
            <a:off x="2235155" y="3922478"/>
            <a:ext cx="1321724" cy="387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en-US" sz="1200" dirty="0">
                <a:solidFill>
                  <a:schemeClr val="tx1"/>
                </a:solidFill>
              </a:rPr>
              <a:t>July 2020</a:t>
            </a:r>
          </a:p>
        </p:txBody>
      </p:sp>
      <p:cxnSp>
        <p:nvCxnSpPr>
          <p:cNvPr id="35" name="Straight Connector 34">
            <a:extLst>
              <a:ext uri="{FF2B5EF4-FFF2-40B4-BE49-F238E27FC236}">
                <a16:creationId xmlns:a16="http://schemas.microsoft.com/office/drawing/2014/main" id="{63016BAE-EA93-4070-9B31-F8F23B97BDBA}"/>
              </a:ext>
            </a:extLst>
          </p:cNvPr>
          <p:cNvCxnSpPr/>
          <p:nvPr/>
        </p:nvCxnSpPr>
        <p:spPr>
          <a:xfrm>
            <a:off x="2513989" y="4107558"/>
            <a:ext cx="0" cy="182880"/>
          </a:xfrm>
          <a:prstGeom prst="line">
            <a:avLst/>
          </a:prstGeom>
          <a:ln w="19050">
            <a:tailEnd type="none" w="med" len="sm"/>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53328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D7C0-588D-4FA8-A71A-3CDFD3DBBE80}"/>
              </a:ext>
            </a:extLst>
          </p:cNvPr>
          <p:cNvSpPr>
            <a:spLocks noGrp="1"/>
          </p:cNvSpPr>
          <p:nvPr>
            <p:ph type="title"/>
          </p:nvPr>
        </p:nvSpPr>
        <p:spPr/>
        <p:txBody>
          <a:bodyPr/>
          <a:lstStyle/>
          <a:p>
            <a:r>
              <a:rPr lang="en-US" dirty="0"/>
              <a:t>Impacts of the current market</a:t>
            </a:r>
          </a:p>
        </p:txBody>
      </p:sp>
      <p:sp>
        <p:nvSpPr>
          <p:cNvPr id="4" name="Text Placeholder 3">
            <a:extLst>
              <a:ext uri="{FF2B5EF4-FFF2-40B4-BE49-F238E27FC236}">
                <a16:creationId xmlns:a16="http://schemas.microsoft.com/office/drawing/2014/main" id="{A8107268-0F85-4BCC-A96E-4B1A63B08BD9}"/>
              </a:ext>
            </a:extLst>
          </p:cNvPr>
          <p:cNvSpPr>
            <a:spLocks noGrp="1"/>
          </p:cNvSpPr>
          <p:nvPr>
            <p:ph type="body" sz="quarter" idx="11"/>
          </p:nvPr>
        </p:nvSpPr>
        <p:spPr/>
        <p:txBody>
          <a:bodyPr/>
          <a:lstStyle/>
          <a:p>
            <a:r>
              <a:rPr lang="en-US" dirty="0"/>
              <a:t>Preparing for the transition to SOFR</a:t>
            </a:r>
          </a:p>
        </p:txBody>
      </p:sp>
      <p:sp>
        <p:nvSpPr>
          <p:cNvPr id="6" name="Rectangle 5">
            <a:extLst>
              <a:ext uri="{FF2B5EF4-FFF2-40B4-BE49-F238E27FC236}">
                <a16:creationId xmlns:a16="http://schemas.microsoft.com/office/drawing/2014/main" id="{A9C4B275-A19E-46D6-8FA7-9F8DEA88C954}"/>
              </a:ext>
            </a:extLst>
          </p:cNvPr>
          <p:cNvSpPr/>
          <p:nvPr/>
        </p:nvSpPr>
        <p:spPr>
          <a:xfrm>
            <a:off x="1762295" y="2410732"/>
            <a:ext cx="8740241" cy="824906"/>
          </a:xfrm>
          <a:prstGeom prst="rect">
            <a:avLst/>
          </a:prstGeom>
          <a:ln>
            <a:solidFill>
              <a:schemeClr val="tx2"/>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822960" anchor="ctr"/>
          <a:lstStyle/>
          <a:p>
            <a:pPr marL="345281" lvl="1" indent="-214313" defTabSz="685800">
              <a:spcAft>
                <a:spcPts val="750"/>
              </a:spcAft>
              <a:buClr>
                <a:srgbClr val="242424"/>
              </a:buClr>
              <a:buFont typeface="Arial" panose="020B0604020202020204" pitchFamily="34" charset="0"/>
              <a:buChar char="•"/>
              <a:tabLst>
                <a:tab pos="514350" algn="l"/>
              </a:tabLst>
              <a:defRPr/>
            </a:pPr>
            <a:r>
              <a:rPr lang="en-US" sz="1650" dirty="0"/>
              <a:t>Inventory current LIBOR exposure under existing loans and derivatives with a focus on those maturing after 2021, understand anticipated future financing schedules</a:t>
            </a:r>
          </a:p>
        </p:txBody>
      </p:sp>
      <p:sp>
        <p:nvSpPr>
          <p:cNvPr id="7" name="Rectangle 6">
            <a:extLst>
              <a:ext uri="{FF2B5EF4-FFF2-40B4-BE49-F238E27FC236}">
                <a16:creationId xmlns:a16="http://schemas.microsoft.com/office/drawing/2014/main" id="{8DC1AE79-B475-46F3-ACCF-D4E3708287A4}"/>
              </a:ext>
            </a:extLst>
          </p:cNvPr>
          <p:cNvSpPr/>
          <p:nvPr/>
        </p:nvSpPr>
        <p:spPr>
          <a:xfrm>
            <a:off x="1762295" y="3502996"/>
            <a:ext cx="8740241" cy="824906"/>
          </a:xfrm>
          <a:prstGeom prst="rect">
            <a:avLst/>
          </a:prstGeom>
          <a:ln>
            <a:solidFill>
              <a:schemeClr val="accent2"/>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822960" anchor="ctr"/>
          <a:lstStyle/>
          <a:p>
            <a:pPr marL="345281" lvl="1" indent="-214313" defTabSz="685800">
              <a:lnSpc>
                <a:spcPct val="120000"/>
              </a:lnSpc>
              <a:spcAft>
                <a:spcPts val="750"/>
              </a:spcAft>
              <a:buClr>
                <a:srgbClr val="242424"/>
              </a:buClr>
              <a:buFont typeface="Arial" panose="020B0604020202020204" pitchFamily="34" charset="0"/>
              <a:buChar char="•"/>
              <a:tabLst>
                <a:tab pos="514350" algn="l"/>
              </a:tabLst>
              <a:defRPr/>
            </a:pPr>
            <a:endParaRPr lang="en-US" sz="1650" dirty="0"/>
          </a:p>
          <a:p>
            <a:pPr marL="345281" lvl="1" indent="-214313" defTabSz="685800">
              <a:lnSpc>
                <a:spcPct val="120000"/>
              </a:lnSpc>
              <a:spcAft>
                <a:spcPts val="750"/>
              </a:spcAft>
              <a:buClr>
                <a:srgbClr val="242424"/>
              </a:buClr>
              <a:buFont typeface="Arial" panose="020B0604020202020204" pitchFamily="34" charset="0"/>
              <a:buChar char="•"/>
              <a:tabLst>
                <a:tab pos="514350" algn="l"/>
              </a:tabLst>
              <a:defRPr/>
            </a:pPr>
            <a:r>
              <a:rPr lang="en-US" sz="1650" dirty="0"/>
              <a:t>Assess fallback language and understand what rate the debt would fallback to currently</a:t>
            </a:r>
          </a:p>
          <a:p>
            <a:pPr>
              <a:lnSpc>
                <a:spcPct val="120000"/>
              </a:lnSpc>
            </a:pPr>
            <a:endParaRPr lang="en-US" sz="1600" dirty="0"/>
          </a:p>
        </p:txBody>
      </p:sp>
      <p:sp>
        <p:nvSpPr>
          <p:cNvPr id="8" name="Rectangle 7">
            <a:extLst>
              <a:ext uri="{FF2B5EF4-FFF2-40B4-BE49-F238E27FC236}">
                <a16:creationId xmlns:a16="http://schemas.microsoft.com/office/drawing/2014/main" id="{5927C2B6-DA79-4C5B-B46A-8C0E9CCB7513}"/>
              </a:ext>
            </a:extLst>
          </p:cNvPr>
          <p:cNvSpPr/>
          <p:nvPr/>
        </p:nvSpPr>
        <p:spPr>
          <a:xfrm>
            <a:off x="1762295" y="4550432"/>
            <a:ext cx="8740241" cy="824906"/>
          </a:xfrm>
          <a:prstGeom prst="rect">
            <a:avLst/>
          </a:prstGeom>
          <a:ln>
            <a:solidFill>
              <a:schemeClr val="accent6"/>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822960" anchor="ctr"/>
          <a:lstStyle/>
          <a:p>
            <a:pPr marL="345281" lvl="1" indent="-214313" defTabSz="685800">
              <a:spcAft>
                <a:spcPts val="750"/>
              </a:spcAft>
              <a:buClr>
                <a:srgbClr val="242424"/>
              </a:buClr>
              <a:buFont typeface="Arial" panose="020B0604020202020204" pitchFamily="34" charset="0"/>
              <a:buChar char="•"/>
              <a:tabLst>
                <a:tab pos="514350" algn="l"/>
              </a:tabLst>
              <a:defRPr/>
            </a:pPr>
            <a:endParaRPr lang="en-US" sz="1650" dirty="0">
              <a:solidFill>
                <a:srgbClr val="1F2322"/>
              </a:solidFill>
            </a:endParaRPr>
          </a:p>
          <a:p>
            <a:pPr marL="345281" lvl="1" indent="-214313" defTabSz="685800">
              <a:spcAft>
                <a:spcPts val="750"/>
              </a:spcAft>
              <a:buClr>
                <a:srgbClr val="242424"/>
              </a:buClr>
              <a:buFont typeface="Arial" panose="020B0604020202020204" pitchFamily="34" charset="0"/>
              <a:buChar char="•"/>
              <a:tabLst>
                <a:tab pos="514350" algn="l"/>
              </a:tabLst>
              <a:defRPr/>
            </a:pPr>
            <a:r>
              <a:rPr lang="en-US" sz="1650" dirty="0">
                <a:solidFill>
                  <a:srgbClr val="1F2322"/>
                </a:solidFill>
              </a:rPr>
              <a:t>Evaluate system impacts to learn what adjustments may be required based on a switch to SOFR</a:t>
            </a:r>
          </a:p>
          <a:p>
            <a:pPr>
              <a:lnSpc>
                <a:spcPct val="120000"/>
              </a:lnSpc>
            </a:pPr>
            <a:endParaRPr lang="en-US" sz="1600" dirty="0"/>
          </a:p>
        </p:txBody>
      </p:sp>
      <p:sp>
        <p:nvSpPr>
          <p:cNvPr id="9" name="Hexagon 8">
            <a:extLst>
              <a:ext uri="{FF2B5EF4-FFF2-40B4-BE49-F238E27FC236}">
                <a16:creationId xmlns:a16="http://schemas.microsoft.com/office/drawing/2014/main" id="{617B29C0-A44B-4E2B-8137-572052CCEC98}"/>
              </a:ext>
            </a:extLst>
          </p:cNvPr>
          <p:cNvSpPr/>
          <p:nvPr/>
        </p:nvSpPr>
        <p:spPr>
          <a:xfrm>
            <a:off x="872493" y="2389165"/>
            <a:ext cx="1583489" cy="866152"/>
          </a:xfrm>
          <a:prstGeom prst="hexagon">
            <a:avLst/>
          </a:prstGeom>
          <a:solidFill>
            <a:schemeClr val="tx2"/>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sz="1600" b="1" dirty="0"/>
              <a:t>LIBOR exposure</a:t>
            </a:r>
            <a:endParaRPr lang="en-US" sz="1100" b="1" dirty="0"/>
          </a:p>
        </p:txBody>
      </p:sp>
      <p:sp>
        <p:nvSpPr>
          <p:cNvPr id="10" name="Hexagon 9">
            <a:extLst>
              <a:ext uri="{FF2B5EF4-FFF2-40B4-BE49-F238E27FC236}">
                <a16:creationId xmlns:a16="http://schemas.microsoft.com/office/drawing/2014/main" id="{1B88951E-7C41-4B14-B68E-5A227D57F428}"/>
              </a:ext>
            </a:extLst>
          </p:cNvPr>
          <p:cNvSpPr/>
          <p:nvPr/>
        </p:nvSpPr>
        <p:spPr>
          <a:xfrm>
            <a:off x="872493" y="3481429"/>
            <a:ext cx="1583489" cy="866152"/>
          </a:xfrm>
          <a:prstGeom prst="hexagon">
            <a:avLst/>
          </a:prstGeom>
          <a:solidFill>
            <a:schemeClr val="accent2"/>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lvl="0" algn="ctr"/>
            <a:r>
              <a:rPr lang="en-US" sz="1600" b="1" dirty="0">
                <a:solidFill>
                  <a:srgbClr val="FFFFFF">
                    <a:hueOff val="0"/>
                    <a:satOff val="0"/>
                    <a:lumOff val="0"/>
                    <a:alphaOff val="0"/>
                  </a:srgbClr>
                </a:solidFill>
              </a:rPr>
              <a:t>Fallback language</a:t>
            </a:r>
            <a:endParaRPr lang="en-US" sz="1100" b="1" dirty="0">
              <a:solidFill>
                <a:srgbClr val="FFFFFF">
                  <a:hueOff val="0"/>
                  <a:satOff val="0"/>
                  <a:lumOff val="0"/>
                  <a:alphaOff val="0"/>
                </a:srgbClr>
              </a:solidFill>
            </a:endParaRPr>
          </a:p>
        </p:txBody>
      </p:sp>
      <p:sp>
        <p:nvSpPr>
          <p:cNvPr id="11" name="Hexagon 10">
            <a:extLst>
              <a:ext uri="{FF2B5EF4-FFF2-40B4-BE49-F238E27FC236}">
                <a16:creationId xmlns:a16="http://schemas.microsoft.com/office/drawing/2014/main" id="{25B4C97D-E630-4D63-96C6-092D3AAD166A}"/>
              </a:ext>
            </a:extLst>
          </p:cNvPr>
          <p:cNvSpPr/>
          <p:nvPr/>
        </p:nvSpPr>
        <p:spPr>
          <a:xfrm>
            <a:off x="872493" y="4528865"/>
            <a:ext cx="1583489" cy="866152"/>
          </a:xfrm>
          <a:prstGeom prst="hexagon">
            <a:avLst/>
          </a:prstGeom>
          <a:solidFill>
            <a:schemeClr val="accent6"/>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lvl="0" algn="ctr"/>
            <a:r>
              <a:rPr lang="en-US" sz="1600" b="1" dirty="0">
                <a:solidFill>
                  <a:srgbClr val="FFFFFF">
                    <a:hueOff val="0"/>
                    <a:satOff val="0"/>
                    <a:lumOff val="0"/>
                    <a:alphaOff val="0"/>
                  </a:srgbClr>
                </a:solidFill>
              </a:rPr>
              <a:t>System impacts</a:t>
            </a:r>
            <a:endParaRPr lang="en-US" sz="1100" b="1" dirty="0">
              <a:solidFill>
                <a:srgbClr val="FFFFFF">
                  <a:hueOff val="0"/>
                  <a:satOff val="0"/>
                  <a:lumOff val="0"/>
                  <a:alphaOff val="0"/>
                </a:srgbClr>
              </a:solidFill>
            </a:endParaRPr>
          </a:p>
        </p:txBody>
      </p:sp>
      <p:sp>
        <p:nvSpPr>
          <p:cNvPr id="12" name="Rectangle 11">
            <a:extLst>
              <a:ext uri="{FF2B5EF4-FFF2-40B4-BE49-F238E27FC236}">
                <a16:creationId xmlns:a16="http://schemas.microsoft.com/office/drawing/2014/main" id="{30460585-D1C8-438F-84A7-5096D369E8DB}"/>
              </a:ext>
            </a:extLst>
          </p:cNvPr>
          <p:cNvSpPr/>
          <p:nvPr/>
        </p:nvSpPr>
        <p:spPr>
          <a:xfrm>
            <a:off x="1762294" y="1343853"/>
            <a:ext cx="8740241" cy="824906"/>
          </a:xfrm>
          <a:prstGeom prst="rect">
            <a:avLst/>
          </a:prstGeom>
          <a:ln>
            <a:solidFill>
              <a:schemeClr val="accent3"/>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822960" anchor="ctr"/>
          <a:lstStyle/>
          <a:p>
            <a:pPr marL="345281" lvl="1" indent="-214313" defTabSz="685800">
              <a:spcAft>
                <a:spcPts val="750"/>
              </a:spcAft>
              <a:buClr>
                <a:srgbClr val="242424"/>
              </a:buClr>
              <a:buFont typeface="Arial" panose="020B0604020202020204" pitchFamily="34" charset="0"/>
              <a:buChar char="•"/>
              <a:tabLst>
                <a:tab pos="514350" algn="l"/>
              </a:tabLst>
              <a:defRPr/>
            </a:pPr>
            <a:endParaRPr lang="en-US" sz="1650" dirty="0">
              <a:solidFill>
                <a:srgbClr val="1F2322"/>
              </a:solidFill>
            </a:endParaRPr>
          </a:p>
          <a:p>
            <a:pPr marL="345281" lvl="1" indent="-214313" defTabSz="685800">
              <a:spcAft>
                <a:spcPts val="750"/>
              </a:spcAft>
              <a:buClr>
                <a:srgbClr val="242424"/>
              </a:buClr>
              <a:buFont typeface="Arial" panose="020B0604020202020204" pitchFamily="34" charset="0"/>
              <a:buChar char="•"/>
              <a:tabLst>
                <a:tab pos="514350" algn="l"/>
              </a:tabLst>
              <a:defRPr/>
            </a:pPr>
            <a:r>
              <a:rPr lang="en-US" sz="1650" dirty="0">
                <a:solidFill>
                  <a:srgbClr val="1F2322"/>
                </a:solidFill>
              </a:rPr>
              <a:t>Understand accounting elections for the transition and prepare documentation</a:t>
            </a:r>
          </a:p>
          <a:p>
            <a:pPr>
              <a:lnSpc>
                <a:spcPct val="120000"/>
              </a:lnSpc>
            </a:pPr>
            <a:endParaRPr lang="en-US" sz="1600" dirty="0"/>
          </a:p>
        </p:txBody>
      </p:sp>
      <p:sp>
        <p:nvSpPr>
          <p:cNvPr id="13" name="Hexagon 12">
            <a:extLst>
              <a:ext uri="{FF2B5EF4-FFF2-40B4-BE49-F238E27FC236}">
                <a16:creationId xmlns:a16="http://schemas.microsoft.com/office/drawing/2014/main" id="{57DA3488-E20A-48A1-9B8C-C59690EC1807}"/>
              </a:ext>
            </a:extLst>
          </p:cNvPr>
          <p:cNvSpPr/>
          <p:nvPr/>
        </p:nvSpPr>
        <p:spPr>
          <a:xfrm>
            <a:off x="872492" y="1318448"/>
            <a:ext cx="1583489" cy="866152"/>
          </a:xfrm>
          <a:prstGeom prst="hexagon">
            <a:avLst/>
          </a:prstGeom>
          <a:solidFill>
            <a:schemeClr val="accent3"/>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lvl="0" algn="ctr"/>
            <a:r>
              <a:rPr lang="en-US" sz="1600" b="1" dirty="0">
                <a:solidFill>
                  <a:srgbClr val="FFFFFF">
                    <a:hueOff val="0"/>
                    <a:satOff val="0"/>
                    <a:lumOff val="0"/>
                    <a:alphaOff val="0"/>
                  </a:srgbClr>
                </a:solidFill>
              </a:rPr>
              <a:t>Accounting elections</a:t>
            </a:r>
            <a:endParaRPr lang="en-US" sz="1100" b="1" dirty="0">
              <a:solidFill>
                <a:srgbClr val="FFFFFF">
                  <a:hueOff val="0"/>
                  <a:satOff val="0"/>
                  <a:lumOff val="0"/>
                  <a:alphaOff val="0"/>
                </a:srgbClr>
              </a:solidFill>
            </a:endParaRPr>
          </a:p>
        </p:txBody>
      </p:sp>
      <p:sp>
        <p:nvSpPr>
          <p:cNvPr id="3" name="Rectangle 2">
            <a:extLst>
              <a:ext uri="{FF2B5EF4-FFF2-40B4-BE49-F238E27FC236}">
                <a16:creationId xmlns:a16="http://schemas.microsoft.com/office/drawing/2014/main" id="{2992C77C-F295-49EF-8C2D-A79AFAB17E06}"/>
              </a:ext>
            </a:extLst>
          </p:cNvPr>
          <p:cNvSpPr/>
          <p:nvPr/>
        </p:nvSpPr>
        <p:spPr>
          <a:xfrm>
            <a:off x="283826" y="5595370"/>
            <a:ext cx="11365831" cy="830997"/>
          </a:xfrm>
          <a:prstGeom prst="rect">
            <a:avLst/>
          </a:prstGeom>
        </p:spPr>
        <p:txBody>
          <a:bodyPr wrap="square">
            <a:spAutoFit/>
          </a:bodyPr>
          <a:lstStyle/>
          <a:p>
            <a:r>
              <a:rPr lang="en-US" sz="1600" b="1" i="1" dirty="0">
                <a:solidFill>
                  <a:schemeClr val="tx2"/>
                </a:solidFill>
              </a:rPr>
              <a:t>“SOFR</a:t>
            </a:r>
            <a:r>
              <a:rPr lang="en-US" sz="1600" i="1" dirty="0">
                <a:solidFill>
                  <a:schemeClr val="tx2"/>
                </a:solidFill>
              </a:rPr>
              <a:t> is sometimes criticized for the lack of a term rate, but my message is don't wait for a term rate to get your house in order. Don't use that as an excuse to halt the vital work of understanding where your exposure to </a:t>
            </a:r>
            <a:r>
              <a:rPr lang="en-US" sz="1600" b="1" i="1" dirty="0">
                <a:solidFill>
                  <a:schemeClr val="tx2"/>
                </a:solidFill>
              </a:rPr>
              <a:t>LIBOR</a:t>
            </a:r>
            <a:r>
              <a:rPr lang="en-US" sz="1600" i="1" dirty="0">
                <a:solidFill>
                  <a:schemeClr val="tx2"/>
                </a:solidFill>
              </a:rPr>
              <a:t> lies and how to prepare your business” – NY Fed President John Williams</a:t>
            </a:r>
          </a:p>
        </p:txBody>
      </p:sp>
    </p:spTree>
    <p:extLst>
      <p:ext uri="{BB962C8B-B14F-4D97-AF65-F5344CB8AC3E}">
        <p14:creationId xmlns:p14="http://schemas.microsoft.com/office/powerpoint/2010/main" val="1759090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E97E42-FADF-4109-87F1-E412B9A7C175}"/>
              </a:ext>
            </a:extLst>
          </p:cNvPr>
          <p:cNvSpPr>
            <a:spLocks noGrp="1"/>
          </p:cNvSpPr>
          <p:nvPr>
            <p:ph type="title"/>
          </p:nvPr>
        </p:nvSpPr>
        <p:spPr/>
        <p:txBody>
          <a:bodyPr/>
          <a:lstStyle/>
          <a:p>
            <a:r>
              <a:rPr lang="en-US" dirty="0"/>
              <a:t>Impacts of the current market</a:t>
            </a:r>
          </a:p>
        </p:txBody>
      </p:sp>
      <p:sp>
        <p:nvSpPr>
          <p:cNvPr id="2" name="Content Placeholder 1">
            <a:extLst>
              <a:ext uri="{FF2B5EF4-FFF2-40B4-BE49-F238E27FC236}">
                <a16:creationId xmlns:a16="http://schemas.microsoft.com/office/drawing/2014/main" id="{BC512C21-26B7-4D64-87ED-1886C7317A39}"/>
              </a:ext>
            </a:extLst>
          </p:cNvPr>
          <p:cNvSpPr>
            <a:spLocks noGrp="1"/>
          </p:cNvSpPr>
          <p:nvPr>
            <p:ph idx="1"/>
          </p:nvPr>
        </p:nvSpPr>
        <p:spPr>
          <a:xfrm>
            <a:off x="1282700" y="4197960"/>
            <a:ext cx="2641600" cy="1025906"/>
          </a:xfrm>
        </p:spPr>
        <p:txBody>
          <a:bodyPr>
            <a:noAutofit/>
          </a:bodyPr>
          <a:lstStyle/>
          <a:p>
            <a:pPr marL="6350" indent="0" algn="ctr">
              <a:buNone/>
            </a:pPr>
            <a:r>
              <a:rPr lang="en-US" sz="1800" dirty="0">
                <a:solidFill>
                  <a:schemeClr val="accent1"/>
                </a:solidFill>
              </a:rPr>
              <a:t>Has your </a:t>
            </a:r>
            <a:r>
              <a:rPr lang="en-US" sz="1800" b="1" dirty="0">
                <a:solidFill>
                  <a:schemeClr val="accent1"/>
                </a:solidFill>
              </a:rPr>
              <a:t>risk management policy </a:t>
            </a:r>
            <a:r>
              <a:rPr lang="en-US" sz="1800" dirty="0">
                <a:solidFill>
                  <a:schemeClr val="accent1"/>
                </a:solidFill>
              </a:rPr>
              <a:t>remained relevant in the current market?</a:t>
            </a:r>
          </a:p>
        </p:txBody>
      </p:sp>
      <p:sp>
        <p:nvSpPr>
          <p:cNvPr id="3" name="Slide Number Placeholder 2">
            <a:extLst>
              <a:ext uri="{FF2B5EF4-FFF2-40B4-BE49-F238E27FC236}">
                <a16:creationId xmlns:a16="http://schemas.microsoft.com/office/drawing/2014/main" id="{2C5BCED8-B7FA-47CF-AF4D-CC15E4D0E614}"/>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23</a:t>
            </a:fld>
            <a:endParaRPr lang="en-US" dirty="0">
              <a:solidFill>
                <a:srgbClr val="1F2322"/>
              </a:solidFill>
            </a:endParaRPr>
          </a:p>
        </p:txBody>
      </p:sp>
      <p:sp>
        <p:nvSpPr>
          <p:cNvPr id="5" name="Text Placeholder 4">
            <a:extLst>
              <a:ext uri="{FF2B5EF4-FFF2-40B4-BE49-F238E27FC236}">
                <a16:creationId xmlns:a16="http://schemas.microsoft.com/office/drawing/2014/main" id="{9AE3E700-2DFB-4500-A3E5-EC09B49545EA}"/>
              </a:ext>
            </a:extLst>
          </p:cNvPr>
          <p:cNvSpPr>
            <a:spLocks noGrp="1"/>
          </p:cNvSpPr>
          <p:nvPr>
            <p:ph type="body" sz="quarter" idx="11"/>
          </p:nvPr>
        </p:nvSpPr>
        <p:spPr/>
        <p:txBody>
          <a:bodyPr/>
          <a:lstStyle/>
          <a:p>
            <a:r>
              <a:rPr lang="en-US" dirty="0"/>
              <a:t>Tactical responses to the current environment</a:t>
            </a:r>
          </a:p>
        </p:txBody>
      </p:sp>
      <p:pic>
        <p:nvPicPr>
          <p:cNvPr id="11" name="Picture 10">
            <a:extLst>
              <a:ext uri="{FF2B5EF4-FFF2-40B4-BE49-F238E27FC236}">
                <a16:creationId xmlns:a16="http://schemas.microsoft.com/office/drawing/2014/main" id="{3FA458FA-FEEB-4BAF-9585-65509E697BFE}"/>
              </a:ext>
            </a:extLst>
          </p:cNvPr>
          <p:cNvPicPr>
            <a:picLocks noChangeAspect="1"/>
          </p:cNvPicPr>
          <p:nvPr>
            <p:custDataLst>
              <p:tags r:id="rId1"/>
            </p:custDataLst>
          </p:nvPr>
        </p:nvPicPr>
        <p:blipFill rotWithShape="1">
          <a:blip r:embed="rId6">
            <a:extLst>
              <a:ext uri="{28A0092B-C50C-407E-A947-70E740481C1C}">
                <a14:useLocalDpi xmlns:a14="http://schemas.microsoft.com/office/drawing/2010/main" val="0"/>
              </a:ext>
            </a:extLst>
          </a:blip>
          <a:srcRect l="245374" t="50000" r="-245374" b="-50000"/>
          <a:stretch/>
        </p:blipFill>
        <p:spPr>
          <a:xfrm>
            <a:off x="5459380" y="2792380"/>
            <a:ext cx="1273240" cy="1273240"/>
          </a:xfrm>
          <a:prstGeom prst="rect">
            <a:avLst/>
          </a:prstGeom>
        </p:spPr>
      </p:pic>
      <p:sp>
        <p:nvSpPr>
          <p:cNvPr id="18" name="Content Placeholder 1">
            <a:extLst>
              <a:ext uri="{FF2B5EF4-FFF2-40B4-BE49-F238E27FC236}">
                <a16:creationId xmlns:a16="http://schemas.microsoft.com/office/drawing/2014/main" id="{AC6D93F7-7A6F-4CE1-AE42-3317FC00AF65}"/>
              </a:ext>
            </a:extLst>
          </p:cNvPr>
          <p:cNvSpPr txBox="1">
            <a:spLocks/>
          </p:cNvSpPr>
          <p:nvPr/>
        </p:nvSpPr>
        <p:spPr>
          <a:xfrm>
            <a:off x="4633242" y="4197960"/>
            <a:ext cx="2641600" cy="1273240"/>
          </a:xfrm>
          <a:prstGeom prst="rect">
            <a:avLst/>
          </a:prstGeom>
        </p:spPr>
        <p:txBody>
          <a:bodyPr vert="horz" lIns="0" tIns="0" rIns="0" bIns="0" rtlCol="0">
            <a:noAutofit/>
          </a:bodyPr>
          <a:lstStyle>
            <a:lvl1pPr marL="174625" indent="-168275" algn="l" defTabSz="914400" rtl="0" eaLnBrk="1" latinLnBrk="0" hangingPunct="1">
              <a:lnSpc>
                <a:spcPct val="110000"/>
              </a:lnSpc>
              <a:spcBef>
                <a:spcPts val="0"/>
              </a:spcBef>
              <a:spcAft>
                <a:spcPts val="400"/>
              </a:spcAft>
              <a:buFont typeface="Arial" panose="020B0604020202020204" pitchFamily="34" charset="0"/>
              <a:buChar char="•"/>
              <a:tabLst/>
              <a:defRPr sz="1400" kern="1200">
                <a:solidFill>
                  <a:schemeClr val="tx1"/>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Courier New" panose="02070309020205020404" pitchFamily="49" charset="0"/>
              <a:buChar char="o"/>
              <a:tabLst/>
              <a:defRPr sz="12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Calibri" panose="020F0502020204030204" pitchFamily="34" charset="0"/>
              <a:buChar char="–"/>
              <a:tabLst/>
              <a:defRPr sz="12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Courier New" panose="02070309020205020404" pitchFamily="49" charset="0"/>
              <a:buChar char="o"/>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0" algn="ctr">
              <a:buFont typeface="Arial" panose="020B0604020202020204" pitchFamily="34" charset="0"/>
              <a:buNone/>
            </a:pPr>
            <a:r>
              <a:rPr lang="en-US" sz="1800" dirty="0">
                <a:solidFill>
                  <a:schemeClr val="accent1"/>
                </a:solidFill>
              </a:rPr>
              <a:t>What </a:t>
            </a:r>
            <a:r>
              <a:rPr lang="en-US" sz="1800" b="1" dirty="0">
                <a:solidFill>
                  <a:schemeClr val="accent1"/>
                </a:solidFill>
              </a:rPr>
              <a:t>operational improvements </a:t>
            </a:r>
            <a:r>
              <a:rPr lang="en-US" sz="1800" dirty="0">
                <a:solidFill>
                  <a:schemeClr val="accent1"/>
                </a:solidFill>
              </a:rPr>
              <a:t>have you implemented (automation, process flow, staffing, etc.)?</a:t>
            </a:r>
          </a:p>
        </p:txBody>
      </p:sp>
      <p:sp>
        <p:nvSpPr>
          <p:cNvPr id="19" name="Content Placeholder 1">
            <a:extLst>
              <a:ext uri="{FF2B5EF4-FFF2-40B4-BE49-F238E27FC236}">
                <a16:creationId xmlns:a16="http://schemas.microsoft.com/office/drawing/2014/main" id="{7471EB3A-B187-4E58-854F-768029212168}"/>
              </a:ext>
            </a:extLst>
          </p:cNvPr>
          <p:cNvSpPr txBox="1">
            <a:spLocks/>
          </p:cNvSpPr>
          <p:nvPr/>
        </p:nvSpPr>
        <p:spPr>
          <a:xfrm>
            <a:off x="7983784" y="4197960"/>
            <a:ext cx="2641600" cy="1025906"/>
          </a:xfrm>
          <a:prstGeom prst="rect">
            <a:avLst/>
          </a:prstGeom>
        </p:spPr>
        <p:txBody>
          <a:bodyPr vert="horz" lIns="0" tIns="0" rIns="0" bIns="0" rtlCol="0">
            <a:noAutofit/>
          </a:bodyPr>
          <a:lstStyle>
            <a:lvl1pPr marL="174625" indent="-168275" algn="l" defTabSz="914400" rtl="0" eaLnBrk="1" latinLnBrk="0" hangingPunct="1">
              <a:lnSpc>
                <a:spcPct val="110000"/>
              </a:lnSpc>
              <a:spcBef>
                <a:spcPts val="0"/>
              </a:spcBef>
              <a:spcAft>
                <a:spcPts val="400"/>
              </a:spcAft>
              <a:buFont typeface="Arial" panose="020B0604020202020204" pitchFamily="34" charset="0"/>
              <a:buChar char="•"/>
              <a:tabLst/>
              <a:defRPr sz="1400" kern="1200">
                <a:solidFill>
                  <a:schemeClr val="tx1"/>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Courier New" panose="02070309020205020404" pitchFamily="49" charset="0"/>
              <a:buChar char="o"/>
              <a:tabLst/>
              <a:defRPr sz="12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Calibri" panose="020F0502020204030204" pitchFamily="34" charset="0"/>
              <a:buChar char="–"/>
              <a:tabLst/>
              <a:defRPr sz="12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Courier New" panose="02070309020205020404" pitchFamily="49" charset="0"/>
              <a:buChar char="o"/>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0" algn="ctr">
              <a:buFont typeface="Arial" panose="020B0604020202020204" pitchFamily="34" charset="0"/>
              <a:buNone/>
            </a:pPr>
            <a:r>
              <a:rPr lang="en-US" sz="1800" dirty="0">
                <a:solidFill>
                  <a:schemeClr val="accent1"/>
                </a:solidFill>
              </a:rPr>
              <a:t>What </a:t>
            </a:r>
            <a:r>
              <a:rPr lang="en-US" sz="1800" b="1" dirty="0">
                <a:solidFill>
                  <a:schemeClr val="accent1"/>
                </a:solidFill>
              </a:rPr>
              <a:t>new challenges </a:t>
            </a:r>
            <a:r>
              <a:rPr lang="en-US" sz="1800" dirty="0">
                <a:solidFill>
                  <a:schemeClr val="accent1"/>
                </a:solidFill>
              </a:rPr>
              <a:t>are you facing in the current market?</a:t>
            </a:r>
          </a:p>
        </p:txBody>
      </p:sp>
      <p:pic>
        <p:nvPicPr>
          <p:cNvPr id="7" name="Picture 6">
            <a:extLst>
              <a:ext uri="{FF2B5EF4-FFF2-40B4-BE49-F238E27FC236}">
                <a16:creationId xmlns:a16="http://schemas.microsoft.com/office/drawing/2014/main" id="{88BD0022-5F38-4C59-B7D5-77798A58198E}"/>
              </a:ext>
            </a:extLst>
          </p:cNvPr>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a:stretch/>
        </p:blipFill>
        <p:spPr>
          <a:xfrm>
            <a:off x="1610852" y="1927394"/>
            <a:ext cx="2167184" cy="2167184"/>
          </a:xfrm>
          <a:prstGeom prst="rect">
            <a:avLst/>
          </a:prstGeom>
        </p:spPr>
      </p:pic>
      <p:pic>
        <p:nvPicPr>
          <p:cNvPr id="14" name="Picture 8">
            <a:extLst>
              <a:ext uri="{FF2B5EF4-FFF2-40B4-BE49-F238E27FC236}">
                <a16:creationId xmlns:a16="http://schemas.microsoft.com/office/drawing/2014/main" id="{662B9E55-B021-4EEC-AB10-7B5849EC9B5E}"/>
              </a:ext>
            </a:extLst>
          </p:cNvPr>
          <p:cNvPicPr>
            <a:picLocks noChangeAspect="1"/>
          </p:cNvPicPr>
          <p:nvPr>
            <p:custDataLst>
              <p:tags r:id="rId3"/>
            </p:custDataLst>
          </p:nvPr>
        </p:nvPicPr>
        <p:blipFill rotWithShape="1">
          <a:blip r:embed="rId8">
            <a:extLst>
              <a:ext uri="{28A0092B-C50C-407E-A947-70E740481C1C}">
                <a14:useLocalDpi xmlns:a14="http://schemas.microsoft.com/office/drawing/2010/main" val="0"/>
              </a:ext>
            </a:extLst>
          </a:blip>
          <a:srcRect/>
          <a:stretch/>
        </p:blipFill>
        <p:spPr>
          <a:xfrm>
            <a:off x="4921955" y="1978899"/>
            <a:ext cx="2064174" cy="2064174"/>
          </a:xfrm>
          <a:prstGeom prst="rect">
            <a:avLst/>
          </a:prstGeom>
        </p:spPr>
      </p:pic>
      <p:pic>
        <p:nvPicPr>
          <p:cNvPr id="20" name="Picture 19">
            <a:extLst>
              <a:ext uri="{FF2B5EF4-FFF2-40B4-BE49-F238E27FC236}">
                <a16:creationId xmlns:a16="http://schemas.microsoft.com/office/drawing/2014/main" id="{908F2406-24B5-493C-A5A2-CBE0887B29ED}"/>
              </a:ext>
            </a:extLst>
          </p:cNvPr>
          <p:cNvPicPr>
            <a:picLocks noChangeAspect="1"/>
          </p:cNvPicPr>
          <p:nvPr>
            <p:custDataLst>
              <p:tags r:id="rId4"/>
            </p:custDataLst>
          </p:nvPr>
        </p:nvPicPr>
        <p:blipFill rotWithShape="1">
          <a:blip r:embed="rId9">
            <a:extLst>
              <a:ext uri="{28A0092B-C50C-407E-A947-70E740481C1C}">
                <a14:useLocalDpi xmlns:a14="http://schemas.microsoft.com/office/drawing/2010/main" val="0"/>
              </a:ext>
            </a:extLst>
          </a:blip>
          <a:srcRect/>
          <a:stretch/>
        </p:blipFill>
        <p:spPr>
          <a:xfrm>
            <a:off x="8316880" y="1978899"/>
            <a:ext cx="2064174" cy="2064174"/>
          </a:xfrm>
          <a:prstGeom prst="rect">
            <a:avLst/>
          </a:prstGeom>
        </p:spPr>
      </p:pic>
    </p:spTree>
    <p:extLst>
      <p:ext uri="{BB962C8B-B14F-4D97-AF65-F5344CB8AC3E}">
        <p14:creationId xmlns:p14="http://schemas.microsoft.com/office/powerpoint/2010/main" val="1512308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CDB733-D239-444C-8EF6-680467FEC78F}"/>
              </a:ext>
            </a:extLst>
          </p:cNvPr>
          <p:cNvSpPr>
            <a:spLocks noGrp="1"/>
          </p:cNvSpPr>
          <p:nvPr>
            <p:ph type="title"/>
          </p:nvPr>
        </p:nvSpPr>
        <p:spPr/>
        <p:txBody>
          <a:bodyPr/>
          <a:lstStyle/>
          <a:p>
            <a:r>
              <a:rPr lang="en-US" dirty="0"/>
              <a:t>Common risk management challenges</a:t>
            </a:r>
          </a:p>
        </p:txBody>
      </p:sp>
      <p:sp>
        <p:nvSpPr>
          <p:cNvPr id="3" name="Slide Number Placeholder 2">
            <a:extLst>
              <a:ext uri="{FF2B5EF4-FFF2-40B4-BE49-F238E27FC236}">
                <a16:creationId xmlns:a16="http://schemas.microsoft.com/office/drawing/2014/main" id="{43E77313-7321-472A-B35C-C871C991E91E}"/>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24</a:t>
            </a:fld>
            <a:endParaRPr lang="en-US" dirty="0">
              <a:solidFill>
                <a:srgbClr val="1F2322"/>
              </a:solidFill>
            </a:endParaRPr>
          </a:p>
        </p:txBody>
      </p:sp>
      <p:sp>
        <p:nvSpPr>
          <p:cNvPr id="6" name="Text Placeholder 5">
            <a:extLst>
              <a:ext uri="{FF2B5EF4-FFF2-40B4-BE49-F238E27FC236}">
                <a16:creationId xmlns:a16="http://schemas.microsoft.com/office/drawing/2014/main" id="{817EF49E-63BE-4A43-9794-F6E87CBC14F4}"/>
              </a:ext>
            </a:extLst>
          </p:cNvPr>
          <p:cNvSpPr>
            <a:spLocks noGrp="1"/>
          </p:cNvSpPr>
          <p:nvPr>
            <p:ph type="body" sz="quarter" idx="11"/>
          </p:nvPr>
        </p:nvSpPr>
        <p:spPr/>
        <p:txBody>
          <a:bodyPr/>
          <a:lstStyle/>
          <a:p>
            <a:r>
              <a:rPr lang="en-US" dirty="0"/>
              <a:t>Risk management lifecycle</a:t>
            </a:r>
          </a:p>
        </p:txBody>
      </p:sp>
      <p:sp>
        <p:nvSpPr>
          <p:cNvPr id="7" name="AutoShape 32">
            <a:extLst>
              <a:ext uri="{FF2B5EF4-FFF2-40B4-BE49-F238E27FC236}">
                <a16:creationId xmlns:a16="http://schemas.microsoft.com/office/drawing/2014/main" id="{EB7E599F-818E-461D-8230-718CF9C7258F}"/>
              </a:ext>
            </a:extLst>
          </p:cNvPr>
          <p:cNvSpPr>
            <a:spLocks noChangeArrowheads="1"/>
          </p:cNvSpPr>
          <p:nvPr/>
        </p:nvSpPr>
        <p:spPr bwMode="gray">
          <a:xfrm>
            <a:off x="1736034" y="1463040"/>
            <a:ext cx="2468880" cy="587829"/>
          </a:xfrm>
          <a:prstGeom prst="rect">
            <a:avLst/>
          </a:prstGeom>
          <a:solidFill>
            <a:schemeClr val="accent6"/>
          </a:solidFill>
          <a:ln w="12700" cap="rnd" algn="ctr">
            <a:noFill/>
            <a:miter lim="800000"/>
            <a:headEnd/>
            <a:tailEnd/>
          </a:ln>
        </p:spPr>
        <p:txBody>
          <a:bodyPr lIns="182880" anchor="ctr" anchorCtr="1"/>
          <a:lstStyle/>
          <a:p>
            <a:pPr>
              <a:lnSpc>
                <a:spcPct val="106000"/>
              </a:lnSpc>
              <a:defRPr/>
            </a:pPr>
            <a:r>
              <a:rPr lang="en-US" sz="1600" kern="0" dirty="0">
                <a:solidFill>
                  <a:srgbClr val="FFFFFF"/>
                </a:solidFill>
              </a:rPr>
              <a:t>Risk Evaluation</a:t>
            </a:r>
          </a:p>
        </p:txBody>
      </p:sp>
      <p:sp>
        <p:nvSpPr>
          <p:cNvPr id="8" name="AutoShape 33">
            <a:extLst>
              <a:ext uri="{FF2B5EF4-FFF2-40B4-BE49-F238E27FC236}">
                <a16:creationId xmlns:a16="http://schemas.microsoft.com/office/drawing/2014/main" id="{426716D8-75A8-4500-9703-76EB0A857971}"/>
              </a:ext>
            </a:extLst>
          </p:cNvPr>
          <p:cNvSpPr>
            <a:spLocks noChangeArrowheads="1"/>
          </p:cNvSpPr>
          <p:nvPr/>
        </p:nvSpPr>
        <p:spPr bwMode="gray">
          <a:xfrm>
            <a:off x="4861560" y="1463040"/>
            <a:ext cx="2468880" cy="587829"/>
          </a:xfrm>
          <a:prstGeom prst="rect">
            <a:avLst/>
          </a:prstGeom>
          <a:solidFill>
            <a:schemeClr val="accent2"/>
          </a:solidFill>
          <a:ln w="12700" cap="rnd" algn="ctr">
            <a:noFill/>
            <a:miter lim="800000"/>
            <a:headEnd/>
            <a:tailEnd/>
          </a:ln>
        </p:spPr>
        <p:txBody>
          <a:bodyPr lIns="182880" anchor="ctr" anchorCtr="1"/>
          <a:lstStyle/>
          <a:p>
            <a:pPr algn="ctr">
              <a:lnSpc>
                <a:spcPct val="106000"/>
              </a:lnSpc>
              <a:defRPr/>
            </a:pPr>
            <a:r>
              <a:rPr lang="en-US" sz="1600" kern="0" dirty="0">
                <a:solidFill>
                  <a:srgbClr val="FFFFFF"/>
                </a:solidFill>
              </a:rPr>
              <a:t>Hedge Strategy</a:t>
            </a:r>
          </a:p>
        </p:txBody>
      </p:sp>
      <p:sp>
        <p:nvSpPr>
          <p:cNvPr id="9" name="AutoShape 34">
            <a:extLst>
              <a:ext uri="{FF2B5EF4-FFF2-40B4-BE49-F238E27FC236}">
                <a16:creationId xmlns:a16="http://schemas.microsoft.com/office/drawing/2014/main" id="{6B488363-73E6-46BA-AC2E-198065E35214}"/>
              </a:ext>
            </a:extLst>
          </p:cNvPr>
          <p:cNvSpPr>
            <a:spLocks noChangeArrowheads="1"/>
          </p:cNvSpPr>
          <p:nvPr/>
        </p:nvSpPr>
        <p:spPr bwMode="gray">
          <a:xfrm>
            <a:off x="7948318" y="1463040"/>
            <a:ext cx="2468880" cy="587829"/>
          </a:xfrm>
          <a:prstGeom prst="rect">
            <a:avLst/>
          </a:prstGeom>
          <a:solidFill>
            <a:schemeClr val="tx2"/>
          </a:solidFill>
          <a:ln w="12700" cap="rnd" algn="ctr">
            <a:noFill/>
            <a:miter lim="800000"/>
            <a:headEnd/>
            <a:tailEnd/>
          </a:ln>
        </p:spPr>
        <p:txBody>
          <a:bodyPr lIns="182880" anchor="ctr" anchorCtr="1"/>
          <a:lstStyle/>
          <a:p>
            <a:pPr algn="ctr">
              <a:lnSpc>
                <a:spcPct val="106000"/>
              </a:lnSpc>
              <a:defRPr/>
            </a:pPr>
            <a:r>
              <a:rPr lang="en-US" sz="1600" kern="0" dirty="0">
                <a:solidFill>
                  <a:srgbClr val="FFFFFF"/>
                </a:solidFill>
              </a:rPr>
              <a:t>Ongoing Program</a:t>
            </a:r>
          </a:p>
        </p:txBody>
      </p:sp>
      <p:sp>
        <p:nvSpPr>
          <p:cNvPr id="10" name="Rectangle 9">
            <a:extLst>
              <a:ext uri="{FF2B5EF4-FFF2-40B4-BE49-F238E27FC236}">
                <a16:creationId xmlns:a16="http://schemas.microsoft.com/office/drawing/2014/main" id="{FE069507-B031-46AB-BFA5-D3C85F766510}"/>
              </a:ext>
            </a:extLst>
          </p:cNvPr>
          <p:cNvSpPr/>
          <p:nvPr/>
        </p:nvSpPr>
        <p:spPr>
          <a:xfrm>
            <a:off x="1736034" y="2226130"/>
            <a:ext cx="2468880" cy="3722213"/>
          </a:xfrm>
          <a:prstGeom prst="rect">
            <a:avLst/>
          </a:prstGeom>
          <a:solidFill>
            <a:schemeClr val="bg2"/>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288925" indent="-182563">
              <a:lnSpc>
                <a:spcPct val="120000"/>
              </a:lnSpc>
              <a:spcAft>
                <a:spcPts val="600"/>
              </a:spcAft>
              <a:buFont typeface="Arial" panose="020B0604020202020204" pitchFamily="34" charset="0"/>
              <a:buChar char="•"/>
            </a:pPr>
            <a:endParaRPr lang="en-US" sz="1400" dirty="0">
              <a:solidFill>
                <a:schemeClr val="tx1"/>
              </a:solidFill>
            </a:endParaRPr>
          </a:p>
          <a:p>
            <a:pPr marL="288925" indent="-182563">
              <a:lnSpc>
                <a:spcPct val="120000"/>
              </a:lnSpc>
              <a:spcAft>
                <a:spcPts val="600"/>
              </a:spcAft>
              <a:buFont typeface="Arial" panose="020B0604020202020204" pitchFamily="34" charset="0"/>
              <a:buChar char="•"/>
            </a:pPr>
            <a:endParaRPr lang="en-US" sz="1400" dirty="0">
              <a:solidFill>
                <a:schemeClr val="tx1"/>
              </a:solidFill>
            </a:endParaRPr>
          </a:p>
          <a:p>
            <a:pPr marL="288925" indent="-182563">
              <a:lnSpc>
                <a:spcPct val="120000"/>
              </a:lnSpc>
              <a:spcAft>
                <a:spcPts val="600"/>
              </a:spcAft>
              <a:buFont typeface="Arial" panose="020B0604020202020204" pitchFamily="34" charset="0"/>
              <a:buChar char="•"/>
            </a:pPr>
            <a:endParaRPr lang="en-US" sz="1400" dirty="0">
              <a:solidFill>
                <a:schemeClr val="tx1"/>
              </a:solidFill>
            </a:endParaRPr>
          </a:p>
          <a:p>
            <a:pPr marL="288925" indent="-182563">
              <a:lnSpc>
                <a:spcPct val="120000"/>
              </a:lnSpc>
              <a:spcAft>
                <a:spcPts val="600"/>
              </a:spcAft>
              <a:buFont typeface="Arial" panose="020B0604020202020204" pitchFamily="34" charset="0"/>
              <a:buChar char="•"/>
            </a:pPr>
            <a:r>
              <a:rPr lang="en-US" sz="1400" dirty="0">
                <a:solidFill>
                  <a:schemeClr val="tx1"/>
                </a:solidFill>
              </a:rPr>
              <a:t>Am I capturing the full risk our organization faces?</a:t>
            </a:r>
          </a:p>
          <a:p>
            <a:pPr marL="288925" indent="-182563">
              <a:lnSpc>
                <a:spcPct val="120000"/>
              </a:lnSpc>
              <a:spcAft>
                <a:spcPts val="600"/>
              </a:spcAft>
              <a:buFont typeface="Arial" panose="020B0604020202020204" pitchFamily="34" charset="0"/>
              <a:buChar char="•"/>
            </a:pPr>
            <a:r>
              <a:rPr lang="en-US" sz="1400" dirty="0">
                <a:solidFill>
                  <a:schemeClr val="tx1"/>
                </a:solidFill>
              </a:rPr>
              <a:t>Are there clear risk management objectives and metrics?</a:t>
            </a:r>
          </a:p>
          <a:p>
            <a:pPr marL="288925" indent="-182563">
              <a:lnSpc>
                <a:spcPct val="120000"/>
              </a:lnSpc>
              <a:spcAft>
                <a:spcPts val="600"/>
              </a:spcAft>
              <a:buFont typeface="Arial" panose="020B0604020202020204" pitchFamily="34" charset="0"/>
              <a:buChar char="•"/>
            </a:pPr>
            <a:r>
              <a:rPr lang="en-US" sz="1400" dirty="0">
                <a:solidFill>
                  <a:schemeClr val="tx1"/>
                </a:solidFill>
              </a:rPr>
              <a:t>Do we know how to run a holistic analysis of our current risks? </a:t>
            </a:r>
          </a:p>
        </p:txBody>
      </p:sp>
      <p:sp>
        <p:nvSpPr>
          <p:cNvPr id="11" name="Rectangle 10">
            <a:extLst>
              <a:ext uri="{FF2B5EF4-FFF2-40B4-BE49-F238E27FC236}">
                <a16:creationId xmlns:a16="http://schemas.microsoft.com/office/drawing/2014/main" id="{8AD8EA9D-059C-472C-B573-303E385F6B65}"/>
              </a:ext>
            </a:extLst>
          </p:cNvPr>
          <p:cNvSpPr/>
          <p:nvPr/>
        </p:nvSpPr>
        <p:spPr>
          <a:xfrm>
            <a:off x="4861560" y="2226129"/>
            <a:ext cx="2468880" cy="3722214"/>
          </a:xfrm>
          <a:prstGeom prst="rect">
            <a:avLst/>
          </a:prstGeom>
          <a:solidFill>
            <a:schemeClr val="bg2"/>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288925" indent="-182563">
              <a:lnSpc>
                <a:spcPct val="120000"/>
              </a:lnSpc>
              <a:spcAft>
                <a:spcPts val="600"/>
              </a:spcAft>
              <a:buFont typeface="Arial" panose="020B0604020202020204" pitchFamily="34" charset="0"/>
              <a:buChar char="•"/>
            </a:pPr>
            <a:endParaRPr lang="en-US" sz="1400" dirty="0">
              <a:solidFill>
                <a:schemeClr val="tx1"/>
              </a:solidFill>
            </a:endParaRPr>
          </a:p>
          <a:p>
            <a:pPr marL="288925" indent="-182563">
              <a:lnSpc>
                <a:spcPct val="120000"/>
              </a:lnSpc>
              <a:spcAft>
                <a:spcPts val="600"/>
              </a:spcAft>
              <a:buFont typeface="Arial" panose="020B0604020202020204" pitchFamily="34" charset="0"/>
              <a:buChar char="•"/>
            </a:pPr>
            <a:endParaRPr lang="en-US" sz="1400" dirty="0">
              <a:solidFill>
                <a:schemeClr val="tx1"/>
              </a:solidFill>
            </a:endParaRPr>
          </a:p>
          <a:p>
            <a:pPr marL="288925" indent="-182563">
              <a:lnSpc>
                <a:spcPct val="120000"/>
              </a:lnSpc>
              <a:spcAft>
                <a:spcPts val="600"/>
              </a:spcAft>
              <a:buFont typeface="Arial" panose="020B0604020202020204" pitchFamily="34" charset="0"/>
              <a:buChar char="•"/>
            </a:pPr>
            <a:endParaRPr lang="en-US" sz="1400" dirty="0">
              <a:solidFill>
                <a:schemeClr val="tx1"/>
              </a:solidFill>
            </a:endParaRPr>
          </a:p>
          <a:p>
            <a:pPr marL="288925" indent="-182563">
              <a:lnSpc>
                <a:spcPct val="120000"/>
              </a:lnSpc>
              <a:spcAft>
                <a:spcPts val="600"/>
              </a:spcAft>
              <a:buFont typeface="Arial" panose="020B0604020202020204" pitchFamily="34" charset="0"/>
              <a:buChar char="•"/>
            </a:pPr>
            <a:r>
              <a:rPr lang="en-US" sz="1400" dirty="0">
                <a:solidFill>
                  <a:schemeClr val="tx1"/>
                </a:solidFill>
              </a:rPr>
              <a:t>Do I have an effective strategy in place?</a:t>
            </a:r>
          </a:p>
          <a:p>
            <a:pPr marL="288925" indent="-182563">
              <a:lnSpc>
                <a:spcPct val="120000"/>
              </a:lnSpc>
              <a:spcAft>
                <a:spcPts val="600"/>
              </a:spcAft>
              <a:buFont typeface="Arial" panose="020B0604020202020204" pitchFamily="34" charset="0"/>
              <a:buChar char="•"/>
            </a:pPr>
            <a:r>
              <a:rPr lang="en-US" sz="1400" dirty="0">
                <a:solidFill>
                  <a:schemeClr val="tx1"/>
                </a:solidFill>
              </a:rPr>
              <a:t>Can we accurately forecast future risks?</a:t>
            </a:r>
          </a:p>
          <a:p>
            <a:pPr marL="288925" indent="-182563">
              <a:lnSpc>
                <a:spcPct val="120000"/>
              </a:lnSpc>
              <a:spcAft>
                <a:spcPts val="600"/>
              </a:spcAft>
              <a:buFont typeface="Arial" panose="020B0604020202020204" pitchFamily="34" charset="0"/>
              <a:buChar char="•"/>
            </a:pPr>
            <a:r>
              <a:rPr lang="en-US" sz="1400" dirty="0">
                <a:solidFill>
                  <a:schemeClr val="tx1"/>
                </a:solidFill>
              </a:rPr>
              <a:t>Do we know how to make the right hedging decisions and achieve hedge accounting? </a:t>
            </a:r>
          </a:p>
        </p:txBody>
      </p:sp>
      <p:sp>
        <p:nvSpPr>
          <p:cNvPr id="12" name="Rectangle 11">
            <a:extLst>
              <a:ext uri="{FF2B5EF4-FFF2-40B4-BE49-F238E27FC236}">
                <a16:creationId xmlns:a16="http://schemas.microsoft.com/office/drawing/2014/main" id="{4F68F5DF-F7B9-4BE2-AB50-CB53C26EC4F6}"/>
              </a:ext>
            </a:extLst>
          </p:cNvPr>
          <p:cNvSpPr/>
          <p:nvPr/>
        </p:nvSpPr>
        <p:spPr>
          <a:xfrm>
            <a:off x="7948318" y="2226129"/>
            <a:ext cx="2468880" cy="3722214"/>
          </a:xfrm>
          <a:prstGeom prst="rect">
            <a:avLst/>
          </a:prstGeom>
          <a:solidFill>
            <a:schemeClr val="bg2"/>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288925" indent="-182563">
              <a:lnSpc>
                <a:spcPct val="120000"/>
              </a:lnSpc>
              <a:spcAft>
                <a:spcPts val="600"/>
              </a:spcAft>
              <a:buFont typeface="Arial" panose="020B0604020202020204" pitchFamily="34" charset="0"/>
              <a:buChar char="•"/>
            </a:pPr>
            <a:endParaRPr lang="en-US" sz="1400" dirty="0">
              <a:solidFill>
                <a:schemeClr val="tx1"/>
              </a:solidFill>
            </a:endParaRPr>
          </a:p>
          <a:p>
            <a:pPr marL="288925" indent="-182563">
              <a:lnSpc>
                <a:spcPct val="120000"/>
              </a:lnSpc>
              <a:spcAft>
                <a:spcPts val="600"/>
              </a:spcAft>
              <a:buFont typeface="Arial" panose="020B0604020202020204" pitchFamily="34" charset="0"/>
              <a:buChar char="•"/>
            </a:pPr>
            <a:endParaRPr lang="en-US" sz="1400" dirty="0">
              <a:solidFill>
                <a:schemeClr val="tx1"/>
              </a:solidFill>
            </a:endParaRPr>
          </a:p>
          <a:p>
            <a:pPr marL="288925" indent="-182563">
              <a:lnSpc>
                <a:spcPct val="120000"/>
              </a:lnSpc>
              <a:spcAft>
                <a:spcPts val="600"/>
              </a:spcAft>
              <a:buFont typeface="Arial" panose="020B0604020202020204" pitchFamily="34" charset="0"/>
              <a:buChar char="•"/>
            </a:pPr>
            <a:endParaRPr lang="en-US" sz="1400" dirty="0">
              <a:solidFill>
                <a:schemeClr val="tx1"/>
              </a:solidFill>
            </a:endParaRPr>
          </a:p>
          <a:p>
            <a:pPr marL="288925" indent="-182563">
              <a:lnSpc>
                <a:spcPct val="120000"/>
              </a:lnSpc>
              <a:spcAft>
                <a:spcPts val="600"/>
              </a:spcAft>
              <a:buFont typeface="Arial" panose="020B0604020202020204" pitchFamily="34" charset="0"/>
              <a:buChar char="•"/>
            </a:pPr>
            <a:r>
              <a:rPr lang="en-US" sz="1400" dirty="0">
                <a:solidFill>
                  <a:schemeClr val="tx1"/>
                </a:solidFill>
              </a:rPr>
              <a:t>Do the policies and procedures in place reflect the current environment?</a:t>
            </a:r>
          </a:p>
          <a:p>
            <a:pPr marL="288925" indent="-182563">
              <a:lnSpc>
                <a:spcPct val="120000"/>
              </a:lnSpc>
              <a:spcAft>
                <a:spcPts val="600"/>
              </a:spcAft>
              <a:buFont typeface="Arial" panose="020B0604020202020204" pitchFamily="34" charset="0"/>
              <a:buChar char="•"/>
            </a:pPr>
            <a:r>
              <a:rPr lang="en-US" sz="1400" dirty="0">
                <a:solidFill>
                  <a:schemeClr val="tx1"/>
                </a:solidFill>
              </a:rPr>
              <a:t>How can we run a more efficient and cost-effective program? </a:t>
            </a:r>
          </a:p>
          <a:p>
            <a:pPr marL="288925" indent="-182563">
              <a:lnSpc>
                <a:spcPct val="120000"/>
              </a:lnSpc>
              <a:spcAft>
                <a:spcPts val="600"/>
              </a:spcAft>
              <a:buFont typeface="Arial" panose="020B0604020202020204" pitchFamily="34" charset="0"/>
              <a:buChar char="•"/>
            </a:pPr>
            <a:r>
              <a:rPr lang="en-US" sz="1400" dirty="0">
                <a:solidFill>
                  <a:schemeClr val="tx1"/>
                </a:solidFill>
              </a:rPr>
              <a:t>Is the current program scalable to new exposures and new entities? </a:t>
            </a:r>
          </a:p>
        </p:txBody>
      </p:sp>
      <p:pic>
        <p:nvPicPr>
          <p:cNvPr id="13" name="Picture 12">
            <a:extLst>
              <a:ext uri="{FF2B5EF4-FFF2-40B4-BE49-F238E27FC236}">
                <a16:creationId xmlns:a16="http://schemas.microsoft.com/office/drawing/2014/main" id="{D4FCD73A-5211-430E-8E1D-2877AC69ED86}"/>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a:stretch/>
        </p:blipFill>
        <p:spPr>
          <a:xfrm>
            <a:off x="2419257" y="2219326"/>
            <a:ext cx="1102434" cy="1102434"/>
          </a:xfrm>
          <a:prstGeom prst="rect">
            <a:avLst/>
          </a:prstGeom>
        </p:spPr>
      </p:pic>
      <p:pic>
        <p:nvPicPr>
          <p:cNvPr id="14" name="Picture 13" descr="A close up of a sign&#10;&#10;Description automatically generated">
            <a:extLst>
              <a:ext uri="{FF2B5EF4-FFF2-40B4-BE49-F238E27FC236}">
                <a16:creationId xmlns:a16="http://schemas.microsoft.com/office/drawing/2014/main" id="{9A9BA56A-A39B-40DC-8B53-0F2A9F6C16D3}"/>
              </a:ext>
            </a:extLst>
          </p:cNvPr>
          <p:cNvPicPr>
            <a:picLocks noChangeAspect="1"/>
          </p:cNvPicPr>
          <p:nvPr/>
        </p:nvPicPr>
        <p:blipFill>
          <a:blip r:embed="rId5"/>
          <a:stretch>
            <a:fillRect/>
          </a:stretch>
        </p:blipFill>
        <p:spPr>
          <a:xfrm>
            <a:off x="5551586" y="2226129"/>
            <a:ext cx="1088829" cy="1088829"/>
          </a:xfrm>
          <a:prstGeom prst="rect">
            <a:avLst/>
          </a:prstGeom>
        </p:spPr>
      </p:pic>
      <p:pic>
        <p:nvPicPr>
          <p:cNvPr id="15" name="Picture 14">
            <a:extLst>
              <a:ext uri="{FF2B5EF4-FFF2-40B4-BE49-F238E27FC236}">
                <a16:creationId xmlns:a16="http://schemas.microsoft.com/office/drawing/2014/main" id="{66CE06F8-50A9-4E65-9D84-997D2953EF3F}"/>
              </a:ext>
            </a:extLst>
          </p:cNvPr>
          <p:cNvPicPr>
            <a:picLocks noChangeAspect="1"/>
          </p:cNvPicPr>
          <p:nvPr>
            <p:custDataLst>
              <p:tags r:id="rId2"/>
            </p:custDataLst>
          </p:nvPr>
        </p:nvPicPr>
        <p:blipFill rotWithShape="1">
          <a:blip r:embed="rId6">
            <a:extLst>
              <a:ext uri="{28A0092B-C50C-407E-A947-70E740481C1C}">
                <a14:useLocalDpi xmlns:a14="http://schemas.microsoft.com/office/drawing/2010/main" val="0"/>
              </a:ext>
            </a:extLst>
          </a:blip>
          <a:srcRect/>
          <a:stretch/>
        </p:blipFill>
        <p:spPr>
          <a:xfrm>
            <a:off x="8610543" y="2198328"/>
            <a:ext cx="1144429" cy="1144429"/>
          </a:xfrm>
          <a:prstGeom prst="rect">
            <a:avLst/>
          </a:prstGeom>
        </p:spPr>
      </p:pic>
    </p:spTree>
    <p:extLst>
      <p:ext uri="{BB962C8B-B14F-4D97-AF65-F5344CB8AC3E}">
        <p14:creationId xmlns:p14="http://schemas.microsoft.com/office/powerpoint/2010/main" val="236726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E6C4F-441A-4CE6-BD7C-084965FF5EDF}"/>
              </a:ext>
            </a:extLst>
          </p:cNvPr>
          <p:cNvSpPr>
            <a:spLocks noGrp="1"/>
          </p:cNvSpPr>
          <p:nvPr>
            <p:ph type="title"/>
          </p:nvPr>
        </p:nvSpPr>
        <p:spPr/>
        <p:txBody>
          <a:bodyPr/>
          <a:lstStyle/>
          <a:p>
            <a:r>
              <a:rPr lang="en-US" dirty="0"/>
              <a:t>Common risk management challenges</a:t>
            </a:r>
          </a:p>
        </p:txBody>
      </p:sp>
      <p:sp>
        <p:nvSpPr>
          <p:cNvPr id="4" name="Text Placeholder 3">
            <a:extLst>
              <a:ext uri="{FF2B5EF4-FFF2-40B4-BE49-F238E27FC236}">
                <a16:creationId xmlns:a16="http://schemas.microsoft.com/office/drawing/2014/main" id="{2B267760-733C-46D6-BE18-15DB766C9676}"/>
              </a:ext>
            </a:extLst>
          </p:cNvPr>
          <p:cNvSpPr>
            <a:spLocks noGrp="1"/>
          </p:cNvSpPr>
          <p:nvPr>
            <p:ph type="body" sz="quarter" idx="11"/>
          </p:nvPr>
        </p:nvSpPr>
        <p:spPr/>
        <p:txBody>
          <a:bodyPr/>
          <a:lstStyle/>
          <a:p>
            <a:r>
              <a:rPr lang="en-US" dirty="0"/>
              <a:t>Identifying and managing hedge program costs</a:t>
            </a:r>
          </a:p>
        </p:txBody>
      </p:sp>
      <p:sp>
        <p:nvSpPr>
          <p:cNvPr id="8" name="TextBox 7">
            <a:extLst>
              <a:ext uri="{FF2B5EF4-FFF2-40B4-BE49-F238E27FC236}">
                <a16:creationId xmlns:a16="http://schemas.microsoft.com/office/drawing/2014/main" id="{CA80AD7B-4BCE-4B22-A5D0-3C3C9B324CCB}"/>
              </a:ext>
            </a:extLst>
          </p:cNvPr>
          <p:cNvSpPr txBox="1"/>
          <p:nvPr/>
        </p:nvSpPr>
        <p:spPr>
          <a:xfrm>
            <a:off x="989798" y="2197605"/>
            <a:ext cx="3222619" cy="3087199"/>
          </a:xfrm>
          <a:prstGeom prst="rect">
            <a:avLst/>
          </a:prstGeom>
          <a:noFill/>
          <a:ln w="12700">
            <a:solidFill>
              <a:schemeClr val="tx2"/>
            </a:solidFill>
          </a:ln>
        </p:spPr>
        <p:txBody>
          <a:bodyPr wrap="square" lIns="91440" tIns="91440" rIns="91440" bIns="91440" rtlCol="0">
            <a:noAutofit/>
          </a:bodyPr>
          <a:lstStyle/>
          <a:p>
            <a:pPr marL="171450" indent="-171450" algn="l">
              <a:lnSpc>
                <a:spcPct val="114000"/>
              </a:lnSpc>
              <a:spcAft>
                <a:spcPts val="600"/>
              </a:spcAft>
              <a:buFont typeface="Arial" panose="020B0604020202020204" pitchFamily="34" charset="0"/>
              <a:buChar char="•"/>
            </a:pPr>
            <a:r>
              <a:rPr lang="en-US" sz="1400" b="1" dirty="0"/>
              <a:t>Short-term resourcing: </a:t>
            </a:r>
            <a:r>
              <a:rPr lang="en-US" sz="1400" dirty="0"/>
              <a:t>One-off interest rate hedging can be a large time commitment over a few weeks.</a:t>
            </a:r>
          </a:p>
          <a:p>
            <a:pPr marL="171450" indent="-171450">
              <a:lnSpc>
                <a:spcPct val="114000"/>
              </a:lnSpc>
              <a:spcAft>
                <a:spcPts val="600"/>
              </a:spcAft>
              <a:buFont typeface="Arial" panose="020B0604020202020204" pitchFamily="34" charset="0"/>
              <a:buChar char="•"/>
            </a:pPr>
            <a:r>
              <a:rPr lang="en-US" sz="1400" b="1" dirty="0"/>
              <a:t>Regulatory requirements: </a:t>
            </a:r>
            <a:r>
              <a:rPr lang="en-US" sz="1400" dirty="0"/>
              <a:t>ISDA and Dodd-Frank compliance can lead to legal fees.</a:t>
            </a:r>
          </a:p>
          <a:p>
            <a:pPr marL="171450" indent="-171450">
              <a:lnSpc>
                <a:spcPct val="114000"/>
              </a:lnSpc>
              <a:spcAft>
                <a:spcPts val="600"/>
              </a:spcAft>
              <a:buFont typeface="Arial" panose="020B0604020202020204" pitchFamily="34" charset="0"/>
              <a:buChar char="•"/>
            </a:pPr>
            <a:r>
              <a:rPr lang="en-US" sz="1400" b="1" dirty="0"/>
              <a:t>Board approval: </a:t>
            </a:r>
            <a:r>
              <a:rPr lang="en-US" sz="1400" dirty="0"/>
              <a:t>Socializing proposed hedging strategies and gaining formal approval.</a:t>
            </a:r>
            <a:endParaRPr lang="en-US" sz="1400" b="1" dirty="0"/>
          </a:p>
          <a:p>
            <a:pPr marL="171450" indent="-171450">
              <a:lnSpc>
                <a:spcPct val="114000"/>
              </a:lnSpc>
              <a:spcAft>
                <a:spcPts val="600"/>
              </a:spcAft>
              <a:buFont typeface="Arial" panose="020B0604020202020204" pitchFamily="34" charset="0"/>
              <a:buChar char="•"/>
            </a:pPr>
            <a:endParaRPr lang="en-US" sz="1300" b="1" dirty="0"/>
          </a:p>
          <a:p>
            <a:pPr marL="171450" indent="-171450" algn="l">
              <a:lnSpc>
                <a:spcPct val="114000"/>
              </a:lnSpc>
              <a:spcAft>
                <a:spcPts val="600"/>
              </a:spcAft>
              <a:buFont typeface="Arial" panose="020B0604020202020204" pitchFamily="34" charset="0"/>
              <a:buChar char="•"/>
            </a:pPr>
            <a:endParaRPr lang="en-US" sz="1300" dirty="0"/>
          </a:p>
          <a:p>
            <a:pPr marL="171450" indent="-171450" algn="l">
              <a:lnSpc>
                <a:spcPct val="114000"/>
              </a:lnSpc>
              <a:spcAft>
                <a:spcPts val="600"/>
              </a:spcAft>
              <a:buFont typeface="Arial" panose="020B0604020202020204" pitchFamily="34" charset="0"/>
              <a:buChar char="•"/>
            </a:pPr>
            <a:endParaRPr lang="en-US" sz="1300" dirty="0"/>
          </a:p>
        </p:txBody>
      </p:sp>
      <p:sp>
        <p:nvSpPr>
          <p:cNvPr id="9" name="TextBox 8">
            <a:extLst>
              <a:ext uri="{FF2B5EF4-FFF2-40B4-BE49-F238E27FC236}">
                <a16:creationId xmlns:a16="http://schemas.microsoft.com/office/drawing/2014/main" id="{48DA792F-A999-4DFF-9FFC-1056C4B1E3FD}"/>
              </a:ext>
            </a:extLst>
          </p:cNvPr>
          <p:cNvSpPr txBox="1"/>
          <p:nvPr/>
        </p:nvSpPr>
        <p:spPr>
          <a:xfrm>
            <a:off x="7765983" y="2196001"/>
            <a:ext cx="3222619" cy="3087199"/>
          </a:xfrm>
          <a:prstGeom prst="rect">
            <a:avLst/>
          </a:prstGeom>
          <a:noFill/>
          <a:ln w="12700">
            <a:solidFill>
              <a:schemeClr val="tx2"/>
            </a:solidFill>
          </a:ln>
        </p:spPr>
        <p:txBody>
          <a:bodyPr wrap="square" lIns="91440" tIns="91440" rIns="91440" bIns="91440" rtlCol="0">
            <a:noAutofit/>
          </a:bodyPr>
          <a:lstStyle/>
          <a:p>
            <a:pPr marL="171450" indent="-171450">
              <a:lnSpc>
                <a:spcPct val="114000"/>
              </a:lnSpc>
              <a:spcAft>
                <a:spcPts val="600"/>
              </a:spcAft>
              <a:buFont typeface="Arial" panose="020B0604020202020204" pitchFamily="34" charset="0"/>
              <a:buChar char="•"/>
            </a:pPr>
            <a:r>
              <a:rPr lang="en-US" sz="1400" b="1" dirty="0"/>
              <a:t>Ongoing resourcing: </a:t>
            </a:r>
            <a:r>
              <a:rPr lang="en-US" sz="1400" dirty="0"/>
              <a:t>FX and commodity programs typically involve recurring processes that require time and expertise.</a:t>
            </a:r>
          </a:p>
          <a:p>
            <a:pPr marL="171450" indent="-171450">
              <a:lnSpc>
                <a:spcPct val="114000"/>
              </a:lnSpc>
              <a:spcAft>
                <a:spcPts val="600"/>
              </a:spcAft>
              <a:buFont typeface="Arial" panose="020B0604020202020204" pitchFamily="34" charset="0"/>
              <a:buChar char="•"/>
            </a:pPr>
            <a:r>
              <a:rPr lang="en-US" sz="1400" b="1" dirty="0"/>
              <a:t>Risk management technology: </a:t>
            </a:r>
            <a:r>
              <a:rPr lang="en-US" sz="1400" dirty="0"/>
              <a:t>Technology support for exposure gathering, analysis, trade building and execution, with built-in controls</a:t>
            </a:r>
          </a:p>
          <a:p>
            <a:pPr marL="171450" indent="-171450">
              <a:lnSpc>
                <a:spcPct val="114000"/>
              </a:lnSpc>
              <a:spcAft>
                <a:spcPts val="600"/>
              </a:spcAft>
              <a:buFont typeface="Arial" panose="020B0604020202020204" pitchFamily="34" charset="0"/>
              <a:buChar char="•"/>
            </a:pPr>
            <a:r>
              <a:rPr lang="en-US" sz="1400" b="1" dirty="0"/>
              <a:t>Trade repository: </a:t>
            </a:r>
            <a:r>
              <a:rPr lang="en-US" sz="1400" dirty="0"/>
              <a:t>A system of record to assist in ongoing valuations, hedge accounting, and reporting needs.</a:t>
            </a:r>
          </a:p>
        </p:txBody>
      </p:sp>
      <p:sp>
        <p:nvSpPr>
          <p:cNvPr id="10" name="TextBox 9">
            <a:extLst>
              <a:ext uri="{FF2B5EF4-FFF2-40B4-BE49-F238E27FC236}">
                <a16:creationId xmlns:a16="http://schemas.microsoft.com/office/drawing/2014/main" id="{F825A4F6-8C4C-4E5A-9ED4-DBF6ED96C092}"/>
              </a:ext>
            </a:extLst>
          </p:cNvPr>
          <p:cNvSpPr txBox="1"/>
          <p:nvPr/>
        </p:nvSpPr>
        <p:spPr>
          <a:xfrm>
            <a:off x="4378692" y="2196001"/>
            <a:ext cx="3222619" cy="3087199"/>
          </a:xfrm>
          <a:prstGeom prst="rect">
            <a:avLst/>
          </a:prstGeom>
          <a:noFill/>
          <a:ln w="12700">
            <a:solidFill>
              <a:schemeClr val="accent2"/>
            </a:solidFill>
          </a:ln>
        </p:spPr>
        <p:txBody>
          <a:bodyPr wrap="square" lIns="91440" tIns="91440" rIns="91440" bIns="91440" rtlCol="0">
            <a:noAutofit/>
          </a:bodyPr>
          <a:lstStyle/>
          <a:p>
            <a:pPr marL="171450" indent="-171450">
              <a:lnSpc>
                <a:spcPct val="114000"/>
              </a:lnSpc>
              <a:spcAft>
                <a:spcPts val="600"/>
              </a:spcAft>
              <a:buFont typeface="Arial" panose="020B0604020202020204" pitchFamily="34" charset="0"/>
              <a:buChar char="•"/>
            </a:pPr>
            <a:r>
              <a:rPr lang="en-US" sz="1400" b="1" dirty="0"/>
              <a:t>Hedge accounting: </a:t>
            </a:r>
            <a:r>
              <a:rPr lang="en-US" sz="1400" dirty="0"/>
              <a:t>Accessing the benefits of hedge accounting can be burdensome, especially without a technology platform.</a:t>
            </a:r>
          </a:p>
          <a:p>
            <a:pPr marL="171450" indent="-171450">
              <a:lnSpc>
                <a:spcPct val="114000"/>
              </a:lnSpc>
              <a:spcAft>
                <a:spcPts val="600"/>
              </a:spcAft>
              <a:buFont typeface="Arial" panose="020B0604020202020204" pitchFamily="34" charset="0"/>
              <a:buChar char="•"/>
            </a:pPr>
            <a:r>
              <a:rPr lang="en-US" sz="1400" b="1" dirty="0"/>
              <a:t>Administrative costs: </a:t>
            </a:r>
            <a:r>
              <a:rPr lang="en-US" sz="1400" dirty="0"/>
              <a:t>Operational effort associated with calculating and delivering periodic payments.</a:t>
            </a:r>
          </a:p>
          <a:p>
            <a:pPr marL="171450" indent="-171450">
              <a:lnSpc>
                <a:spcPct val="114000"/>
              </a:lnSpc>
              <a:spcAft>
                <a:spcPts val="600"/>
              </a:spcAft>
              <a:buFont typeface="Arial" panose="020B0604020202020204" pitchFamily="34" charset="0"/>
              <a:buChar char="•"/>
            </a:pPr>
            <a:r>
              <a:rPr lang="en-US" sz="1400" b="1" dirty="0"/>
              <a:t>Reporting: </a:t>
            </a:r>
            <a:r>
              <a:rPr lang="en-US" sz="1400" dirty="0"/>
              <a:t>Producing reports that explain hedge program effectiveness and results to management.</a:t>
            </a:r>
          </a:p>
        </p:txBody>
      </p:sp>
      <p:sp>
        <p:nvSpPr>
          <p:cNvPr id="11" name="TextBox 10">
            <a:extLst>
              <a:ext uri="{FF2B5EF4-FFF2-40B4-BE49-F238E27FC236}">
                <a16:creationId xmlns:a16="http://schemas.microsoft.com/office/drawing/2014/main" id="{C0493D6D-7010-4B34-89A6-EE67280AFB0B}"/>
              </a:ext>
            </a:extLst>
          </p:cNvPr>
          <p:cNvSpPr txBox="1"/>
          <p:nvPr/>
        </p:nvSpPr>
        <p:spPr>
          <a:xfrm>
            <a:off x="989798" y="1801528"/>
            <a:ext cx="3222619" cy="394636"/>
          </a:xfrm>
          <a:prstGeom prst="rect">
            <a:avLst/>
          </a:prstGeom>
          <a:solidFill>
            <a:schemeClr val="tx2"/>
          </a:solidFill>
          <a:ln w="12700">
            <a:solidFill>
              <a:schemeClr val="tx2"/>
            </a:solidFill>
          </a:ln>
        </p:spPr>
        <p:txBody>
          <a:bodyPr wrap="square" lIns="91440" tIns="91440" rIns="91440" bIns="91440" rtlCol="0">
            <a:noAutofit/>
          </a:bodyPr>
          <a:lstStyle/>
          <a:p>
            <a:pPr algn="ctr">
              <a:spcAft>
                <a:spcPts val="600"/>
              </a:spcAft>
            </a:pPr>
            <a:r>
              <a:rPr lang="en-US" sz="1600" b="1" dirty="0">
                <a:solidFill>
                  <a:schemeClr val="bg1"/>
                </a:solidFill>
              </a:rPr>
              <a:t>Interest rate hedging</a:t>
            </a:r>
            <a:endParaRPr lang="en-US" sz="1400" dirty="0">
              <a:solidFill>
                <a:schemeClr val="bg1"/>
              </a:solidFill>
            </a:endParaRPr>
          </a:p>
        </p:txBody>
      </p:sp>
      <p:sp>
        <p:nvSpPr>
          <p:cNvPr id="12" name="TextBox 11">
            <a:extLst>
              <a:ext uri="{FF2B5EF4-FFF2-40B4-BE49-F238E27FC236}">
                <a16:creationId xmlns:a16="http://schemas.microsoft.com/office/drawing/2014/main" id="{7C48FBDB-F220-4533-A8D2-528C10F9176F}"/>
              </a:ext>
            </a:extLst>
          </p:cNvPr>
          <p:cNvSpPr txBox="1"/>
          <p:nvPr/>
        </p:nvSpPr>
        <p:spPr>
          <a:xfrm>
            <a:off x="7764379" y="1799924"/>
            <a:ext cx="3222619" cy="394636"/>
          </a:xfrm>
          <a:prstGeom prst="rect">
            <a:avLst/>
          </a:prstGeom>
          <a:solidFill>
            <a:schemeClr val="tx2"/>
          </a:solidFill>
          <a:ln w="12700">
            <a:solidFill>
              <a:schemeClr val="tx2"/>
            </a:solidFill>
          </a:ln>
        </p:spPr>
        <p:txBody>
          <a:bodyPr wrap="square" lIns="91440" tIns="91440" rIns="91440" bIns="91440" rtlCol="0">
            <a:noAutofit/>
          </a:bodyPr>
          <a:lstStyle/>
          <a:p>
            <a:pPr algn="ctr">
              <a:spcAft>
                <a:spcPts val="600"/>
              </a:spcAft>
            </a:pPr>
            <a:r>
              <a:rPr lang="en-US" sz="1600" b="1" dirty="0">
                <a:solidFill>
                  <a:schemeClr val="bg1"/>
                </a:solidFill>
              </a:rPr>
              <a:t>FX/Commodity hedging</a:t>
            </a:r>
          </a:p>
        </p:txBody>
      </p:sp>
      <p:sp>
        <p:nvSpPr>
          <p:cNvPr id="13" name="TextBox 12">
            <a:extLst>
              <a:ext uri="{FF2B5EF4-FFF2-40B4-BE49-F238E27FC236}">
                <a16:creationId xmlns:a16="http://schemas.microsoft.com/office/drawing/2014/main" id="{10BCB053-9206-4824-B0BF-EBFDDE378F77}"/>
              </a:ext>
            </a:extLst>
          </p:cNvPr>
          <p:cNvSpPr txBox="1"/>
          <p:nvPr/>
        </p:nvSpPr>
        <p:spPr>
          <a:xfrm>
            <a:off x="4377088" y="1799924"/>
            <a:ext cx="3222619" cy="394636"/>
          </a:xfrm>
          <a:prstGeom prst="rect">
            <a:avLst/>
          </a:prstGeom>
          <a:solidFill>
            <a:schemeClr val="accent2"/>
          </a:solidFill>
          <a:ln w="12700">
            <a:solidFill>
              <a:schemeClr val="accent2"/>
            </a:solidFill>
          </a:ln>
        </p:spPr>
        <p:txBody>
          <a:bodyPr wrap="square" lIns="91440" tIns="91440" rIns="91440" bIns="91440" rtlCol="0">
            <a:noAutofit/>
          </a:bodyPr>
          <a:lstStyle/>
          <a:p>
            <a:pPr algn="ctr">
              <a:spcAft>
                <a:spcPts val="600"/>
              </a:spcAft>
            </a:pPr>
            <a:r>
              <a:rPr lang="en-US" sz="1600" b="1" dirty="0">
                <a:solidFill>
                  <a:schemeClr val="bg1"/>
                </a:solidFill>
              </a:rPr>
              <a:t>Common costs</a:t>
            </a:r>
          </a:p>
        </p:txBody>
      </p:sp>
    </p:spTree>
    <p:extLst>
      <p:ext uri="{BB962C8B-B14F-4D97-AF65-F5344CB8AC3E}">
        <p14:creationId xmlns:p14="http://schemas.microsoft.com/office/powerpoint/2010/main" val="759071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A4976-333D-47C7-8EA3-DE03D56FBE66}"/>
              </a:ext>
            </a:extLst>
          </p:cNvPr>
          <p:cNvSpPr>
            <a:spLocks noGrp="1"/>
          </p:cNvSpPr>
          <p:nvPr>
            <p:ph type="title"/>
          </p:nvPr>
        </p:nvSpPr>
        <p:spPr/>
        <p:txBody>
          <a:bodyPr/>
          <a:lstStyle/>
          <a:p>
            <a:r>
              <a:rPr lang="en-US" dirty="0"/>
              <a:t>Common risk management challenges</a:t>
            </a:r>
          </a:p>
        </p:txBody>
      </p:sp>
      <p:sp>
        <p:nvSpPr>
          <p:cNvPr id="8" name="Text Placeholder 7">
            <a:extLst>
              <a:ext uri="{FF2B5EF4-FFF2-40B4-BE49-F238E27FC236}">
                <a16:creationId xmlns:a16="http://schemas.microsoft.com/office/drawing/2014/main" id="{6461BB14-6C82-435B-8AE0-7F7AE09158EB}"/>
              </a:ext>
            </a:extLst>
          </p:cNvPr>
          <p:cNvSpPr>
            <a:spLocks noGrp="1"/>
          </p:cNvSpPr>
          <p:nvPr>
            <p:ph type="body" sz="quarter" idx="11"/>
          </p:nvPr>
        </p:nvSpPr>
        <p:spPr/>
        <p:txBody>
          <a:bodyPr/>
          <a:lstStyle/>
          <a:p>
            <a:r>
              <a:rPr lang="en-US" dirty="0"/>
              <a:t>Minimizing the transaction costs of hedging</a:t>
            </a:r>
          </a:p>
        </p:txBody>
      </p:sp>
      <p:sp>
        <p:nvSpPr>
          <p:cNvPr id="9" name="Rectangle 8">
            <a:extLst>
              <a:ext uri="{FF2B5EF4-FFF2-40B4-BE49-F238E27FC236}">
                <a16:creationId xmlns:a16="http://schemas.microsoft.com/office/drawing/2014/main" id="{AD2C7CCB-A4CA-43B5-8BD7-EDD46E327615}"/>
              </a:ext>
            </a:extLst>
          </p:cNvPr>
          <p:cNvSpPr/>
          <p:nvPr/>
        </p:nvSpPr>
        <p:spPr>
          <a:xfrm>
            <a:off x="722785" y="2647491"/>
            <a:ext cx="2450592" cy="2930349"/>
          </a:xfrm>
          <a:prstGeom prst="rect">
            <a:avLst/>
          </a:prstGeom>
          <a:solidFill>
            <a:schemeClr val="accent3">
              <a:lumMod val="20000"/>
              <a:lumOff val="80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45720" rtlCol="0" anchor="t"/>
          <a:lstStyle/>
          <a:p>
            <a:pPr marL="114300" indent="-114300" defTabSz="457200" eaLnBrk="0" fontAlgn="base" hangingPunct="0">
              <a:lnSpc>
                <a:spcPct val="106000"/>
              </a:lnSpc>
              <a:spcBef>
                <a:spcPct val="0"/>
              </a:spcBef>
              <a:spcAft>
                <a:spcPct val="0"/>
              </a:spcAft>
              <a:buFont typeface="Arial" panose="020B0604020202020204" pitchFamily="34" charset="0"/>
              <a:buChar char="•"/>
            </a:pPr>
            <a:endParaRPr lang="en-US" sz="1200" b="1" dirty="0">
              <a:solidFill>
                <a:srgbClr val="4891DC"/>
              </a:solidFill>
              <a:ea typeface="Verdana" panose="020B0604030504040204" pitchFamily="34" charset="0"/>
            </a:endParaRPr>
          </a:p>
        </p:txBody>
      </p:sp>
      <p:sp>
        <p:nvSpPr>
          <p:cNvPr id="10" name="Rectangle 9">
            <a:extLst>
              <a:ext uri="{FF2B5EF4-FFF2-40B4-BE49-F238E27FC236}">
                <a16:creationId xmlns:a16="http://schemas.microsoft.com/office/drawing/2014/main" id="{C7D35BE1-8035-443A-ADA5-517A37D1B4AF}"/>
              </a:ext>
            </a:extLst>
          </p:cNvPr>
          <p:cNvSpPr/>
          <p:nvPr/>
        </p:nvSpPr>
        <p:spPr>
          <a:xfrm>
            <a:off x="3467711" y="2647491"/>
            <a:ext cx="2450592" cy="2930349"/>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45720" rtlCol="0" anchor="t"/>
          <a:lstStyle/>
          <a:p>
            <a:pPr marL="171450" indent="-114300" eaLnBrk="0" fontAlgn="base" hangingPunct="0">
              <a:lnSpc>
                <a:spcPct val="114000"/>
              </a:lnSpc>
              <a:spcBef>
                <a:spcPct val="0"/>
              </a:spcBef>
              <a:spcAft>
                <a:spcPts val="400"/>
              </a:spcAft>
              <a:buFont typeface="Arial" panose="020B0604020202020204" pitchFamily="34" charset="0"/>
              <a:buChar char="•"/>
            </a:pPr>
            <a:endParaRPr lang="en-US" sz="1200" dirty="0">
              <a:solidFill>
                <a:srgbClr val="000000"/>
              </a:solidFill>
              <a:ea typeface="Verdana" panose="020B0604030504040204" pitchFamily="34" charset="0"/>
            </a:endParaRPr>
          </a:p>
        </p:txBody>
      </p:sp>
      <p:sp>
        <p:nvSpPr>
          <p:cNvPr id="11" name="Rectangle 10">
            <a:extLst>
              <a:ext uri="{FF2B5EF4-FFF2-40B4-BE49-F238E27FC236}">
                <a16:creationId xmlns:a16="http://schemas.microsoft.com/office/drawing/2014/main" id="{5482D9C7-D164-473A-AD50-018FC84A7697}"/>
              </a:ext>
            </a:extLst>
          </p:cNvPr>
          <p:cNvSpPr/>
          <p:nvPr/>
        </p:nvSpPr>
        <p:spPr>
          <a:xfrm>
            <a:off x="6207839" y="2647491"/>
            <a:ext cx="2450592" cy="2930349"/>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45720" rtlCol="0" anchor="t"/>
          <a:lstStyle/>
          <a:p>
            <a:pPr marL="171450" indent="-114300" eaLnBrk="0" fontAlgn="base" hangingPunct="0">
              <a:lnSpc>
                <a:spcPct val="114000"/>
              </a:lnSpc>
              <a:spcBef>
                <a:spcPct val="0"/>
              </a:spcBef>
              <a:spcAft>
                <a:spcPts val="400"/>
              </a:spcAft>
              <a:buFont typeface="Arial" panose="020B0604020202020204" pitchFamily="34" charset="0"/>
              <a:buChar char="•"/>
            </a:pPr>
            <a:endParaRPr lang="en-US" sz="1200" dirty="0">
              <a:solidFill>
                <a:srgbClr val="000000"/>
              </a:solidFill>
              <a:ea typeface="Verdana" panose="020B0604030504040204" pitchFamily="34" charset="0"/>
            </a:endParaRPr>
          </a:p>
        </p:txBody>
      </p:sp>
      <p:sp>
        <p:nvSpPr>
          <p:cNvPr id="12" name="AutoShape 32">
            <a:extLst>
              <a:ext uri="{FF2B5EF4-FFF2-40B4-BE49-F238E27FC236}">
                <a16:creationId xmlns:a16="http://schemas.microsoft.com/office/drawing/2014/main" id="{EA4B4339-CF26-437A-978F-8E3F110608F1}"/>
              </a:ext>
            </a:extLst>
          </p:cNvPr>
          <p:cNvSpPr>
            <a:spLocks noChangeArrowheads="1"/>
          </p:cNvSpPr>
          <p:nvPr/>
        </p:nvSpPr>
        <p:spPr bwMode="gray">
          <a:xfrm>
            <a:off x="722785" y="2089800"/>
            <a:ext cx="2450592" cy="565084"/>
          </a:xfrm>
          <a:prstGeom prst="rect">
            <a:avLst/>
          </a:prstGeom>
          <a:solidFill>
            <a:schemeClr val="accent6"/>
          </a:solidFill>
          <a:ln w="3175" cap="rnd" algn="ctr">
            <a:solidFill>
              <a:schemeClr val="accent6"/>
            </a:solidFill>
            <a:miter lim="800000"/>
            <a:headEnd/>
            <a:tailEnd/>
          </a:ln>
        </p:spPr>
        <p:txBody>
          <a:bodyPr lIns="91440" rIns="91440" anchor="ctr" anchorCtr="1"/>
          <a:lstStyle/>
          <a:p>
            <a:pPr lvl="0" defTabSz="457200">
              <a:lnSpc>
                <a:spcPct val="106000"/>
              </a:lnSpc>
              <a:defRPr/>
            </a:pPr>
            <a:r>
              <a:rPr lang="en-US" sz="1600" kern="0" dirty="0">
                <a:solidFill>
                  <a:srgbClr val="FFFFFF"/>
                </a:solidFill>
              </a:rPr>
              <a:t>Counterparty management</a:t>
            </a:r>
          </a:p>
        </p:txBody>
      </p:sp>
      <p:sp>
        <p:nvSpPr>
          <p:cNvPr id="13" name="AutoShape 33">
            <a:extLst>
              <a:ext uri="{FF2B5EF4-FFF2-40B4-BE49-F238E27FC236}">
                <a16:creationId xmlns:a16="http://schemas.microsoft.com/office/drawing/2014/main" id="{20EE099F-53B0-4262-A79B-13F9D442BD15}"/>
              </a:ext>
            </a:extLst>
          </p:cNvPr>
          <p:cNvSpPr>
            <a:spLocks noChangeArrowheads="1"/>
          </p:cNvSpPr>
          <p:nvPr/>
        </p:nvSpPr>
        <p:spPr bwMode="gray">
          <a:xfrm>
            <a:off x="3467711" y="2089800"/>
            <a:ext cx="2450592" cy="565084"/>
          </a:xfrm>
          <a:prstGeom prst="rect">
            <a:avLst/>
          </a:prstGeom>
          <a:solidFill>
            <a:schemeClr val="accent2"/>
          </a:solidFill>
          <a:ln w="3175" cap="rnd" algn="ctr">
            <a:solidFill>
              <a:schemeClr val="accent2"/>
            </a:solidFill>
            <a:miter lim="800000"/>
            <a:headEnd/>
            <a:tailEnd/>
          </a:ln>
        </p:spPr>
        <p:txBody>
          <a:bodyPr lIns="91440" rIns="91440" anchor="ctr" anchorCtr="1"/>
          <a:lstStyle/>
          <a:p>
            <a:pPr>
              <a:lnSpc>
                <a:spcPct val="106000"/>
              </a:lnSpc>
              <a:defRPr/>
            </a:pPr>
            <a:r>
              <a:rPr lang="en-US" sz="1600" kern="0" dirty="0">
                <a:solidFill>
                  <a:srgbClr val="FFFFFF"/>
                </a:solidFill>
              </a:rPr>
              <a:t>One-off FX transactions</a:t>
            </a:r>
          </a:p>
        </p:txBody>
      </p:sp>
      <p:sp>
        <p:nvSpPr>
          <p:cNvPr id="14" name="AutoShape 34">
            <a:extLst>
              <a:ext uri="{FF2B5EF4-FFF2-40B4-BE49-F238E27FC236}">
                <a16:creationId xmlns:a16="http://schemas.microsoft.com/office/drawing/2014/main" id="{52D6A9FD-1866-46D5-90A6-3A5E2D95A9CA}"/>
              </a:ext>
            </a:extLst>
          </p:cNvPr>
          <p:cNvSpPr>
            <a:spLocks noChangeArrowheads="1"/>
          </p:cNvSpPr>
          <p:nvPr/>
        </p:nvSpPr>
        <p:spPr bwMode="gray">
          <a:xfrm>
            <a:off x="6207839" y="2089800"/>
            <a:ext cx="2450592" cy="565084"/>
          </a:xfrm>
          <a:prstGeom prst="rect">
            <a:avLst/>
          </a:prstGeom>
          <a:solidFill>
            <a:schemeClr val="tx2"/>
          </a:solidFill>
          <a:ln w="3175" cap="rnd" algn="ctr">
            <a:solidFill>
              <a:schemeClr val="tx2"/>
            </a:solidFill>
            <a:miter lim="800000"/>
            <a:headEnd/>
            <a:tailEnd/>
          </a:ln>
        </p:spPr>
        <p:txBody>
          <a:bodyPr lIns="91440" rIns="91440" anchor="ctr" anchorCtr="1"/>
          <a:lstStyle/>
          <a:p>
            <a:pPr>
              <a:lnSpc>
                <a:spcPct val="106000"/>
              </a:lnSpc>
              <a:defRPr/>
            </a:pPr>
            <a:r>
              <a:rPr lang="en-US" sz="1600" kern="0" dirty="0">
                <a:solidFill>
                  <a:srgbClr val="FFFFFF"/>
                </a:solidFill>
              </a:rPr>
              <a:t>Other instruments</a:t>
            </a:r>
          </a:p>
        </p:txBody>
      </p:sp>
      <p:sp>
        <p:nvSpPr>
          <p:cNvPr id="17" name="Rectangle 16">
            <a:extLst>
              <a:ext uri="{FF2B5EF4-FFF2-40B4-BE49-F238E27FC236}">
                <a16:creationId xmlns:a16="http://schemas.microsoft.com/office/drawing/2014/main" id="{02EF269C-39FC-460F-8582-426DEB967037}"/>
              </a:ext>
            </a:extLst>
          </p:cNvPr>
          <p:cNvSpPr/>
          <p:nvPr/>
        </p:nvSpPr>
        <p:spPr>
          <a:xfrm>
            <a:off x="8957850" y="2654418"/>
            <a:ext cx="2450592" cy="2930349"/>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45720" rtlCol="0" anchor="t"/>
          <a:lstStyle/>
          <a:p>
            <a:pPr marL="171450" indent="-114300" eaLnBrk="0" fontAlgn="base" hangingPunct="0">
              <a:lnSpc>
                <a:spcPct val="114000"/>
              </a:lnSpc>
              <a:spcBef>
                <a:spcPct val="0"/>
              </a:spcBef>
              <a:spcAft>
                <a:spcPts val="400"/>
              </a:spcAft>
              <a:buFont typeface="Arial" panose="020B0604020202020204" pitchFamily="34" charset="0"/>
              <a:buChar char="•"/>
            </a:pPr>
            <a:endParaRPr lang="en-US" sz="1200" dirty="0">
              <a:solidFill>
                <a:srgbClr val="000000"/>
              </a:solidFill>
              <a:ea typeface="Verdana" panose="020B0604030504040204" pitchFamily="34" charset="0"/>
            </a:endParaRPr>
          </a:p>
        </p:txBody>
      </p:sp>
      <p:sp>
        <p:nvSpPr>
          <p:cNvPr id="18" name="AutoShape 34">
            <a:extLst>
              <a:ext uri="{FF2B5EF4-FFF2-40B4-BE49-F238E27FC236}">
                <a16:creationId xmlns:a16="http://schemas.microsoft.com/office/drawing/2014/main" id="{C40C8289-8434-42D1-B2EE-3CE773D57512}"/>
              </a:ext>
            </a:extLst>
          </p:cNvPr>
          <p:cNvSpPr>
            <a:spLocks noChangeArrowheads="1"/>
          </p:cNvSpPr>
          <p:nvPr/>
        </p:nvSpPr>
        <p:spPr bwMode="gray">
          <a:xfrm>
            <a:off x="8947576" y="2096727"/>
            <a:ext cx="2450592" cy="565084"/>
          </a:xfrm>
          <a:prstGeom prst="rect">
            <a:avLst/>
          </a:prstGeom>
          <a:solidFill>
            <a:schemeClr val="tx2">
              <a:lumMod val="50000"/>
            </a:schemeClr>
          </a:solidFill>
          <a:ln w="3175" cap="rnd" algn="ctr">
            <a:solidFill>
              <a:schemeClr val="tx2"/>
            </a:solidFill>
            <a:miter lim="800000"/>
            <a:headEnd/>
            <a:tailEnd/>
          </a:ln>
        </p:spPr>
        <p:txBody>
          <a:bodyPr lIns="91440" rIns="91440" anchor="ctr" anchorCtr="1"/>
          <a:lstStyle/>
          <a:p>
            <a:pPr>
              <a:lnSpc>
                <a:spcPct val="106000"/>
              </a:lnSpc>
              <a:defRPr/>
            </a:pPr>
            <a:r>
              <a:rPr lang="en-US" sz="1600" kern="0" dirty="0">
                <a:solidFill>
                  <a:srgbClr val="FFFFFF"/>
                </a:solidFill>
              </a:rPr>
              <a:t>Internal communication</a:t>
            </a:r>
          </a:p>
        </p:txBody>
      </p:sp>
      <p:sp>
        <p:nvSpPr>
          <p:cNvPr id="20" name="Rectangle 19">
            <a:extLst>
              <a:ext uri="{FF2B5EF4-FFF2-40B4-BE49-F238E27FC236}">
                <a16:creationId xmlns:a16="http://schemas.microsoft.com/office/drawing/2014/main" id="{0B1351BC-072C-4857-9C68-F6D18D242F20}"/>
              </a:ext>
            </a:extLst>
          </p:cNvPr>
          <p:cNvSpPr/>
          <p:nvPr/>
        </p:nvSpPr>
        <p:spPr>
          <a:xfrm>
            <a:off x="718166" y="4161655"/>
            <a:ext cx="2450592" cy="102679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45720" rtlCol="0" anchor="t"/>
          <a:lstStyle/>
          <a:p>
            <a:pPr marL="57150" algn="ctr" eaLnBrk="0" fontAlgn="base" hangingPunct="0">
              <a:spcBef>
                <a:spcPct val="0"/>
              </a:spcBef>
              <a:spcAft>
                <a:spcPts val="600"/>
              </a:spcAft>
            </a:pPr>
            <a:r>
              <a:rPr lang="en-US" sz="1400" dirty="0">
                <a:solidFill>
                  <a:srgbClr val="000000"/>
                </a:solidFill>
                <a:ea typeface="Verdana" panose="020B0604030504040204" pitchFamily="34" charset="0"/>
              </a:rPr>
              <a:t>How do you weigh best pricing against credit risk diversification?  </a:t>
            </a:r>
          </a:p>
          <a:p>
            <a:pPr marL="57150" algn="ctr" eaLnBrk="0" fontAlgn="base" hangingPunct="0">
              <a:spcBef>
                <a:spcPct val="0"/>
              </a:spcBef>
              <a:spcAft>
                <a:spcPts val="600"/>
              </a:spcAft>
            </a:pPr>
            <a:r>
              <a:rPr lang="en-US" sz="1400" dirty="0">
                <a:solidFill>
                  <a:srgbClr val="000000"/>
                </a:solidFill>
                <a:ea typeface="Verdana" panose="020B0604030504040204" pitchFamily="34" charset="0"/>
              </a:rPr>
              <a:t>How will you manage banking relationships holistically? </a:t>
            </a:r>
            <a:endParaRPr lang="en-US" sz="1400" dirty="0">
              <a:solidFill>
                <a:srgbClr val="4891DC"/>
              </a:solidFill>
              <a:ea typeface="Verdana" panose="020B0604030504040204" pitchFamily="34" charset="0"/>
            </a:endParaRPr>
          </a:p>
        </p:txBody>
      </p:sp>
      <p:pic>
        <p:nvPicPr>
          <p:cNvPr id="6" name="Picture 5">
            <a:extLst>
              <a:ext uri="{FF2B5EF4-FFF2-40B4-BE49-F238E27FC236}">
                <a16:creationId xmlns:a16="http://schemas.microsoft.com/office/drawing/2014/main" id="{932903F6-3149-4DA6-9A5D-3973586B8E13}"/>
              </a:ext>
            </a:extLst>
          </p:cNvPr>
          <p:cNvPicPr>
            <a:picLocks noChangeAspect="1"/>
          </p:cNvPicPr>
          <p:nvPr>
            <p:custDataLst>
              <p:tags r:id="rId1"/>
            </p:custDataLst>
          </p:nvPr>
        </p:nvPicPr>
        <p:blipFill rotWithShape="1">
          <a:blip r:embed="rId7">
            <a:extLst>
              <a:ext uri="{28A0092B-C50C-407E-A947-70E740481C1C}">
                <a14:useLocalDpi xmlns:a14="http://schemas.microsoft.com/office/drawing/2010/main" val="0"/>
              </a:ext>
            </a:extLst>
          </a:blip>
          <a:srcRect/>
          <a:stretch/>
        </p:blipFill>
        <p:spPr>
          <a:xfrm>
            <a:off x="1216152" y="2689638"/>
            <a:ext cx="1403755" cy="1403755"/>
          </a:xfrm>
          <a:prstGeom prst="rect">
            <a:avLst/>
          </a:prstGeom>
        </p:spPr>
      </p:pic>
      <p:pic>
        <p:nvPicPr>
          <p:cNvPr id="24" name="Picture 23">
            <a:extLst>
              <a:ext uri="{FF2B5EF4-FFF2-40B4-BE49-F238E27FC236}">
                <a16:creationId xmlns:a16="http://schemas.microsoft.com/office/drawing/2014/main" id="{C1CDCFC0-E1A0-47DF-8C08-301980A6837A}"/>
              </a:ext>
            </a:extLst>
          </p:cNvPr>
          <p:cNvPicPr>
            <a:picLocks noChangeAspect="1"/>
          </p:cNvPicPr>
          <p:nvPr>
            <p:custDataLst>
              <p:tags r:id="rId2"/>
            </p:custDataLst>
          </p:nvPr>
        </p:nvPicPr>
        <p:blipFill rotWithShape="1">
          <a:blip r:embed="rId8">
            <a:extLst>
              <a:ext uri="{28A0092B-C50C-407E-A947-70E740481C1C}">
                <a14:useLocalDpi xmlns:a14="http://schemas.microsoft.com/office/drawing/2010/main" val="0"/>
              </a:ext>
            </a:extLst>
          </a:blip>
          <a:srcRect/>
          <a:stretch/>
        </p:blipFill>
        <p:spPr>
          <a:xfrm>
            <a:off x="3962778" y="2689638"/>
            <a:ext cx="1403755" cy="1403755"/>
          </a:xfrm>
          <a:prstGeom prst="rect">
            <a:avLst/>
          </a:prstGeom>
        </p:spPr>
      </p:pic>
      <p:pic>
        <p:nvPicPr>
          <p:cNvPr id="26" name="Picture 25">
            <a:extLst>
              <a:ext uri="{FF2B5EF4-FFF2-40B4-BE49-F238E27FC236}">
                <a16:creationId xmlns:a16="http://schemas.microsoft.com/office/drawing/2014/main" id="{AD7F24BC-5467-444E-9117-888A42B3F584}"/>
              </a:ext>
            </a:extLst>
          </p:cNvPr>
          <p:cNvPicPr>
            <a:picLocks noChangeAspect="1"/>
          </p:cNvPicPr>
          <p:nvPr>
            <p:custDataLst>
              <p:tags r:id="rId3"/>
            </p:custDataLst>
          </p:nvPr>
        </p:nvPicPr>
        <p:blipFill rotWithShape="1">
          <a:blip r:embed="rId9">
            <a:extLst>
              <a:ext uri="{28A0092B-C50C-407E-A947-70E740481C1C}">
                <a14:useLocalDpi xmlns:a14="http://schemas.microsoft.com/office/drawing/2010/main" val="0"/>
              </a:ext>
            </a:extLst>
          </a:blip>
          <a:srcRect/>
          <a:stretch/>
        </p:blipFill>
        <p:spPr>
          <a:xfrm>
            <a:off x="6740226" y="2689638"/>
            <a:ext cx="1403755" cy="1403755"/>
          </a:xfrm>
          <a:prstGeom prst="rect">
            <a:avLst/>
          </a:prstGeom>
        </p:spPr>
      </p:pic>
      <p:pic>
        <p:nvPicPr>
          <p:cNvPr id="28" name="Picture 27">
            <a:extLst>
              <a:ext uri="{FF2B5EF4-FFF2-40B4-BE49-F238E27FC236}">
                <a16:creationId xmlns:a16="http://schemas.microsoft.com/office/drawing/2014/main" id="{2568853E-E51A-44BF-8412-828BC0094497}"/>
              </a:ext>
            </a:extLst>
          </p:cNvPr>
          <p:cNvPicPr>
            <a:picLocks noChangeAspect="1"/>
          </p:cNvPicPr>
          <p:nvPr>
            <p:custDataLst>
              <p:tags r:id="rId4"/>
            </p:custDataLst>
          </p:nvPr>
        </p:nvPicPr>
        <p:blipFill rotWithShape="1">
          <a:blip r:embed="rId10">
            <a:extLst>
              <a:ext uri="{28A0092B-C50C-407E-A947-70E740481C1C}">
                <a14:useLocalDpi xmlns:a14="http://schemas.microsoft.com/office/drawing/2010/main" val="0"/>
              </a:ext>
            </a:extLst>
          </a:blip>
          <a:srcRect/>
          <a:stretch/>
        </p:blipFill>
        <p:spPr>
          <a:xfrm>
            <a:off x="9497125" y="2689638"/>
            <a:ext cx="1403755" cy="1403755"/>
          </a:xfrm>
          <a:prstGeom prst="rect">
            <a:avLst/>
          </a:prstGeom>
        </p:spPr>
      </p:pic>
      <p:sp>
        <p:nvSpPr>
          <p:cNvPr id="29" name="Rectangle 28">
            <a:extLst>
              <a:ext uri="{FF2B5EF4-FFF2-40B4-BE49-F238E27FC236}">
                <a16:creationId xmlns:a16="http://schemas.microsoft.com/office/drawing/2014/main" id="{D234DB28-BAEF-452E-BA71-14BEE57C4BA3}"/>
              </a:ext>
            </a:extLst>
          </p:cNvPr>
          <p:cNvSpPr/>
          <p:nvPr/>
        </p:nvSpPr>
        <p:spPr>
          <a:xfrm>
            <a:off x="3469928" y="4161655"/>
            <a:ext cx="2450592" cy="107816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45720" rtlCol="0" anchor="t"/>
          <a:lstStyle/>
          <a:p>
            <a:pPr marL="57150" algn="ctr" eaLnBrk="0" fontAlgn="base" hangingPunct="0">
              <a:spcBef>
                <a:spcPct val="0"/>
              </a:spcBef>
              <a:spcAft>
                <a:spcPts val="600"/>
              </a:spcAft>
            </a:pPr>
            <a:r>
              <a:rPr lang="en-US" sz="1400" dirty="0">
                <a:solidFill>
                  <a:srgbClr val="000000"/>
                </a:solidFill>
                <a:ea typeface="Verdana" panose="020B0604030504040204" pitchFamily="34" charset="0"/>
              </a:rPr>
              <a:t>The costs associated with large one-off FX transactions may require a different framework than ongoing FX.</a:t>
            </a:r>
            <a:endParaRPr lang="en-US" sz="1400" dirty="0">
              <a:solidFill>
                <a:srgbClr val="4891DC"/>
              </a:solidFill>
              <a:ea typeface="Verdana" panose="020B0604030504040204" pitchFamily="34" charset="0"/>
            </a:endParaRPr>
          </a:p>
        </p:txBody>
      </p:sp>
      <p:sp>
        <p:nvSpPr>
          <p:cNvPr id="30" name="Rectangle 29">
            <a:extLst>
              <a:ext uri="{FF2B5EF4-FFF2-40B4-BE49-F238E27FC236}">
                <a16:creationId xmlns:a16="http://schemas.microsoft.com/office/drawing/2014/main" id="{88D2D1FE-84EB-4BE5-BA84-A6E810F14411}"/>
              </a:ext>
            </a:extLst>
          </p:cNvPr>
          <p:cNvSpPr/>
          <p:nvPr/>
        </p:nvSpPr>
        <p:spPr>
          <a:xfrm>
            <a:off x="6201141" y="4161655"/>
            <a:ext cx="2450592" cy="109871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45720" rtlCol="0" anchor="t"/>
          <a:lstStyle/>
          <a:p>
            <a:pPr marL="57150" algn="ctr" eaLnBrk="0" fontAlgn="base" hangingPunct="0">
              <a:spcBef>
                <a:spcPct val="0"/>
              </a:spcBef>
              <a:spcAft>
                <a:spcPts val="600"/>
              </a:spcAft>
            </a:pPr>
            <a:r>
              <a:rPr lang="en-US" sz="1400" dirty="0">
                <a:solidFill>
                  <a:srgbClr val="000000"/>
                </a:solidFill>
                <a:ea typeface="Verdana" panose="020B0604030504040204" pitchFamily="34" charset="0"/>
              </a:rPr>
              <a:t>Cross-currency swaps, collars, etc. tend to have more “hidden” costs given their more complex structures.</a:t>
            </a:r>
            <a:endParaRPr lang="en-US" sz="1400" dirty="0">
              <a:solidFill>
                <a:srgbClr val="4891DC"/>
              </a:solidFill>
              <a:ea typeface="Verdana" panose="020B0604030504040204" pitchFamily="34" charset="0"/>
            </a:endParaRPr>
          </a:p>
        </p:txBody>
      </p:sp>
      <p:sp>
        <p:nvSpPr>
          <p:cNvPr id="31" name="Rectangle 30">
            <a:extLst>
              <a:ext uri="{FF2B5EF4-FFF2-40B4-BE49-F238E27FC236}">
                <a16:creationId xmlns:a16="http://schemas.microsoft.com/office/drawing/2014/main" id="{06A613D3-BD18-4D48-8B07-F6F6A7C83B5F}"/>
              </a:ext>
            </a:extLst>
          </p:cNvPr>
          <p:cNvSpPr/>
          <p:nvPr/>
        </p:nvSpPr>
        <p:spPr>
          <a:xfrm>
            <a:off x="8952902" y="4161655"/>
            <a:ext cx="2450592" cy="109871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45720" rtlCol="0" anchor="t"/>
          <a:lstStyle/>
          <a:p>
            <a:pPr marL="57150" algn="ctr" eaLnBrk="0" fontAlgn="base" hangingPunct="0">
              <a:spcBef>
                <a:spcPct val="0"/>
              </a:spcBef>
              <a:spcAft>
                <a:spcPts val="600"/>
              </a:spcAft>
            </a:pPr>
            <a:r>
              <a:rPr lang="en-US" sz="1400" dirty="0">
                <a:solidFill>
                  <a:srgbClr val="000000"/>
                </a:solidFill>
                <a:ea typeface="Verdana" panose="020B0604030504040204" pitchFamily="34" charset="0"/>
              </a:rPr>
              <a:t>Hedging policies with detailed cost guidelines can help to level-set internal conversations.</a:t>
            </a:r>
            <a:endParaRPr lang="en-US" sz="1400" dirty="0">
              <a:solidFill>
                <a:srgbClr val="4891DC"/>
              </a:solidFill>
              <a:ea typeface="Verdana" panose="020B0604030504040204" pitchFamily="34" charset="0"/>
            </a:endParaRPr>
          </a:p>
        </p:txBody>
      </p:sp>
    </p:spTree>
    <p:extLst>
      <p:ext uri="{BB962C8B-B14F-4D97-AF65-F5344CB8AC3E}">
        <p14:creationId xmlns:p14="http://schemas.microsoft.com/office/powerpoint/2010/main" val="3104884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CDB733-D239-444C-8EF6-680467FEC78F}"/>
              </a:ext>
            </a:extLst>
          </p:cNvPr>
          <p:cNvSpPr>
            <a:spLocks noGrp="1"/>
          </p:cNvSpPr>
          <p:nvPr>
            <p:ph type="title"/>
          </p:nvPr>
        </p:nvSpPr>
        <p:spPr/>
        <p:txBody>
          <a:bodyPr/>
          <a:lstStyle/>
          <a:p>
            <a:r>
              <a:rPr lang="en-US" dirty="0"/>
              <a:t>Additional resources</a:t>
            </a:r>
          </a:p>
        </p:txBody>
      </p:sp>
      <p:sp>
        <p:nvSpPr>
          <p:cNvPr id="5" name="Content Placeholder 4">
            <a:extLst>
              <a:ext uri="{FF2B5EF4-FFF2-40B4-BE49-F238E27FC236}">
                <a16:creationId xmlns:a16="http://schemas.microsoft.com/office/drawing/2014/main" id="{FF009F72-9C31-4284-AB1C-CA698B7DD0F1}"/>
              </a:ext>
            </a:extLst>
          </p:cNvPr>
          <p:cNvSpPr>
            <a:spLocks noGrp="1"/>
          </p:cNvSpPr>
          <p:nvPr>
            <p:ph idx="1"/>
          </p:nvPr>
        </p:nvSpPr>
        <p:spPr>
          <a:xfrm>
            <a:off x="762000" y="1512626"/>
            <a:ext cx="10602686" cy="4621474"/>
          </a:xfrm>
        </p:spPr>
        <p:txBody>
          <a:bodyPr>
            <a:normAutofit/>
          </a:bodyPr>
          <a:lstStyle/>
          <a:p>
            <a:r>
              <a:rPr lang="en-US" b="1" dirty="0">
                <a:hlinkClick r:id="rId2"/>
              </a:rPr>
              <a:t>Market volatility impacts FX markets</a:t>
            </a:r>
            <a:endParaRPr lang="en-US" b="1" dirty="0"/>
          </a:p>
          <a:p>
            <a:r>
              <a:rPr lang="en-US" dirty="0"/>
              <a:t>Financial markets continue to search for a new equilibrium and organizations should proactively review foreign exchange hedging programs.</a:t>
            </a:r>
          </a:p>
          <a:p>
            <a:r>
              <a:rPr lang="en-US" b="1" dirty="0">
                <a:hlinkClick r:id="rId3"/>
              </a:rPr>
              <a:t>Market volatility impacts fuel markets</a:t>
            </a:r>
            <a:endParaRPr lang="en-US" b="1" dirty="0"/>
          </a:p>
          <a:p>
            <a:r>
              <a:rPr lang="en-US" dirty="0"/>
              <a:t>The Saudi/Russia price war, coupled with steady declines in consumption, sent prices for crude and products into free fall, which can meaningfully impact fuel hedging programs.</a:t>
            </a:r>
          </a:p>
          <a:p>
            <a:r>
              <a:rPr lang="en-US" b="1" dirty="0">
                <a:hlinkClick r:id="rId4"/>
              </a:rPr>
              <a:t>Reducing the impact of forecast errors</a:t>
            </a:r>
            <a:endParaRPr lang="en-US" b="1" dirty="0"/>
          </a:p>
          <a:p>
            <a:r>
              <a:rPr lang="en-US" dirty="0"/>
              <a:t>Forecasts for many companies have significantly changed, therefore impacting both FX and commodity hedging programs, and the accounting for these programs.</a:t>
            </a:r>
          </a:p>
          <a:p>
            <a:r>
              <a:rPr lang="en-US" b="1" dirty="0">
                <a:hlinkClick r:id="rId5"/>
              </a:rPr>
              <a:t>FASB decisions on COVID-19 hedge accounting impacts</a:t>
            </a:r>
            <a:endParaRPr lang="en-US" b="1" dirty="0"/>
          </a:p>
          <a:p>
            <a:r>
              <a:rPr lang="en-US" dirty="0"/>
              <a:t>Recent FASB decisions on the accounting impacts of COVID-19 created a gray area subject to interpretation and potential manipulation. Consistent, accurate accounting treatment will be critical.</a:t>
            </a:r>
          </a:p>
          <a:p>
            <a:r>
              <a:rPr lang="en-US" b="1" dirty="0">
                <a:hlinkClick r:id="rId6"/>
              </a:rPr>
              <a:t>Hedging and COVID-19: 3 key considerations</a:t>
            </a:r>
            <a:endParaRPr lang="en-US" b="1" dirty="0"/>
          </a:p>
          <a:p>
            <a:r>
              <a:rPr lang="en-US" dirty="0"/>
              <a:t>Learn how can your company can address its financial risk management program in these unprecedented times.</a:t>
            </a:r>
          </a:p>
          <a:p>
            <a:r>
              <a:rPr lang="en-US" b="1" dirty="0">
                <a:hlinkClick r:id="rId7"/>
              </a:rPr>
              <a:t>Coronavirus impacts on future debt issuances</a:t>
            </a:r>
            <a:endParaRPr lang="en-US" b="1" dirty="0"/>
          </a:p>
          <a:p>
            <a:r>
              <a:rPr lang="en-US" dirty="0"/>
              <a:t>Driven by the Coronavirus, U.S. Treasury rates reached all-time lows. Treasurers can take advantage by swapping floating rate debt to fixed and hedging future debt issuances out as far as two years.</a:t>
            </a:r>
          </a:p>
          <a:p>
            <a:r>
              <a:rPr lang="en-US" b="1" dirty="0">
                <a:hlinkClick r:id="rId8"/>
              </a:rPr>
              <a:t>COVID-19 market updates</a:t>
            </a:r>
            <a:endParaRPr lang="en-US" dirty="0"/>
          </a:p>
        </p:txBody>
      </p:sp>
      <p:sp>
        <p:nvSpPr>
          <p:cNvPr id="3" name="Slide Number Placeholder 2">
            <a:extLst>
              <a:ext uri="{FF2B5EF4-FFF2-40B4-BE49-F238E27FC236}">
                <a16:creationId xmlns:a16="http://schemas.microsoft.com/office/drawing/2014/main" id="{43E77313-7321-472A-B35C-C871C991E91E}"/>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27</a:t>
            </a:fld>
            <a:endParaRPr lang="en-US" dirty="0">
              <a:solidFill>
                <a:srgbClr val="1F2322"/>
              </a:solidFill>
            </a:endParaRPr>
          </a:p>
        </p:txBody>
      </p:sp>
    </p:spTree>
    <p:extLst>
      <p:ext uri="{BB962C8B-B14F-4D97-AF65-F5344CB8AC3E}">
        <p14:creationId xmlns:p14="http://schemas.microsoft.com/office/powerpoint/2010/main" val="4175081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31F9C-E279-40C6-B5FD-8BD648793D92}"/>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821212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6ABD5-DF92-4B43-818D-A9B1A3275BC0}"/>
              </a:ext>
            </a:extLst>
          </p:cNvPr>
          <p:cNvSpPr>
            <a:spLocks noGrp="1"/>
          </p:cNvSpPr>
          <p:nvPr>
            <p:ph type="ctrTitle"/>
          </p:nvPr>
        </p:nvSpPr>
        <p:spPr/>
        <p:txBody>
          <a:bodyPr/>
          <a:lstStyle/>
          <a:p>
            <a:r>
              <a:rPr lang="en-US" dirty="0"/>
              <a:t>Market Impacts on Financial Risk Management</a:t>
            </a:r>
          </a:p>
        </p:txBody>
      </p:sp>
      <p:sp>
        <p:nvSpPr>
          <p:cNvPr id="3" name="Subtitle 2">
            <a:extLst>
              <a:ext uri="{FF2B5EF4-FFF2-40B4-BE49-F238E27FC236}">
                <a16:creationId xmlns:a16="http://schemas.microsoft.com/office/drawing/2014/main" id="{977F4103-2909-49A2-86A6-EC12D89CE15C}"/>
              </a:ext>
            </a:extLst>
          </p:cNvPr>
          <p:cNvSpPr>
            <a:spLocks noGrp="1"/>
          </p:cNvSpPr>
          <p:nvPr>
            <p:ph type="subTitle" idx="1"/>
          </p:nvPr>
        </p:nvSpPr>
        <p:spPr/>
        <p:txBody>
          <a:bodyPr/>
          <a:lstStyle/>
          <a:p>
            <a:r>
              <a:rPr lang="en-US" dirty="0"/>
              <a:t>Rocky Mountain AFP</a:t>
            </a:r>
          </a:p>
        </p:txBody>
      </p:sp>
      <p:sp>
        <p:nvSpPr>
          <p:cNvPr id="4" name="Text Placeholder 3">
            <a:extLst>
              <a:ext uri="{FF2B5EF4-FFF2-40B4-BE49-F238E27FC236}">
                <a16:creationId xmlns:a16="http://schemas.microsoft.com/office/drawing/2014/main" id="{192392FE-F7B1-4971-8967-9C742AAF4403}"/>
              </a:ext>
            </a:extLst>
          </p:cNvPr>
          <p:cNvSpPr>
            <a:spLocks noGrp="1"/>
          </p:cNvSpPr>
          <p:nvPr>
            <p:ph type="body" sz="quarter" idx="10"/>
          </p:nvPr>
        </p:nvSpPr>
        <p:spPr/>
        <p:txBody>
          <a:bodyPr/>
          <a:lstStyle/>
          <a:p>
            <a:r>
              <a:rPr lang="en-US" dirty="0"/>
              <a:t>June 10, 2020</a:t>
            </a:r>
          </a:p>
        </p:txBody>
      </p:sp>
    </p:spTree>
    <p:extLst>
      <p:ext uri="{BB962C8B-B14F-4D97-AF65-F5344CB8AC3E}">
        <p14:creationId xmlns:p14="http://schemas.microsoft.com/office/powerpoint/2010/main" val="1718015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1987-CD79-4635-9440-EBDF80ACC63C}"/>
              </a:ext>
            </a:extLst>
          </p:cNvPr>
          <p:cNvSpPr>
            <a:spLocks noGrp="1"/>
          </p:cNvSpPr>
          <p:nvPr>
            <p:ph type="title"/>
          </p:nvPr>
        </p:nvSpPr>
        <p:spPr/>
        <p:txBody>
          <a:bodyPr/>
          <a:lstStyle/>
          <a:p>
            <a:r>
              <a:rPr lang="en-US" dirty="0"/>
              <a:t>Disclaimer</a:t>
            </a:r>
          </a:p>
        </p:txBody>
      </p:sp>
      <p:sp>
        <p:nvSpPr>
          <p:cNvPr id="3" name="Slide Number Placeholder 2">
            <a:extLst>
              <a:ext uri="{FF2B5EF4-FFF2-40B4-BE49-F238E27FC236}">
                <a16:creationId xmlns:a16="http://schemas.microsoft.com/office/drawing/2014/main" id="{DE2397E7-E1F2-4F5D-BB37-14514462812C}"/>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4</a:t>
            </a:fld>
            <a:endParaRPr lang="en-US" dirty="0">
              <a:solidFill>
                <a:srgbClr val="1F2322"/>
              </a:solidFill>
            </a:endParaRPr>
          </a:p>
        </p:txBody>
      </p:sp>
      <p:sp>
        <p:nvSpPr>
          <p:cNvPr id="4" name="Text Placeholder 3">
            <a:extLst>
              <a:ext uri="{FF2B5EF4-FFF2-40B4-BE49-F238E27FC236}">
                <a16:creationId xmlns:a16="http://schemas.microsoft.com/office/drawing/2014/main" id="{D986E869-DF27-45B5-A77F-84BD21805C62}"/>
              </a:ext>
            </a:extLst>
          </p:cNvPr>
          <p:cNvSpPr>
            <a:spLocks noGrp="1"/>
          </p:cNvSpPr>
          <p:nvPr>
            <p:ph type="body" sz="quarter" idx="12"/>
          </p:nvPr>
        </p:nvSpPr>
        <p:spPr/>
        <p:txBody>
          <a:bodyPr/>
          <a:lstStyle/>
          <a:p>
            <a:r>
              <a:rPr lang="en-US" dirty="0">
                <a:solidFill>
                  <a:srgbClr val="C00000"/>
                </a:solidFill>
                <a:highlight>
                  <a:srgbClr val="FFFF00"/>
                </a:highlight>
              </a:rPr>
              <a:t>XX-XXXX</a:t>
            </a:r>
          </a:p>
        </p:txBody>
      </p:sp>
    </p:spTree>
    <p:extLst>
      <p:ext uri="{BB962C8B-B14F-4D97-AF65-F5344CB8AC3E}">
        <p14:creationId xmlns:p14="http://schemas.microsoft.com/office/powerpoint/2010/main" val="1019663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F2BEC1-4A02-4B91-9585-A2D6740FFB5C}"/>
              </a:ext>
            </a:extLst>
          </p:cNvPr>
          <p:cNvSpPr>
            <a:spLocks noGrp="1"/>
          </p:cNvSpPr>
          <p:nvPr>
            <p:ph type="title"/>
          </p:nvPr>
        </p:nvSpPr>
        <p:spPr/>
        <p:txBody>
          <a:bodyPr/>
          <a:lstStyle/>
          <a:p>
            <a:r>
              <a:rPr lang="en-US" dirty="0"/>
              <a:t>Today’s speaker</a:t>
            </a:r>
          </a:p>
        </p:txBody>
      </p:sp>
      <p:grpSp>
        <p:nvGrpSpPr>
          <p:cNvPr id="57" name="Group 56">
            <a:extLst>
              <a:ext uri="{FF2B5EF4-FFF2-40B4-BE49-F238E27FC236}">
                <a16:creationId xmlns:a16="http://schemas.microsoft.com/office/drawing/2014/main" id="{622E312C-D850-437F-870A-E354FC220DC4}"/>
              </a:ext>
            </a:extLst>
          </p:cNvPr>
          <p:cNvGrpSpPr/>
          <p:nvPr/>
        </p:nvGrpSpPr>
        <p:grpSpPr>
          <a:xfrm>
            <a:off x="761999" y="1479270"/>
            <a:ext cx="10316052" cy="1400383"/>
            <a:chOff x="586533" y="1288199"/>
            <a:chExt cx="10316052" cy="1400383"/>
          </a:xfrm>
        </p:grpSpPr>
        <p:sp>
          <p:nvSpPr>
            <p:cNvPr id="58" name="Rectangle 57">
              <a:extLst>
                <a:ext uri="{FF2B5EF4-FFF2-40B4-BE49-F238E27FC236}">
                  <a16:creationId xmlns:a16="http://schemas.microsoft.com/office/drawing/2014/main" id="{3E95354D-E1AF-4ED7-A999-3C4016E1148E}"/>
                </a:ext>
              </a:extLst>
            </p:cNvPr>
            <p:cNvSpPr/>
            <p:nvPr/>
          </p:nvSpPr>
          <p:spPr>
            <a:xfrm>
              <a:off x="4512331" y="1288199"/>
              <a:ext cx="6390254" cy="1400383"/>
            </a:xfrm>
            <a:prstGeom prst="rect">
              <a:avLst/>
            </a:prstGeom>
          </p:spPr>
          <p:txBody>
            <a:bodyPr wrap="square" tIns="0" anchor="ctr">
              <a:spAutoFit/>
            </a:bodyPr>
            <a:lstStyle/>
            <a:p>
              <a:pPr lvl="0" fontAlgn="base">
                <a:spcBef>
                  <a:spcPct val="0"/>
                </a:spcBef>
                <a:spcAft>
                  <a:spcPct val="0"/>
                </a:spcAft>
                <a:defRPr/>
              </a:pPr>
              <a:r>
                <a:rPr lang="en-US" sz="1100" kern="0" dirty="0">
                  <a:solidFill>
                    <a:srgbClr val="242424"/>
                  </a:solidFill>
                </a:rPr>
                <a:t>Amanda leads Chatham’s Corporate Treasury Advisory group, advising corporate clients on risk management strategy, analysis, and execution with respect to interest rate, currency exchange rate, and commodities exposures. During her 15-year tenure at Chatham, Amanda has developed broad hedging experience advising corporate clients on complex FX hedging strategies and advising real estate clients on issues pertaining to REIT structures and in navigating the process of collateral substitutions. Prior to joining Chatham, Amanda was an officer in the Army serving in both Germany and Afghanistan. Amanda received her MBA from The Wharton School at the University of Pennsylvania and a Masters in International Relations from the University of Oklahoma. She also holds a BS in Business Administration from Cal Poly, San Luis Obispo.</a:t>
              </a:r>
            </a:p>
          </p:txBody>
        </p:sp>
        <p:grpSp>
          <p:nvGrpSpPr>
            <p:cNvPr id="59" name="Group 58">
              <a:extLst>
                <a:ext uri="{FF2B5EF4-FFF2-40B4-BE49-F238E27FC236}">
                  <a16:creationId xmlns:a16="http://schemas.microsoft.com/office/drawing/2014/main" id="{3E8F6F97-4E3C-4D35-90BD-74F593A776CE}"/>
                </a:ext>
              </a:extLst>
            </p:cNvPr>
            <p:cNvGrpSpPr/>
            <p:nvPr/>
          </p:nvGrpSpPr>
          <p:grpSpPr>
            <a:xfrm>
              <a:off x="1747321" y="1440960"/>
              <a:ext cx="2765010" cy="1094861"/>
              <a:chOff x="1626321" y="1466174"/>
              <a:chExt cx="2765010" cy="1094861"/>
            </a:xfrm>
          </p:grpSpPr>
          <p:sp>
            <p:nvSpPr>
              <p:cNvPr id="62" name="Rectangle 61">
                <a:extLst>
                  <a:ext uri="{FF2B5EF4-FFF2-40B4-BE49-F238E27FC236}">
                    <a16:creationId xmlns:a16="http://schemas.microsoft.com/office/drawing/2014/main" id="{244DE3BC-CC84-497D-9C73-25B4564F4A56}"/>
                  </a:ext>
                </a:extLst>
              </p:cNvPr>
              <p:cNvSpPr/>
              <p:nvPr/>
            </p:nvSpPr>
            <p:spPr>
              <a:xfrm>
                <a:off x="1626321" y="1466174"/>
                <a:ext cx="2132121" cy="276999"/>
              </a:xfrm>
              <a:prstGeom prst="rect">
                <a:avLst/>
              </a:prstGeom>
            </p:spPr>
            <p:txBody>
              <a:bodyPr wrap="square">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242424"/>
                    </a:solidFill>
                    <a:effectLst/>
                    <a:uLnTx/>
                    <a:uFillTx/>
                  </a:rPr>
                  <a:t>Amanda Breslin, CFA, CTP</a:t>
                </a:r>
              </a:p>
            </p:txBody>
          </p:sp>
          <p:sp>
            <p:nvSpPr>
              <p:cNvPr id="63" name="Rectangle 62">
                <a:extLst>
                  <a:ext uri="{FF2B5EF4-FFF2-40B4-BE49-F238E27FC236}">
                    <a16:creationId xmlns:a16="http://schemas.microsoft.com/office/drawing/2014/main" id="{ED91E3D2-982C-4805-AAAE-D8420C1D491F}"/>
                  </a:ext>
                </a:extLst>
              </p:cNvPr>
              <p:cNvSpPr/>
              <p:nvPr/>
            </p:nvSpPr>
            <p:spPr>
              <a:xfrm>
                <a:off x="1626322" y="1670707"/>
                <a:ext cx="1497878" cy="261610"/>
              </a:xfrm>
              <a:prstGeom prst="rect">
                <a:avLst/>
              </a:prstGeom>
            </p:spPr>
            <p:txBody>
              <a:bodyPr wrap="square">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242424"/>
                    </a:solidFill>
                    <a:effectLst/>
                    <a:uLnTx/>
                    <a:uFillTx/>
                  </a:rPr>
                  <a:t>Executive Director</a:t>
                </a:r>
              </a:p>
            </p:txBody>
          </p:sp>
          <p:sp>
            <p:nvSpPr>
              <p:cNvPr id="65" name="Rectangle 64">
                <a:extLst>
                  <a:ext uri="{FF2B5EF4-FFF2-40B4-BE49-F238E27FC236}">
                    <a16:creationId xmlns:a16="http://schemas.microsoft.com/office/drawing/2014/main" id="{C94A187F-29EC-457E-927A-87F2FD59D4F5}"/>
                  </a:ext>
                </a:extLst>
              </p:cNvPr>
              <p:cNvSpPr/>
              <p:nvPr/>
            </p:nvSpPr>
            <p:spPr>
              <a:xfrm>
                <a:off x="1626322" y="1843384"/>
                <a:ext cx="1497878" cy="261610"/>
              </a:xfrm>
              <a:prstGeom prst="rect">
                <a:avLst/>
              </a:prstGeom>
            </p:spPr>
            <p:txBody>
              <a:bodyPr wrap="square">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242424"/>
                    </a:solidFill>
                    <a:effectLst/>
                    <a:uLnTx/>
                    <a:uFillTx/>
                  </a:rPr>
                  <a:t>Corporates</a:t>
                </a:r>
              </a:p>
            </p:txBody>
          </p:sp>
          <p:sp>
            <p:nvSpPr>
              <p:cNvPr id="66" name="Rectangle 65">
                <a:extLst>
                  <a:ext uri="{FF2B5EF4-FFF2-40B4-BE49-F238E27FC236}">
                    <a16:creationId xmlns:a16="http://schemas.microsoft.com/office/drawing/2014/main" id="{528ABD87-18F0-4441-8BBB-290005704586}"/>
                  </a:ext>
                </a:extLst>
              </p:cNvPr>
              <p:cNvSpPr/>
              <p:nvPr/>
            </p:nvSpPr>
            <p:spPr>
              <a:xfrm>
                <a:off x="1651361" y="2105980"/>
                <a:ext cx="1497878" cy="261610"/>
              </a:xfrm>
              <a:prstGeom prst="rect">
                <a:avLst/>
              </a:prstGeom>
            </p:spPr>
            <p:txBody>
              <a:bodyPr wrap="square">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242424"/>
                    </a:solidFill>
                    <a:effectLst/>
                    <a:uLnTx/>
                    <a:uFillTx/>
                  </a:rPr>
                  <a:t>+1 720.221.3502</a:t>
                </a:r>
              </a:p>
            </p:txBody>
          </p:sp>
          <p:sp>
            <p:nvSpPr>
              <p:cNvPr id="67" name="Rectangle 66">
                <a:extLst>
                  <a:ext uri="{FF2B5EF4-FFF2-40B4-BE49-F238E27FC236}">
                    <a16:creationId xmlns:a16="http://schemas.microsoft.com/office/drawing/2014/main" id="{DF048DDB-0EF7-4EB3-8681-75B79D734F75}"/>
                  </a:ext>
                </a:extLst>
              </p:cNvPr>
              <p:cNvSpPr/>
              <p:nvPr/>
            </p:nvSpPr>
            <p:spPr>
              <a:xfrm>
                <a:off x="1651361" y="2299425"/>
                <a:ext cx="2739970" cy="261610"/>
              </a:xfrm>
              <a:prstGeom prst="rect">
                <a:avLst/>
              </a:prstGeom>
            </p:spPr>
            <p:txBody>
              <a:bodyPr wrap="square">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242424"/>
                    </a:solidFill>
                    <a:effectLst/>
                    <a:uLnTx/>
                    <a:uFillTx/>
                  </a:rPr>
                  <a:t>abreslin@chathamfinancial.com</a:t>
                </a:r>
              </a:p>
            </p:txBody>
          </p:sp>
        </p:grpSp>
        <p:pic>
          <p:nvPicPr>
            <p:cNvPr id="60" name="Picture 4">
              <a:extLst>
                <a:ext uri="{FF2B5EF4-FFF2-40B4-BE49-F238E27FC236}">
                  <a16:creationId xmlns:a16="http://schemas.microsoft.com/office/drawing/2014/main" id="{DE15D2A0-5F56-48A6-8337-4088A9217B75}"/>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6533" y="1346620"/>
              <a:ext cx="1097280" cy="128354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a:extLst>
                <a:ext uri="{FF2B5EF4-FFF2-40B4-BE49-F238E27FC236}">
                  <a16:creationId xmlns:a16="http://schemas.microsoft.com/office/drawing/2014/main" id="{40CC3D0D-E754-485C-8971-99C2D598B67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979283" y="1739041"/>
              <a:ext cx="222250" cy="419867"/>
            </a:xfrm>
            <a:prstGeom prst="rect">
              <a:avLst/>
            </a:prstGeom>
          </p:spPr>
        </p:pic>
      </p:grpSp>
    </p:spTree>
    <p:extLst>
      <p:ext uri="{BB962C8B-B14F-4D97-AF65-F5344CB8AC3E}">
        <p14:creationId xmlns:p14="http://schemas.microsoft.com/office/powerpoint/2010/main" val="1314723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C5CDF-01D9-490C-B77D-829F849BBD3A}"/>
              </a:ext>
            </a:extLst>
          </p:cNvPr>
          <p:cNvSpPr>
            <a:spLocks noGrp="1"/>
          </p:cNvSpPr>
          <p:nvPr>
            <p:ph type="title"/>
          </p:nvPr>
        </p:nvSpPr>
        <p:spPr/>
        <p:txBody>
          <a:bodyPr/>
          <a:lstStyle/>
          <a:p>
            <a:r>
              <a:rPr lang="en-US" dirty="0"/>
              <a:t>About Chatham Financial</a:t>
            </a:r>
          </a:p>
        </p:txBody>
      </p:sp>
      <p:sp>
        <p:nvSpPr>
          <p:cNvPr id="3" name="Text Placeholder 2">
            <a:extLst>
              <a:ext uri="{FF2B5EF4-FFF2-40B4-BE49-F238E27FC236}">
                <a16:creationId xmlns:a16="http://schemas.microsoft.com/office/drawing/2014/main" id="{8D4384C1-B230-451E-AA5F-156BF1D1BFA5}"/>
              </a:ext>
            </a:extLst>
          </p:cNvPr>
          <p:cNvSpPr>
            <a:spLocks noGrp="1"/>
          </p:cNvSpPr>
          <p:nvPr>
            <p:ph type="body" sz="quarter" idx="11"/>
          </p:nvPr>
        </p:nvSpPr>
        <p:spPr/>
        <p:txBody>
          <a:bodyPr/>
          <a:lstStyle/>
          <a:p>
            <a:r>
              <a:rPr lang="en-US" dirty="0"/>
              <a:t>Financial risk management solutions that take your organization further</a:t>
            </a:r>
          </a:p>
          <a:p>
            <a:endParaRPr lang="en-US" dirty="0"/>
          </a:p>
        </p:txBody>
      </p:sp>
      <p:sp>
        <p:nvSpPr>
          <p:cNvPr id="4" name="Content Placeholder 2">
            <a:extLst>
              <a:ext uri="{FF2B5EF4-FFF2-40B4-BE49-F238E27FC236}">
                <a16:creationId xmlns:a16="http://schemas.microsoft.com/office/drawing/2014/main" id="{4945A001-23D5-49D0-88DA-AA2AAFAD92EA}"/>
              </a:ext>
            </a:extLst>
          </p:cNvPr>
          <p:cNvSpPr txBox="1">
            <a:spLocks/>
          </p:cNvSpPr>
          <p:nvPr/>
        </p:nvSpPr>
        <p:spPr>
          <a:xfrm>
            <a:off x="719178" y="1447994"/>
            <a:ext cx="10452299" cy="618807"/>
          </a:xfrm>
          <a:prstGeom prst="rect">
            <a:avLst/>
          </a:prstGeom>
        </p:spPr>
        <p:txBody>
          <a:bodyPr>
            <a:normAutofit/>
          </a:bodyPr>
          <a:lstStyle>
            <a:lvl1pPr marL="174625" indent="-168275" algn="l" defTabSz="914400" rtl="0" eaLnBrk="1" latinLnBrk="0" hangingPunct="1">
              <a:lnSpc>
                <a:spcPct val="110000"/>
              </a:lnSpc>
              <a:spcBef>
                <a:spcPts val="0"/>
              </a:spcBef>
              <a:spcAft>
                <a:spcPts val="400"/>
              </a:spcAft>
              <a:buFont typeface="Arial" panose="020B0604020202020204" pitchFamily="34" charset="0"/>
              <a:buChar char="•"/>
              <a:tabLst/>
              <a:defRPr sz="1400" kern="1200">
                <a:solidFill>
                  <a:schemeClr val="tx1"/>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Courier New" panose="02070309020205020404" pitchFamily="49" charset="0"/>
              <a:buChar char="o"/>
              <a:tabLst/>
              <a:defRPr sz="12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Calibri" panose="020F0502020204030204" pitchFamily="34" charset="0"/>
              <a:buChar char="–"/>
              <a:tabLst/>
              <a:defRPr sz="12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Courier New" panose="02070309020205020404" pitchFamily="49" charset="0"/>
              <a:buChar char="o"/>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2" indent="0">
              <a:spcAft>
                <a:spcPts val="1200"/>
              </a:spcAft>
              <a:buFont typeface="Arial" panose="020B0604020202020204" pitchFamily="34" charset="0"/>
              <a:buNone/>
            </a:pPr>
            <a:r>
              <a:rPr lang="en-US" dirty="0"/>
              <a:t>Chatham Financial delivers financial risk management advisory and technology solutions to organizations across industries and around the world — helping companies maximize value in the capital markets.</a:t>
            </a:r>
          </a:p>
        </p:txBody>
      </p:sp>
      <p:sp>
        <p:nvSpPr>
          <p:cNvPr id="5" name="Content Placeholder 7">
            <a:extLst>
              <a:ext uri="{FF2B5EF4-FFF2-40B4-BE49-F238E27FC236}">
                <a16:creationId xmlns:a16="http://schemas.microsoft.com/office/drawing/2014/main" id="{280D7CD0-AFDB-403D-B3DA-863B5481F154}"/>
              </a:ext>
            </a:extLst>
          </p:cNvPr>
          <p:cNvSpPr txBox="1">
            <a:spLocks/>
          </p:cNvSpPr>
          <p:nvPr/>
        </p:nvSpPr>
        <p:spPr>
          <a:xfrm>
            <a:off x="7791334" y="2565827"/>
            <a:ext cx="1872763" cy="591909"/>
          </a:xfrm>
          <a:prstGeom prst="rect">
            <a:avLst/>
          </a:prstGeom>
        </p:spPr>
        <p:txBody>
          <a:bodyPr vert="horz" lIns="0" tIns="0" rIns="0" bIns="0" rtlCol="0">
            <a:normAutofit/>
          </a:bodyPr>
          <a:lstStyle>
            <a:lvl1pPr marL="174625" indent="-168275" algn="l" defTabSz="914400" rtl="0" eaLnBrk="1" latinLnBrk="0" hangingPunct="1">
              <a:lnSpc>
                <a:spcPct val="110000"/>
              </a:lnSpc>
              <a:spcBef>
                <a:spcPts val="0"/>
              </a:spcBef>
              <a:spcAft>
                <a:spcPts val="400"/>
              </a:spcAft>
              <a:buFont typeface="Arial" panose="020B0604020202020204" pitchFamily="34" charset="0"/>
              <a:buChar char="•"/>
              <a:tabLst/>
              <a:defRPr sz="1400" kern="1200">
                <a:solidFill>
                  <a:schemeClr val="tx1"/>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Arial" panose="020B0604020202020204" pitchFamily="34" charset="0"/>
              <a:buChar char="•"/>
              <a:tabLst/>
              <a:defRPr sz="12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Arial" panose="020B0604020202020204" pitchFamily="34" charset="0"/>
              <a:buChar char="•"/>
              <a:tabLst/>
              <a:defRPr sz="12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0">
              <a:buNone/>
            </a:pPr>
            <a:r>
              <a:rPr lang="en-US" b="1" dirty="0">
                <a:solidFill>
                  <a:schemeClr val="tx2"/>
                </a:solidFill>
              </a:rPr>
              <a:t>3,000+</a:t>
            </a:r>
            <a:r>
              <a:rPr lang="en-US" dirty="0">
                <a:solidFill>
                  <a:schemeClr val="tx2"/>
                </a:solidFill>
              </a:rPr>
              <a:t> clients </a:t>
            </a:r>
            <a:br>
              <a:rPr lang="en-US" dirty="0">
                <a:solidFill>
                  <a:schemeClr val="tx2"/>
                </a:solidFill>
              </a:rPr>
            </a:br>
            <a:r>
              <a:rPr lang="en-US" dirty="0">
                <a:solidFill>
                  <a:schemeClr val="tx2"/>
                </a:solidFill>
              </a:rPr>
              <a:t>around the world</a:t>
            </a:r>
          </a:p>
          <a:p>
            <a:pPr marL="6350" indent="0" algn="ctr">
              <a:buNone/>
            </a:pPr>
            <a:endParaRPr lang="en-US" b="1" dirty="0">
              <a:solidFill>
                <a:schemeClr val="tx2"/>
              </a:solidFill>
            </a:endParaRPr>
          </a:p>
        </p:txBody>
      </p:sp>
      <p:sp>
        <p:nvSpPr>
          <p:cNvPr id="6" name="Content Placeholder 7">
            <a:extLst>
              <a:ext uri="{FF2B5EF4-FFF2-40B4-BE49-F238E27FC236}">
                <a16:creationId xmlns:a16="http://schemas.microsoft.com/office/drawing/2014/main" id="{3CD6F614-8049-49D3-A5D4-DFD26642BFD5}"/>
              </a:ext>
            </a:extLst>
          </p:cNvPr>
          <p:cNvSpPr txBox="1">
            <a:spLocks/>
          </p:cNvSpPr>
          <p:nvPr/>
        </p:nvSpPr>
        <p:spPr>
          <a:xfrm>
            <a:off x="3206592" y="5142225"/>
            <a:ext cx="1866900" cy="342900"/>
          </a:xfrm>
          <a:prstGeom prst="rect">
            <a:avLst/>
          </a:prstGeom>
        </p:spPr>
        <p:txBody>
          <a:bodyPr vert="horz" lIns="0" tIns="0" rIns="0" bIns="0" rtlCol="0">
            <a:normAutofit/>
          </a:bodyPr>
          <a:lstStyle>
            <a:lvl1pPr marL="174625" indent="-168275" algn="l" defTabSz="914400" rtl="0" eaLnBrk="1" latinLnBrk="0" hangingPunct="1">
              <a:lnSpc>
                <a:spcPct val="110000"/>
              </a:lnSpc>
              <a:spcBef>
                <a:spcPts val="0"/>
              </a:spcBef>
              <a:spcAft>
                <a:spcPts val="400"/>
              </a:spcAft>
              <a:buFont typeface="Arial" panose="020B0604020202020204" pitchFamily="34" charset="0"/>
              <a:buChar char="•"/>
              <a:tabLst/>
              <a:defRPr sz="1400" kern="1200">
                <a:solidFill>
                  <a:schemeClr val="tx1"/>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Arial" panose="020B0604020202020204" pitchFamily="34" charset="0"/>
              <a:buChar char="•"/>
              <a:tabLst/>
              <a:defRPr sz="12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Arial" panose="020B0604020202020204" pitchFamily="34" charset="0"/>
              <a:buChar char="•"/>
              <a:tabLst/>
              <a:defRPr sz="12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0">
              <a:buNone/>
            </a:pPr>
            <a:r>
              <a:rPr lang="en-US" b="1" dirty="0">
                <a:solidFill>
                  <a:schemeClr val="tx2"/>
                </a:solidFill>
              </a:rPr>
              <a:t>Seven </a:t>
            </a:r>
            <a:r>
              <a:rPr lang="en-US" dirty="0">
                <a:solidFill>
                  <a:schemeClr val="tx2"/>
                </a:solidFill>
              </a:rPr>
              <a:t>global offices</a:t>
            </a:r>
          </a:p>
          <a:p>
            <a:pPr marL="6350" indent="0" algn="ctr">
              <a:buNone/>
            </a:pPr>
            <a:endParaRPr lang="en-US" b="1" dirty="0">
              <a:solidFill>
                <a:schemeClr val="tx2"/>
              </a:solidFill>
            </a:endParaRPr>
          </a:p>
        </p:txBody>
      </p:sp>
      <p:pic>
        <p:nvPicPr>
          <p:cNvPr id="7" name="Picture 6">
            <a:extLst>
              <a:ext uri="{FF2B5EF4-FFF2-40B4-BE49-F238E27FC236}">
                <a16:creationId xmlns:a16="http://schemas.microsoft.com/office/drawing/2014/main" id="{AF5C270C-F815-4851-9F8E-653988633F49}"/>
              </a:ext>
            </a:extLst>
          </p:cNvPr>
          <p:cNvPicPr>
            <a:picLocks noChangeAspect="1"/>
          </p:cNvPicPr>
          <p:nvPr/>
        </p:nvPicPr>
        <p:blipFill rotWithShape="1">
          <a:blip r:embed="rId2"/>
          <a:srcRect l="-2997" t="122" r="82480" b="81428"/>
          <a:stretch/>
        </p:blipFill>
        <p:spPr>
          <a:xfrm>
            <a:off x="6363638" y="4884522"/>
            <a:ext cx="795528" cy="705377"/>
          </a:xfrm>
          <a:prstGeom prst="rect">
            <a:avLst/>
          </a:prstGeom>
        </p:spPr>
      </p:pic>
      <p:pic>
        <p:nvPicPr>
          <p:cNvPr id="8" name="Picture 7">
            <a:extLst>
              <a:ext uri="{FF2B5EF4-FFF2-40B4-BE49-F238E27FC236}">
                <a16:creationId xmlns:a16="http://schemas.microsoft.com/office/drawing/2014/main" id="{A1C324C2-C087-4F87-BA66-121F80E30F4C}"/>
              </a:ext>
            </a:extLst>
          </p:cNvPr>
          <p:cNvPicPr>
            <a:picLocks noChangeAspect="1"/>
          </p:cNvPicPr>
          <p:nvPr/>
        </p:nvPicPr>
        <p:blipFill rotWithShape="1">
          <a:blip r:embed="rId2"/>
          <a:srcRect l="-2997" t="27242" r="82480" b="54308"/>
          <a:stretch/>
        </p:blipFill>
        <p:spPr>
          <a:xfrm>
            <a:off x="6450728" y="2398249"/>
            <a:ext cx="830871" cy="736716"/>
          </a:xfrm>
          <a:prstGeom prst="rect">
            <a:avLst/>
          </a:prstGeom>
        </p:spPr>
      </p:pic>
      <p:pic>
        <p:nvPicPr>
          <p:cNvPr id="9" name="Picture 8">
            <a:extLst>
              <a:ext uri="{FF2B5EF4-FFF2-40B4-BE49-F238E27FC236}">
                <a16:creationId xmlns:a16="http://schemas.microsoft.com/office/drawing/2014/main" id="{5A6A6112-CC34-4AC4-906A-9DC0C1D32404}"/>
              </a:ext>
            </a:extLst>
          </p:cNvPr>
          <p:cNvPicPr>
            <a:picLocks noChangeAspect="1"/>
          </p:cNvPicPr>
          <p:nvPr/>
        </p:nvPicPr>
        <p:blipFill>
          <a:blip r:embed="rId3"/>
          <a:stretch>
            <a:fillRect/>
          </a:stretch>
        </p:blipFill>
        <p:spPr>
          <a:xfrm>
            <a:off x="1894005" y="4839022"/>
            <a:ext cx="796379" cy="796379"/>
          </a:xfrm>
          <a:prstGeom prst="rect">
            <a:avLst/>
          </a:prstGeom>
        </p:spPr>
      </p:pic>
      <p:cxnSp>
        <p:nvCxnSpPr>
          <p:cNvPr id="10" name="Straight Connector 9">
            <a:extLst>
              <a:ext uri="{FF2B5EF4-FFF2-40B4-BE49-F238E27FC236}">
                <a16:creationId xmlns:a16="http://schemas.microsoft.com/office/drawing/2014/main" id="{12C11BDE-F7E8-42E7-9918-2B18C88D229E}"/>
              </a:ext>
            </a:extLst>
          </p:cNvPr>
          <p:cNvCxnSpPr/>
          <p:nvPr/>
        </p:nvCxnSpPr>
        <p:spPr>
          <a:xfrm>
            <a:off x="2967523" y="4839022"/>
            <a:ext cx="0" cy="796379"/>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Content Placeholder 7">
            <a:extLst>
              <a:ext uri="{FF2B5EF4-FFF2-40B4-BE49-F238E27FC236}">
                <a16:creationId xmlns:a16="http://schemas.microsoft.com/office/drawing/2014/main" id="{9B9FC7A5-46A3-46A0-9DAD-A3029CFAE730}"/>
              </a:ext>
            </a:extLst>
          </p:cNvPr>
          <p:cNvSpPr txBox="1">
            <a:spLocks/>
          </p:cNvSpPr>
          <p:nvPr/>
        </p:nvSpPr>
        <p:spPr>
          <a:xfrm>
            <a:off x="7755572" y="5080510"/>
            <a:ext cx="1866900" cy="342900"/>
          </a:xfrm>
          <a:prstGeom prst="rect">
            <a:avLst/>
          </a:prstGeom>
        </p:spPr>
        <p:txBody>
          <a:bodyPr vert="horz" lIns="0" tIns="0" rIns="0" bIns="0" rtlCol="0">
            <a:normAutofit/>
          </a:bodyPr>
          <a:lstStyle>
            <a:lvl1pPr marL="174625" indent="-168275" algn="l" defTabSz="914400" rtl="0" eaLnBrk="1" latinLnBrk="0" hangingPunct="1">
              <a:lnSpc>
                <a:spcPct val="110000"/>
              </a:lnSpc>
              <a:spcBef>
                <a:spcPts val="0"/>
              </a:spcBef>
              <a:spcAft>
                <a:spcPts val="400"/>
              </a:spcAft>
              <a:buFont typeface="Arial" panose="020B0604020202020204" pitchFamily="34" charset="0"/>
              <a:buChar char="•"/>
              <a:tabLst/>
              <a:defRPr sz="1400" kern="1200">
                <a:solidFill>
                  <a:schemeClr val="tx1"/>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Arial" panose="020B0604020202020204" pitchFamily="34" charset="0"/>
              <a:buChar char="•"/>
              <a:tabLst/>
              <a:defRPr sz="12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Arial" panose="020B0604020202020204" pitchFamily="34" charset="0"/>
              <a:buChar char="•"/>
              <a:tabLst/>
              <a:defRPr sz="12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0">
              <a:buNone/>
            </a:pPr>
            <a:r>
              <a:rPr lang="en-US" b="1" dirty="0">
                <a:solidFill>
                  <a:schemeClr val="tx2"/>
                </a:solidFill>
              </a:rPr>
              <a:t>700+ </a:t>
            </a:r>
            <a:r>
              <a:rPr lang="en-US" dirty="0">
                <a:solidFill>
                  <a:schemeClr val="tx2"/>
                </a:solidFill>
              </a:rPr>
              <a:t>employees </a:t>
            </a:r>
          </a:p>
          <a:p>
            <a:pPr marL="6350" indent="0" algn="ctr">
              <a:buNone/>
            </a:pPr>
            <a:endParaRPr lang="en-US" b="1" dirty="0">
              <a:solidFill>
                <a:schemeClr val="tx2"/>
              </a:solidFill>
            </a:endParaRPr>
          </a:p>
        </p:txBody>
      </p:sp>
      <p:pic>
        <p:nvPicPr>
          <p:cNvPr id="12" name="Picture 11" descr="A close up of a sign&#10;&#10;Description automatically generated">
            <a:extLst>
              <a:ext uri="{FF2B5EF4-FFF2-40B4-BE49-F238E27FC236}">
                <a16:creationId xmlns:a16="http://schemas.microsoft.com/office/drawing/2014/main" id="{9392DC24-816C-41E8-92D0-E8054293E793}"/>
              </a:ext>
            </a:extLst>
          </p:cNvPr>
          <p:cNvPicPr>
            <a:picLocks noChangeAspect="1"/>
          </p:cNvPicPr>
          <p:nvPr/>
        </p:nvPicPr>
        <p:blipFill>
          <a:blip r:embed="rId4"/>
          <a:stretch>
            <a:fillRect/>
          </a:stretch>
        </p:blipFill>
        <p:spPr>
          <a:xfrm>
            <a:off x="1880715" y="3670192"/>
            <a:ext cx="822960" cy="822960"/>
          </a:xfrm>
          <a:prstGeom prst="rect">
            <a:avLst/>
          </a:prstGeom>
        </p:spPr>
      </p:pic>
      <p:pic>
        <p:nvPicPr>
          <p:cNvPr id="13" name="Picture 12">
            <a:extLst>
              <a:ext uri="{FF2B5EF4-FFF2-40B4-BE49-F238E27FC236}">
                <a16:creationId xmlns:a16="http://schemas.microsoft.com/office/drawing/2014/main" id="{43644934-7550-463E-9188-EC507EEA973D}"/>
              </a:ext>
            </a:extLst>
          </p:cNvPr>
          <p:cNvPicPr>
            <a:picLocks noChangeAspect="1"/>
          </p:cNvPicPr>
          <p:nvPr/>
        </p:nvPicPr>
        <p:blipFill>
          <a:blip r:embed="rId5"/>
          <a:stretch>
            <a:fillRect/>
          </a:stretch>
        </p:blipFill>
        <p:spPr>
          <a:xfrm>
            <a:off x="6367593" y="3668761"/>
            <a:ext cx="822960" cy="822960"/>
          </a:xfrm>
          <a:prstGeom prst="rect">
            <a:avLst/>
          </a:prstGeom>
        </p:spPr>
      </p:pic>
      <p:sp>
        <p:nvSpPr>
          <p:cNvPr id="14" name="Content Placeholder 7">
            <a:extLst>
              <a:ext uri="{FF2B5EF4-FFF2-40B4-BE49-F238E27FC236}">
                <a16:creationId xmlns:a16="http://schemas.microsoft.com/office/drawing/2014/main" id="{FBF37447-15EB-49D2-A0D2-2F072BD8E4D6}"/>
              </a:ext>
            </a:extLst>
          </p:cNvPr>
          <p:cNvSpPr txBox="1">
            <a:spLocks/>
          </p:cNvSpPr>
          <p:nvPr/>
        </p:nvSpPr>
        <p:spPr>
          <a:xfrm>
            <a:off x="7791334" y="3865127"/>
            <a:ext cx="1802352" cy="591909"/>
          </a:xfrm>
          <a:prstGeom prst="rect">
            <a:avLst/>
          </a:prstGeom>
        </p:spPr>
        <p:txBody>
          <a:bodyPr vert="horz" lIns="0" tIns="0" rIns="0" bIns="0" rtlCol="0">
            <a:noAutofit/>
          </a:bodyPr>
          <a:lstStyle>
            <a:lvl1pPr marL="174625" indent="-168275" algn="l" defTabSz="914400" rtl="0" eaLnBrk="1" latinLnBrk="0" hangingPunct="1">
              <a:lnSpc>
                <a:spcPct val="110000"/>
              </a:lnSpc>
              <a:spcBef>
                <a:spcPts val="0"/>
              </a:spcBef>
              <a:spcAft>
                <a:spcPts val="400"/>
              </a:spcAft>
              <a:buFont typeface="Arial" panose="020B0604020202020204" pitchFamily="34" charset="0"/>
              <a:buChar char="•"/>
              <a:tabLst/>
              <a:defRPr sz="1400" kern="1200">
                <a:solidFill>
                  <a:schemeClr val="tx1"/>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Arial" panose="020B0604020202020204" pitchFamily="34" charset="0"/>
              <a:buChar char="•"/>
              <a:tabLst/>
              <a:defRPr sz="12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Arial" panose="020B0604020202020204" pitchFamily="34" charset="0"/>
              <a:buChar char="•"/>
              <a:tabLst/>
              <a:defRPr sz="12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0">
              <a:buNone/>
            </a:pPr>
            <a:r>
              <a:rPr lang="en-US" b="1" dirty="0">
                <a:solidFill>
                  <a:schemeClr val="tx2"/>
                </a:solidFill>
              </a:rPr>
              <a:t>3,000+ </a:t>
            </a:r>
            <a:r>
              <a:rPr lang="en-US" dirty="0">
                <a:solidFill>
                  <a:schemeClr val="tx2"/>
                </a:solidFill>
              </a:rPr>
              <a:t>ISDAs reviewed annually</a:t>
            </a:r>
          </a:p>
          <a:p>
            <a:pPr marL="6350" indent="0" algn="ctr">
              <a:buNone/>
            </a:pPr>
            <a:endParaRPr lang="en-US" b="1" dirty="0">
              <a:solidFill>
                <a:schemeClr val="tx2"/>
              </a:solidFill>
            </a:endParaRPr>
          </a:p>
        </p:txBody>
      </p:sp>
      <p:cxnSp>
        <p:nvCxnSpPr>
          <p:cNvPr id="15" name="Straight Connector 14">
            <a:extLst>
              <a:ext uri="{FF2B5EF4-FFF2-40B4-BE49-F238E27FC236}">
                <a16:creationId xmlns:a16="http://schemas.microsoft.com/office/drawing/2014/main" id="{7772B00A-49CD-4C2C-BED4-73754C940F0B}"/>
              </a:ext>
            </a:extLst>
          </p:cNvPr>
          <p:cNvCxnSpPr/>
          <p:nvPr/>
        </p:nvCxnSpPr>
        <p:spPr>
          <a:xfrm>
            <a:off x="7552265" y="3643239"/>
            <a:ext cx="0" cy="796379"/>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7F93194-7F9F-4777-A6EE-EDE2CB7F7444}"/>
              </a:ext>
            </a:extLst>
          </p:cNvPr>
          <p:cNvCxnSpPr/>
          <p:nvPr/>
        </p:nvCxnSpPr>
        <p:spPr>
          <a:xfrm>
            <a:off x="7552265" y="4793520"/>
            <a:ext cx="0" cy="796379"/>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89244E-04F7-483D-A7E6-6DAC8E47F286}"/>
              </a:ext>
            </a:extLst>
          </p:cNvPr>
          <p:cNvCxnSpPr/>
          <p:nvPr/>
        </p:nvCxnSpPr>
        <p:spPr>
          <a:xfrm>
            <a:off x="2967523" y="3682052"/>
            <a:ext cx="0" cy="796379"/>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Content Placeholder 7">
            <a:extLst>
              <a:ext uri="{FF2B5EF4-FFF2-40B4-BE49-F238E27FC236}">
                <a16:creationId xmlns:a16="http://schemas.microsoft.com/office/drawing/2014/main" id="{F7E6E20D-49FC-46DB-A054-F7B75D955895}"/>
              </a:ext>
            </a:extLst>
          </p:cNvPr>
          <p:cNvSpPr txBox="1">
            <a:spLocks/>
          </p:cNvSpPr>
          <p:nvPr/>
        </p:nvSpPr>
        <p:spPr>
          <a:xfrm>
            <a:off x="3206592" y="3922511"/>
            <a:ext cx="2024024" cy="342900"/>
          </a:xfrm>
          <a:prstGeom prst="rect">
            <a:avLst/>
          </a:prstGeom>
        </p:spPr>
        <p:txBody>
          <a:bodyPr vert="horz" lIns="0" tIns="0" rIns="0" bIns="0" rtlCol="0">
            <a:noAutofit/>
          </a:bodyPr>
          <a:lstStyle>
            <a:lvl1pPr marL="174625" indent="-168275" algn="l" defTabSz="914400" rtl="0" eaLnBrk="1" latinLnBrk="0" hangingPunct="1">
              <a:lnSpc>
                <a:spcPct val="110000"/>
              </a:lnSpc>
              <a:spcBef>
                <a:spcPts val="0"/>
              </a:spcBef>
              <a:spcAft>
                <a:spcPts val="400"/>
              </a:spcAft>
              <a:buFont typeface="Arial" panose="020B0604020202020204" pitchFamily="34" charset="0"/>
              <a:buChar char="•"/>
              <a:tabLst/>
              <a:defRPr sz="1400" kern="1200">
                <a:solidFill>
                  <a:schemeClr val="tx1"/>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Arial" panose="020B0604020202020204" pitchFamily="34" charset="0"/>
              <a:buChar char="•"/>
              <a:tabLst/>
              <a:defRPr sz="12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Arial" panose="020B0604020202020204" pitchFamily="34" charset="0"/>
              <a:buChar char="•"/>
              <a:tabLst/>
              <a:defRPr sz="12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0">
              <a:buNone/>
            </a:pPr>
            <a:r>
              <a:rPr lang="en-US" b="1" dirty="0">
                <a:solidFill>
                  <a:schemeClr val="tx2"/>
                </a:solidFill>
              </a:rPr>
              <a:t>190,000 </a:t>
            </a:r>
            <a:r>
              <a:rPr lang="en-US" dirty="0">
                <a:solidFill>
                  <a:schemeClr val="tx2"/>
                </a:solidFill>
              </a:rPr>
              <a:t>end-of-day valuations run nightly</a:t>
            </a:r>
          </a:p>
          <a:p>
            <a:pPr marL="6350" indent="0" algn="ctr">
              <a:buNone/>
            </a:pPr>
            <a:endParaRPr lang="en-US" b="1" dirty="0">
              <a:solidFill>
                <a:schemeClr val="tx2"/>
              </a:solidFill>
            </a:endParaRPr>
          </a:p>
        </p:txBody>
      </p:sp>
      <p:cxnSp>
        <p:nvCxnSpPr>
          <p:cNvPr id="19" name="Straight Connector 18">
            <a:extLst>
              <a:ext uri="{FF2B5EF4-FFF2-40B4-BE49-F238E27FC236}">
                <a16:creationId xmlns:a16="http://schemas.microsoft.com/office/drawing/2014/main" id="{A6D2B24C-D32E-426B-933A-AA4B1FE5C78E}"/>
              </a:ext>
            </a:extLst>
          </p:cNvPr>
          <p:cNvCxnSpPr/>
          <p:nvPr/>
        </p:nvCxnSpPr>
        <p:spPr>
          <a:xfrm>
            <a:off x="7552265" y="2398249"/>
            <a:ext cx="0" cy="796379"/>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automatically generated">
            <a:extLst>
              <a:ext uri="{FF2B5EF4-FFF2-40B4-BE49-F238E27FC236}">
                <a16:creationId xmlns:a16="http://schemas.microsoft.com/office/drawing/2014/main" id="{8188AE02-77BF-4657-B709-A6D895C6D5BD}"/>
              </a:ext>
            </a:extLst>
          </p:cNvPr>
          <p:cNvPicPr>
            <a:picLocks noChangeAspect="1"/>
          </p:cNvPicPr>
          <p:nvPr/>
        </p:nvPicPr>
        <p:blipFill>
          <a:blip r:embed="rId6"/>
          <a:stretch>
            <a:fillRect/>
          </a:stretch>
        </p:blipFill>
        <p:spPr>
          <a:xfrm>
            <a:off x="1923478" y="2398249"/>
            <a:ext cx="795528" cy="795528"/>
          </a:xfrm>
          <a:prstGeom prst="rect">
            <a:avLst/>
          </a:prstGeom>
        </p:spPr>
      </p:pic>
      <p:cxnSp>
        <p:nvCxnSpPr>
          <p:cNvPr id="21" name="Straight Connector 20">
            <a:extLst>
              <a:ext uri="{FF2B5EF4-FFF2-40B4-BE49-F238E27FC236}">
                <a16:creationId xmlns:a16="http://schemas.microsoft.com/office/drawing/2014/main" id="{9CEAC5C1-E115-48E7-B526-B7C7847141CF}"/>
              </a:ext>
            </a:extLst>
          </p:cNvPr>
          <p:cNvCxnSpPr/>
          <p:nvPr/>
        </p:nvCxnSpPr>
        <p:spPr>
          <a:xfrm>
            <a:off x="2967523" y="2401459"/>
            <a:ext cx="0" cy="796379"/>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Content Placeholder 7">
            <a:extLst>
              <a:ext uri="{FF2B5EF4-FFF2-40B4-BE49-F238E27FC236}">
                <a16:creationId xmlns:a16="http://schemas.microsoft.com/office/drawing/2014/main" id="{C8C1E476-88D5-4B46-B206-DCF9A34F345F}"/>
              </a:ext>
            </a:extLst>
          </p:cNvPr>
          <p:cNvSpPr txBox="1">
            <a:spLocks/>
          </p:cNvSpPr>
          <p:nvPr/>
        </p:nvSpPr>
        <p:spPr>
          <a:xfrm>
            <a:off x="3204542" y="2581931"/>
            <a:ext cx="2079837" cy="591909"/>
          </a:xfrm>
          <a:prstGeom prst="rect">
            <a:avLst/>
          </a:prstGeom>
        </p:spPr>
        <p:txBody>
          <a:bodyPr vert="horz" lIns="0" tIns="0" rIns="0" bIns="0" rtlCol="0">
            <a:noAutofit/>
          </a:bodyPr>
          <a:lstStyle>
            <a:lvl1pPr marL="174625" indent="-168275" algn="l" defTabSz="914400" rtl="0" eaLnBrk="1" latinLnBrk="0" hangingPunct="1">
              <a:lnSpc>
                <a:spcPct val="110000"/>
              </a:lnSpc>
              <a:spcBef>
                <a:spcPts val="0"/>
              </a:spcBef>
              <a:spcAft>
                <a:spcPts val="400"/>
              </a:spcAft>
              <a:buFont typeface="Arial" panose="020B0604020202020204" pitchFamily="34" charset="0"/>
              <a:buChar char="•"/>
              <a:tabLst/>
              <a:defRPr sz="1400" kern="1200">
                <a:solidFill>
                  <a:schemeClr val="tx1"/>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Arial" panose="020B0604020202020204" pitchFamily="34" charset="0"/>
              <a:buChar char="•"/>
              <a:tabLst/>
              <a:defRPr sz="12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Arial" panose="020B0604020202020204" pitchFamily="34" charset="0"/>
              <a:buChar char="•"/>
              <a:tabLst/>
              <a:defRPr sz="12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0">
              <a:buNone/>
            </a:pPr>
            <a:r>
              <a:rPr lang="en-US" b="1" dirty="0">
                <a:solidFill>
                  <a:schemeClr val="tx2"/>
                </a:solidFill>
              </a:rPr>
              <a:t>$6.4 trillion </a:t>
            </a:r>
            <a:r>
              <a:rPr lang="en-US" dirty="0">
                <a:solidFill>
                  <a:schemeClr val="tx2"/>
                </a:solidFill>
              </a:rPr>
              <a:t>hedged notional since 1991</a:t>
            </a:r>
          </a:p>
        </p:txBody>
      </p:sp>
    </p:spTree>
    <p:extLst>
      <p:ext uri="{BB962C8B-B14F-4D97-AF65-F5344CB8AC3E}">
        <p14:creationId xmlns:p14="http://schemas.microsoft.com/office/powerpoint/2010/main" val="688679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CEDC-D9DA-4C07-B474-86E0F1D3DB64}"/>
              </a:ext>
            </a:extLst>
          </p:cNvPr>
          <p:cNvSpPr>
            <a:spLocks noGrp="1"/>
          </p:cNvSpPr>
          <p:nvPr>
            <p:ph type="title"/>
          </p:nvPr>
        </p:nvSpPr>
        <p:spPr/>
        <p:txBody>
          <a:bodyPr/>
          <a:lstStyle/>
          <a:p>
            <a:r>
              <a:rPr lang="en-US" dirty="0"/>
              <a:t>About Chatham Financial</a:t>
            </a:r>
            <a:br>
              <a:rPr lang="en-US" dirty="0"/>
            </a:br>
            <a:endParaRPr lang="en-US" dirty="0"/>
          </a:p>
        </p:txBody>
      </p:sp>
      <p:sp>
        <p:nvSpPr>
          <p:cNvPr id="19" name="Text Placeholder 18">
            <a:extLst>
              <a:ext uri="{FF2B5EF4-FFF2-40B4-BE49-F238E27FC236}">
                <a16:creationId xmlns:a16="http://schemas.microsoft.com/office/drawing/2014/main" id="{A5C3ABE2-2F5D-4342-AFC9-BF4FFBE28109}"/>
              </a:ext>
            </a:extLst>
          </p:cNvPr>
          <p:cNvSpPr>
            <a:spLocks noGrp="1"/>
          </p:cNvSpPr>
          <p:nvPr>
            <p:ph type="body" sz="quarter" idx="11"/>
          </p:nvPr>
        </p:nvSpPr>
        <p:spPr/>
        <p:txBody>
          <a:bodyPr/>
          <a:lstStyle/>
          <a:p>
            <a:r>
              <a:rPr lang="en-US" dirty="0"/>
              <a:t>Access unequalled expertise that spans industries</a:t>
            </a:r>
          </a:p>
        </p:txBody>
      </p:sp>
      <p:sp>
        <p:nvSpPr>
          <p:cNvPr id="3" name="Content Placeholder 8">
            <a:extLst>
              <a:ext uri="{FF2B5EF4-FFF2-40B4-BE49-F238E27FC236}">
                <a16:creationId xmlns:a16="http://schemas.microsoft.com/office/drawing/2014/main" id="{63FE1DB2-5058-436A-B56F-8C2A8C9DC676}"/>
              </a:ext>
            </a:extLst>
          </p:cNvPr>
          <p:cNvSpPr txBox="1">
            <a:spLocks/>
          </p:cNvSpPr>
          <p:nvPr/>
        </p:nvSpPr>
        <p:spPr>
          <a:xfrm>
            <a:off x="762000" y="1551095"/>
            <a:ext cx="5333987" cy="1069044"/>
          </a:xfrm>
          <a:prstGeom prst="rect">
            <a:avLst/>
          </a:prstGeom>
        </p:spPr>
        <p:txBody>
          <a:bodyPr/>
          <a:lstStyle>
            <a:lvl1pPr marL="174625" indent="-168275" algn="l" defTabSz="914400" rtl="0" eaLnBrk="1" latinLnBrk="0" hangingPunct="1">
              <a:lnSpc>
                <a:spcPct val="110000"/>
              </a:lnSpc>
              <a:spcBef>
                <a:spcPts val="0"/>
              </a:spcBef>
              <a:spcAft>
                <a:spcPts val="400"/>
              </a:spcAft>
              <a:buFont typeface="Arial" panose="020B0604020202020204" pitchFamily="34" charset="0"/>
              <a:buChar char="•"/>
              <a:tabLst/>
              <a:defRPr sz="1400" kern="1200">
                <a:solidFill>
                  <a:schemeClr val="tx1"/>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Courier New" panose="02070309020205020404" pitchFamily="49" charset="0"/>
              <a:buChar char="o"/>
              <a:tabLst/>
              <a:defRPr sz="12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Calibri" panose="020F0502020204030204" pitchFamily="34" charset="0"/>
              <a:buChar char="–"/>
              <a:tabLst/>
              <a:defRPr sz="12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0">
              <a:buFont typeface="Arial" panose="020B0604020202020204" pitchFamily="34" charset="0"/>
              <a:buNone/>
            </a:pPr>
            <a:r>
              <a:rPr lang="en-US" dirty="0"/>
              <a:t>Unlike most financial risk management companies, we offer advisory and technology services across a wide range of industries. This provides us with a broader perspective and allows us to see the marketplace on a macro-scale.</a:t>
            </a:r>
          </a:p>
        </p:txBody>
      </p:sp>
      <p:sp>
        <p:nvSpPr>
          <p:cNvPr id="4" name="TextBox 3">
            <a:extLst>
              <a:ext uri="{FF2B5EF4-FFF2-40B4-BE49-F238E27FC236}">
                <a16:creationId xmlns:a16="http://schemas.microsoft.com/office/drawing/2014/main" id="{F5489250-75D4-45A2-BF0A-99157274EADE}"/>
              </a:ext>
            </a:extLst>
          </p:cNvPr>
          <p:cNvSpPr txBox="1"/>
          <p:nvPr/>
        </p:nvSpPr>
        <p:spPr>
          <a:xfrm>
            <a:off x="1517349" y="3742452"/>
            <a:ext cx="1608992" cy="381000"/>
          </a:xfrm>
          <a:prstGeom prst="rect">
            <a:avLst/>
          </a:prstGeom>
          <a:noFill/>
        </p:spPr>
        <p:txBody>
          <a:bodyPr wrap="square" lIns="0" tIns="0" rIns="0" bIns="0" rtlCol="0" anchor="t" anchorCtr="0">
            <a:noAutofit/>
          </a:bodyPr>
          <a:lstStyle/>
          <a:p>
            <a:pPr algn="ctr"/>
            <a:r>
              <a:rPr lang="en-US" sz="1400" b="1" dirty="0">
                <a:solidFill>
                  <a:schemeClr val="tx2"/>
                </a:solidFill>
              </a:rPr>
              <a:t>Corporates</a:t>
            </a:r>
          </a:p>
        </p:txBody>
      </p:sp>
      <p:sp>
        <p:nvSpPr>
          <p:cNvPr id="5" name="TextBox 4">
            <a:extLst>
              <a:ext uri="{FF2B5EF4-FFF2-40B4-BE49-F238E27FC236}">
                <a16:creationId xmlns:a16="http://schemas.microsoft.com/office/drawing/2014/main" id="{C6E71569-4BAA-4868-B185-D2E622618519}"/>
              </a:ext>
            </a:extLst>
          </p:cNvPr>
          <p:cNvSpPr txBox="1"/>
          <p:nvPr/>
        </p:nvSpPr>
        <p:spPr>
          <a:xfrm>
            <a:off x="3437002" y="3742452"/>
            <a:ext cx="1989992" cy="381000"/>
          </a:xfrm>
          <a:prstGeom prst="rect">
            <a:avLst/>
          </a:prstGeom>
          <a:noFill/>
        </p:spPr>
        <p:txBody>
          <a:bodyPr wrap="square" lIns="0" tIns="0" rIns="0" bIns="0" rtlCol="0" anchor="t" anchorCtr="0">
            <a:noAutofit/>
          </a:bodyPr>
          <a:lstStyle/>
          <a:p>
            <a:pPr algn="ctr"/>
            <a:r>
              <a:rPr lang="en-US" sz="1400" b="1" dirty="0">
                <a:solidFill>
                  <a:schemeClr val="tx2"/>
                </a:solidFill>
              </a:rPr>
              <a:t>Real Estate</a:t>
            </a:r>
          </a:p>
        </p:txBody>
      </p:sp>
      <p:sp>
        <p:nvSpPr>
          <p:cNvPr id="6" name="TextBox 5">
            <a:extLst>
              <a:ext uri="{FF2B5EF4-FFF2-40B4-BE49-F238E27FC236}">
                <a16:creationId xmlns:a16="http://schemas.microsoft.com/office/drawing/2014/main" id="{78B7F65E-CDDF-4676-A6E9-157E66D4281C}"/>
              </a:ext>
            </a:extLst>
          </p:cNvPr>
          <p:cNvSpPr txBox="1"/>
          <p:nvPr/>
        </p:nvSpPr>
        <p:spPr>
          <a:xfrm>
            <a:off x="1410375" y="5395992"/>
            <a:ext cx="1828800" cy="381000"/>
          </a:xfrm>
          <a:prstGeom prst="rect">
            <a:avLst/>
          </a:prstGeom>
          <a:noFill/>
        </p:spPr>
        <p:txBody>
          <a:bodyPr wrap="square" lIns="0" tIns="0" rIns="0" bIns="0" rtlCol="0" anchor="t" anchorCtr="0">
            <a:noAutofit/>
          </a:bodyPr>
          <a:lstStyle/>
          <a:p>
            <a:pPr algn="ctr"/>
            <a:r>
              <a:rPr lang="en-US" sz="1400" b="1" dirty="0">
                <a:solidFill>
                  <a:schemeClr val="tx2"/>
                </a:solidFill>
              </a:rPr>
              <a:t>Financial Institutions</a:t>
            </a:r>
          </a:p>
        </p:txBody>
      </p:sp>
      <p:sp>
        <p:nvSpPr>
          <p:cNvPr id="7" name="TextBox 6">
            <a:extLst>
              <a:ext uri="{FF2B5EF4-FFF2-40B4-BE49-F238E27FC236}">
                <a16:creationId xmlns:a16="http://schemas.microsoft.com/office/drawing/2014/main" id="{F5E21173-817F-46A0-8D72-7DD297DCB616}"/>
              </a:ext>
            </a:extLst>
          </p:cNvPr>
          <p:cNvSpPr txBox="1"/>
          <p:nvPr/>
        </p:nvSpPr>
        <p:spPr>
          <a:xfrm>
            <a:off x="3400368" y="5395992"/>
            <a:ext cx="2051538" cy="381000"/>
          </a:xfrm>
          <a:prstGeom prst="rect">
            <a:avLst/>
          </a:prstGeom>
          <a:noFill/>
        </p:spPr>
        <p:txBody>
          <a:bodyPr wrap="square" lIns="0" tIns="0" rIns="0" bIns="0" rtlCol="0" anchor="ctr" anchorCtr="0">
            <a:noAutofit/>
          </a:bodyPr>
          <a:lstStyle/>
          <a:p>
            <a:pPr algn="ctr"/>
            <a:r>
              <a:rPr lang="en-US" sz="1400" b="1" dirty="0">
                <a:solidFill>
                  <a:schemeClr val="tx2"/>
                </a:solidFill>
              </a:rPr>
              <a:t>Private Equity and Infrastructure</a:t>
            </a:r>
          </a:p>
        </p:txBody>
      </p:sp>
      <p:cxnSp>
        <p:nvCxnSpPr>
          <p:cNvPr id="8" name="Straight Connector 7">
            <a:extLst>
              <a:ext uri="{FF2B5EF4-FFF2-40B4-BE49-F238E27FC236}">
                <a16:creationId xmlns:a16="http://schemas.microsoft.com/office/drawing/2014/main" id="{AE73E7B2-3AE8-4F81-A8D0-E3EB157A60CE}"/>
              </a:ext>
            </a:extLst>
          </p:cNvPr>
          <p:cNvCxnSpPr>
            <a:cxnSpLocks/>
          </p:cNvCxnSpPr>
          <p:nvPr/>
        </p:nvCxnSpPr>
        <p:spPr>
          <a:xfrm>
            <a:off x="3376922" y="2797573"/>
            <a:ext cx="0" cy="2979419"/>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221A7CC-8D46-488E-8E3D-F9C7758BBA53}"/>
              </a:ext>
            </a:extLst>
          </p:cNvPr>
          <p:cNvCxnSpPr>
            <a:cxnSpLocks/>
          </p:cNvCxnSpPr>
          <p:nvPr/>
        </p:nvCxnSpPr>
        <p:spPr>
          <a:xfrm>
            <a:off x="1279957" y="4241562"/>
            <a:ext cx="4193931"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D6CD9E9-B99A-4E9F-B512-4BB59A83B73A}"/>
              </a:ext>
            </a:extLst>
          </p:cNvPr>
          <p:cNvPicPr>
            <a:picLocks noChangeAspect="1"/>
          </p:cNvPicPr>
          <p:nvPr/>
        </p:nvPicPr>
        <p:blipFill>
          <a:blip r:embed="rId2"/>
          <a:stretch>
            <a:fillRect/>
          </a:stretch>
        </p:blipFill>
        <p:spPr>
          <a:xfrm>
            <a:off x="1833099" y="4387330"/>
            <a:ext cx="983353" cy="983353"/>
          </a:xfrm>
          <a:prstGeom prst="rect">
            <a:avLst/>
          </a:prstGeom>
        </p:spPr>
      </p:pic>
      <p:pic>
        <p:nvPicPr>
          <p:cNvPr id="11" name="Picture 10">
            <a:extLst>
              <a:ext uri="{FF2B5EF4-FFF2-40B4-BE49-F238E27FC236}">
                <a16:creationId xmlns:a16="http://schemas.microsoft.com/office/drawing/2014/main" id="{8A744F61-5BD1-4313-801A-FE6AC9CCFBE6}"/>
              </a:ext>
            </a:extLst>
          </p:cNvPr>
          <p:cNvPicPr>
            <a:picLocks noChangeAspect="1"/>
          </p:cNvPicPr>
          <p:nvPr/>
        </p:nvPicPr>
        <p:blipFill>
          <a:blip r:embed="rId3"/>
          <a:stretch>
            <a:fillRect/>
          </a:stretch>
        </p:blipFill>
        <p:spPr>
          <a:xfrm>
            <a:off x="3934461" y="4369042"/>
            <a:ext cx="983353" cy="983353"/>
          </a:xfrm>
          <a:prstGeom prst="rect">
            <a:avLst/>
          </a:prstGeom>
        </p:spPr>
      </p:pic>
      <p:pic>
        <p:nvPicPr>
          <p:cNvPr id="12" name="Picture 11">
            <a:extLst>
              <a:ext uri="{FF2B5EF4-FFF2-40B4-BE49-F238E27FC236}">
                <a16:creationId xmlns:a16="http://schemas.microsoft.com/office/drawing/2014/main" id="{1FFA5979-A298-4795-A901-9DA060BE3F50}"/>
              </a:ext>
            </a:extLst>
          </p:cNvPr>
          <p:cNvPicPr>
            <a:picLocks noChangeAspect="1"/>
          </p:cNvPicPr>
          <p:nvPr/>
        </p:nvPicPr>
        <p:blipFill>
          <a:blip r:embed="rId4"/>
          <a:stretch>
            <a:fillRect/>
          </a:stretch>
        </p:blipFill>
        <p:spPr>
          <a:xfrm>
            <a:off x="3940322" y="2812813"/>
            <a:ext cx="983353" cy="983353"/>
          </a:xfrm>
          <a:prstGeom prst="rect">
            <a:avLst/>
          </a:prstGeom>
        </p:spPr>
      </p:pic>
      <p:pic>
        <p:nvPicPr>
          <p:cNvPr id="13" name="Picture 12">
            <a:extLst>
              <a:ext uri="{FF2B5EF4-FFF2-40B4-BE49-F238E27FC236}">
                <a16:creationId xmlns:a16="http://schemas.microsoft.com/office/drawing/2014/main" id="{BC806BC0-B6C0-4184-AB7B-A410332A79AE}"/>
              </a:ext>
            </a:extLst>
          </p:cNvPr>
          <p:cNvPicPr>
            <a:picLocks noChangeAspect="1"/>
          </p:cNvPicPr>
          <p:nvPr/>
        </p:nvPicPr>
        <p:blipFill>
          <a:blip r:embed="rId5"/>
          <a:stretch>
            <a:fillRect/>
          </a:stretch>
        </p:blipFill>
        <p:spPr>
          <a:xfrm>
            <a:off x="1830169" y="2753878"/>
            <a:ext cx="983353" cy="983353"/>
          </a:xfrm>
          <a:prstGeom prst="rect">
            <a:avLst/>
          </a:prstGeom>
        </p:spPr>
      </p:pic>
      <p:cxnSp>
        <p:nvCxnSpPr>
          <p:cNvPr id="14" name="Straight Connector 13">
            <a:extLst>
              <a:ext uri="{FF2B5EF4-FFF2-40B4-BE49-F238E27FC236}">
                <a16:creationId xmlns:a16="http://schemas.microsoft.com/office/drawing/2014/main" id="{021F4BFC-329C-4980-A72E-656D8310B6E8}"/>
              </a:ext>
            </a:extLst>
          </p:cNvPr>
          <p:cNvCxnSpPr>
            <a:cxnSpLocks/>
          </p:cNvCxnSpPr>
          <p:nvPr/>
        </p:nvCxnSpPr>
        <p:spPr>
          <a:xfrm>
            <a:off x="6658967" y="2166068"/>
            <a:ext cx="0" cy="3756711"/>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Content Placeholder 10">
            <a:extLst>
              <a:ext uri="{FF2B5EF4-FFF2-40B4-BE49-F238E27FC236}">
                <a16:creationId xmlns:a16="http://schemas.microsoft.com/office/drawing/2014/main" id="{C01A1B6D-D01D-4DCE-8ADF-D6C267F6FCB9}"/>
              </a:ext>
            </a:extLst>
          </p:cNvPr>
          <p:cNvSpPr txBox="1">
            <a:spLocks/>
          </p:cNvSpPr>
          <p:nvPr/>
        </p:nvSpPr>
        <p:spPr>
          <a:xfrm>
            <a:off x="7325403" y="2085617"/>
            <a:ext cx="3846082" cy="4616277"/>
          </a:xfrm>
          <a:prstGeom prst="rect">
            <a:avLst/>
          </a:prstGeom>
        </p:spPr>
        <p:txBody>
          <a:bodyPr vert="horz" lIns="0" tIns="0" rIns="0" bIns="0" rtlCol="0">
            <a:normAutofit/>
          </a:bodyPr>
          <a:lstStyle>
            <a:lvl1pPr marL="174625" indent="-168275" algn="l" defTabSz="914400" rtl="0" eaLnBrk="1" latinLnBrk="0" hangingPunct="1">
              <a:lnSpc>
                <a:spcPct val="110000"/>
              </a:lnSpc>
              <a:spcBef>
                <a:spcPts val="0"/>
              </a:spcBef>
              <a:spcAft>
                <a:spcPts val="400"/>
              </a:spcAft>
              <a:buFont typeface="Arial" panose="020B0604020202020204" pitchFamily="34" charset="0"/>
              <a:buChar char="•"/>
              <a:tabLst/>
              <a:defRPr sz="1200" kern="1200">
                <a:solidFill>
                  <a:schemeClr val="tx1"/>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0">
              <a:spcAft>
                <a:spcPts val="1200"/>
              </a:spcAft>
              <a:buNone/>
            </a:pPr>
            <a:r>
              <a:rPr lang="en-US" sz="1400" b="1" dirty="0">
                <a:solidFill>
                  <a:srgbClr val="8D0E57"/>
                </a:solidFill>
              </a:rPr>
              <a:t>Services:</a:t>
            </a:r>
            <a:endParaRPr lang="en-US" sz="1400" dirty="0">
              <a:solidFill>
                <a:srgbClr val="8D0E57"/>
              </a:solidFill>
            </a:endParaRPr>
          </a:p>
          <a:p>
            <a:pPr marL="6350" indent="0">
              <a:lnSpc>
                <a:spcPct val="100000"/>
              </a:lnSpc>
              <a:spcAft>
                <a:spcPts val="1200"/>
              </a:spcAft>
              <a:buNone/>
            </a:pPr>
            <a:r>
              <a:rPr lang="en-US" sz="1300" dirty="0"/>
              <a:t>Interest rate, foreign currency, and commodity hedging</a:t>
            </a:r>
          </a:p>
          <a:p>
            <a:pPr marL="6350" indent="0">
              <a:lnSpc>
                <a:spcPct val="100000"/>
              </a:lnSpc>
              <a:spcAft>
                <a:spcPts val="1200"/>
              </a:spcAft>
              <a:buNone/>
            </a:pPr>
            <a:r>
              <a:rPr lang="en-US" sz="1300" dirty="0"/>
              <a:t>Hedging execution and processing</a:t>
            </a:r>
          </a:p>
          <a:p>
            <a:pPr marL="6350" indent="0">
              <a:lnSpc>
                <a:spcPct val="100000"/>
              </a:lnSpc>
              <a:spcAft>
                <a:spcPts val="1200"/>
              </a:spcAft>
              <a:buNone/>
            </a:pPr>
            <a:r>
              <a:rPr lang="en-US" sz="1300" dirty="0"/>
              <a:t>Hedge accounting</a:t>
            </a:r>
          </a:p>
          <a:p>
            <a:pPr marL="6350" indent="0">
              <a:lnSpc>
                <a:spcPct val="100000"/>
              </a:lnSpc>
              <a:spcAft>
                <a:spcPts val="1200"/>
              </a:spcAft>
              <a:buNone/>
            </a:pPr>
            <a:r>
              <a:rPr lang="en-US" sz="1300" dirty="0"/>
              <a:t>Derivative and debt valuation</a:t>
            </a:r>
          </a:p>
          <a:p>
            <a:pPr marL="6350" indent="0">
              <a:lnSpc>
                <a:spcPct val="100000"/>
              </a:lnSpc>
              <a:spcAft>
                <a:spcPts val="1200"/>
              </a:spcAft>
              <a:buNone/>
            </a:pPr>
            <a:r>
              <a:rPr lang="en-US" sz="1300" dirty="0"/>
              <a:t>Derivatives regulatory compliance</a:t>
            </a:r>
          </a:p>
          <a:p>
            <a:pPr marL="6350" indent="0">
              <a:lnSpc>
                <a:spcPct val="100000"/>
              </a:lnSpc>
              <a:spcAft>
                <a:spcPts val="1200"/>
              </a:spcAft>
              <a:buNone/>
            </a:pPr>
            <a:r>
              <a:rPr lang="en-US" sz="1300" dirty="0"/>
              <a:t>ISDA review and negotiation</a:t>
            </a:r>
          </a:p>
          <a:p>
            <a:pPr marL="6350" indent="0">
              <a:lnSpc>
                <a:spcPct val="100000"/>
              </a:lnSpc>
              <a:spcAft>
                <a:spcPts val="1200"/>
              </a:spcAft>
              <a:buNone/>
            </a:pPr>
            <a:r>
              <a:rPr lang="en-US" sz="1300" dirty="0"/>
              <a:t>Defeasance and yield maintenance</a:t>
            </a:r>
          </a:p>
          <a:p>
            <a:pPr marL="6350" indent="0">
              <a:lnSpc>
                <a:spcPct val="100000"/>
              </a:lnSpc>
              <a:spcAft>
                <a:spcPts val="1200"/>
              </a:spcAft>
              <a:buNone/>
            </a:pPr>
            <a:r>
              <a:rPr lang="en-US" sz="1300" dirty="0"/>
              <a:t>Debt and derivatives analytics</a:t>
            </a:r>
          </a:p>
          <a:p>
            <a:pPr marL="6350" indent="0">
              <a:lnSpc>
                <a:spcPct val="100000"/>
              </a:lnSpc>
              <a:spcAft>
                <a:spcPts val="1200"/>
              </a:spcAft>
              <a:buNone/>
            </a:pPr>
            <a:r>
              <a:rPr lang="en-US" sz="1300" dirty="0"/>
              <a:t>Financial risk management technology</a:t>
            </a:r>
          </a:p>
        </p:txBody>
      </p:sp>
    </p:spTree>
    <p:extLst>
      <p:ext uri="{BB962C8B-B14F-4D97-AF65-F5344CB8AC3E}">
        <p14:creationId xmlns:p14="http://schemas.microsoft.com/office/powerpoint/2010/main" val="3122791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E23C6-6C04-4195-ACE5-8414DBDFD352}"/>
              </a:ext>
            </a:extLst>
          </p:cNvPr>
          <p:cNvSpPr>
            <a:spLocks noGrp="1"/>
          </p:cNvSpPr>
          <p:nvPr>
            <p:ph type="title"/>
          </p:nvPr>
        </p:nvSpPr>
        <p:spPr/>
        <p:txBody>
          <a:bodyPr/>
          <a:lstStyle/>
          <a:p>
            <a:r>
              <a:rPr lang="en-US" dirty="0"/>
              <a:t>Learning objectives</a:t>
            </a:r>
          </a:p>
        </p:txBody>
      </p:sp>
      <p:sp>
        <p:nvSpPr>
          <p:cNvPr id="3" name="Slide Number Placeholder 2">
            <a:extLst>
              <a:ext uri="{FF2B5EF4-FFF2-40B4-BE49-F238E27FC236}">
                <a16:creationId xmlns:a16="http://schemas.microsoft.com/office/drawing/2014/main" id="{73BE34EF-7761-4729-B242-E4CE46B329B7}"/>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8</a:t>
            </a:fld>
            <a:endParaRPr lang="en-US" dirty="0">
              <a:solidFill>
                <a:srgbClr val="1F2322"/>
              </a:solidFill>
            </a:endParaRPr>
          </a:p>
        </p:txBody>
      </p:sp>
      <p:sp>
        <p:nvSpPr>
          <p:cNvPr id="4" name="Text Placeholder 3">
            <a:extLst>
              <a:ext uri="{FF2B5EF4-FFF2-40B4-BE49-F238E27FC236}">
                <a16:creationId xmlns:a16="http://schemas.microsoft.com/office/drawing/2014/main" id="{24EBD3CA-91DD-4040-80F4-8D2534A4B484}"/>
              </a:ext>
            </a:extLst>
          </p:cNvPr>
          <p:cNvSpPr>
            <a:spLocks noGrp="1"/>
          </p:cNvSpPr>
          <p:nvPr>
            <p:ph type="body" sz="quarter" idx="4294967295"/>
          </p:nvPr>
        </p:nvSpPr>
        <p:spPr>
          <a:xfrm>
            <a:off x="762001" y="1541806"/>
            <a:ext cx="10667998" cy="4619625"/>
          </a:xfrm>
        </p:spPr>
        <p:txBody>
          <a:bodyPr/>
          <a:lstStyle/>
          <a:p>
            <a:pPr marL="6350" indent="0">
              <a:lnSpc>
                <a:spcPct val="100000"/>
              </a:lnSpc>
              <a:spcAft>
                <a:spcPts val="0"/>
              </a:spcAft>
              <a:buNone/>
            </a:pPr>
            <a:r>
              <a:rPr lang="en-US" sz="1600" dirty="0">
                <a:solidFill>
                  <a:schemeClr val="tx2"/>
                </a:solidFill>
              </a:rPr>
              <a:t>Identify key strategic questions that should define a risk management program.</a:t>
            </a:r>
          </a:p>
          <a:p>
            <a:pPr marL="6350" indent="0">
              <a:lnSpc>
                <a:spcPct val="100000"/>
              </a:lnSpc>
              <a:spcAft>
                <a:spcPts val="0"/>
              </a:spcAft>
              <a:buNone/>
            </a:pPr>
            <a:endParaRPr lang="en-US" sz="1600" dirty="0">
              <a:solidFill>
                <a:schemeClr val="tx2"/>
              </a:solidFill>
            </a:endParaRPr>
          </a:p>
          <a:p>
            <a:pPr marL="6350" indent="0">
              <a:lnSpc>
                <a:spcPct val="100000"/>
              </a:lnSpc>
              <a:spcAft>
                <a:spcPts val="0"/>
              </a:spcAft>
              <a:buNone/>
            </a:pPr>
            <a:r>
              <a:rPr lang="en-US" sz="1600" dirty="0">
                <a:solidFill>
                  <a:schemeClr val="tx2"/>
                </a:solidFill>
              </a:rPr>
              <a:t>Understand how changes in the current market and the market outlook affect risk management decisions.</a:t>
            </a:r>
          </a:p>
          <a:p>
            <a:pPr marL="6350" indent="0">
              <a:lnSpc>
                <a:spcPct val="100000"/>
              </a:lnSpc>
              <a:spcAft>
                <a:spcPts val="0"/>
              </a:spcAft>
              <a:buNone/>
            </a:pPr>
            <a:endParaRPr lang="en-US" sz="1600" dirty="0">
              <a:solidFill>
                <a:schemeClr val="tx2"/>
              </a:solidFill>
            </a:endParaRPr>
          </a:p>
          <a:p>
            <a:pPr marL="6350" indent="0">
              <a:lnSpc>
                <a:spcPct val="100000"/>
              </a:lnSpc>
              <a:spcAft>
                <a:spcPts val="0"/>
              </a:spcAft>
              <a:buNone/>
            </a:pPr>
            <a:r>
              <a:rPr lang="en-US" sz="1600" dirty="0">
                <a:solidFill>
                  <a:schemeClr val="tx2"/>
                </a:solidFill>
              </a:rPr>
              <a:t>Evaluate common challenges in managing risk (quantifying risk, evaluating alternatives, communicating objectives, achieving preferred accounting treatment).</a:t>
            </a:r>
          </a:p>
          <a:p>
            <a:pPr marL="349250" indent="-342900">
              <a:buFont typeface="+mj-lt"/>
              <a:buAutoNum type="arabicPeriod"/>
            </a:pPr>
            <a:endParaRPr lang="en-US" dirty="0"/>
          </a:p>
          <a:p>
            <a:pPr marL="6350" indent="0">
              <a:buNone/>
            </a:pPr>
            <a:endParaRPr lang="en-US" dirty="0"/>
          </a:p>
        </p:txBody>
      </p:sp>
    </p:spTree>
    <p:extLst>
      <p:ext uri="{BB962C8B-B14F-4D97-AF65-F5344CB8AC3E}">
        <p14:creationId xmlns:p14="http://schemas.microsoft.com/office/powerpoint/2010/main" val="322930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247E0-3262-44F6-822A-E586F185780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A81BF16-132F-455C-8CFF-F226F72CF9C0}"/>
              </a:ext>
            </a:extLst>
          </p:cNvPr>
          <p:cNvSpPr>
            <a:spLocks noGrp="1"/>
          </p:cNvSpPr>
          <p:nvPr>
            <p:ph idx="1"/>
          </p:nvPr>
        </p:nvSpPr>
        <p:spPr/>
        <p:txBody>
          <a:bodyPr/>
          <a:lstStyle/>
          <a:p>
            <a:pPr marL="6350" indent="0">
              <a:lnSpc>
                <a:spcPct val="150000"/>
              </a:lnSpc>
              <a:buNone/>
            </a:pPr>
            <a:r>
              <a:rPr lang="en-US" sz="1600" dirty="0">
                <a:solidFill>
                  <a:schemeClr val="tx2"/>
                </a:solidFill>
              </a:rPr>
              <a:t>Market snapshot</a:t>
            </a:r>
          </a:p>
          <a:p>
            <a:pPr marL="6350" indent="0">
              <a:lnSpc>
                <a:spcPct val="150000"/>
              </a:lnSpc>
              <a:buNone/>
            </a:pPr>
            <a:r>
              <a:rPr lang="en-US" sz="1600" dirty="0">
                <a:solidFill>
                  <a:schemeClr val="tx2"/>
                </a:solidFill>
              </a:rPr>
              <a:t>Defining your financial risk management program</a:t>
            </a:r>
          </a:p>
          <a:p>
            <a:pPr marL="6350" indent="0">
              <a:lnSpc>
                <a:spcPct val="150000"/>
              </a:lnSpc>
              <a:buNone/>
            </a:pPr>
            <a:r>
              <a:rPr lang="en-US" sz="1600" dirty="0">
                <a:solidFill>
                  <a:schemeClr val="tx2"/>
                </a:solidFill>
              </a:rPr>
              <a:t>Impacts of the current market</a:t>
            </a:r>
          </a:p>
          <a:p>
            <a:pPr marL="6350" indent="0">
              <a:lnSpc>
                <a:spcPct val="150000"/>
              </a:lnSpc>
              <a:buNone/>
            </a:pPr>
            <a:r>
              <a:rPr lang="en-US" sz="1600" dirty="0">
                <a:solidFill>
                  <a:schemeClr val="tx2"/>
                </a:solidFill>
              </a:rPr>
              <a:t>Common risk management challenges</a:t>
            </a:r>
          </a:p>
          <a:p>
            <a:pPr marL="6350" indent="0">
              <a:buNone/>
            </a:pPr>
            <a:endParaRPr lang="en-US" dirty="0">
              <a:solidFill>
                <a:schemeClr val="tx2"/>
              </a:solidFill>
            </a:endParaRPr>
          </a:p>
          <a:p>
            <a:pPr marL="6350" indent="0">
              <a:buNone/>
            </a:pPr>
            <a:endParaRPr lang="en-US" dirty="0">
              <a:solidFill>
                <a:schemeClr val="tx2"/>
              </a:solidFill>
            </a:endParaRPr>
          </a:p>
        </p:txBody>
      </p:sp>
    </p:spTree>
    <p:extLst>
      <p:ext uri="{BB962C8B-B14F-4D97-AF65-F5344CB8AC3E}">
        <p14:creationId xmlns:p14="http://schemas.microsoft.com/office/powerpoint/2010/main" val="35900032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abreslin\AppData\Local\Temp\Templafy\PowerPointVsto\Assets\Investment Banking Strategy copy 2@4x.png"/>
</p:tagLst>
</file>

<file path=ppt/tags/tag10.xml><?xml version="1.0" encoding="utf-8"?>
<p:tagLst xmlns:a="http://schemas.openxmlformats.org/drawingml/2006/main" xmlns:r="http://schemas.openxmlformats.org/officeDocument/2006/relationships" xmlns:p="http://schemas.openxmlformats.org/presentationml/2006/main">
  <p:tag name="CONTAINEDIMAGEPATH" val="C:\Users\bbowers\AppData\Local\Temp\Templafy\PowerPointVsto\Assets\Automate gears functionality process.png"/>
</p:tagLst>
</file>

<file path=ppt/tags/tag11.xml><?xml version="1.0" encoding="utf-8"?>
<p:tagLst xmlns:a="http://schemas.openxmlformats.org/drawingml/2006/main" xmlns:r="http://schemas.openxmlformats.org/officeDocument/2006/relationships" xmlns:p="http://schemas.openxmlformats.org/presentationml/2006/main">
  <p:tag name="CONTAINEDIMAGEPATH" val="C:\Users\sbalta\AppData\Local\Temp\Templafy\PowerPointVsto\Assets\Data hierarchy organization structure.png"/>
</p:tagLst>
</file>

<file path=ppt/tags/tag12.xml><?xml version="1.0" encoding="utf-8"?>
<p:tagLst xmlns:a="http://schemas.openxmlformats.org/drawingml/2006/main" xmlns:r="http://schemas.openxmlformats.org/officeDocument/2006/relationships" xmlns:p="http://schemas.openxmlformats.org/presentationml/2006/main">
  <p:tag name="CONTAINEDIMAGEPATH" val="C:\Users\sbalta\AppData\Local\Temp\Templafy\PowerPointVsto\Assets\FX foreign currency exchange execute.png"/>
</p:tagLst>
</file>

<file path=ppt/tags/tag13.xml><?xml version="1.0" encoding="utf-8"?>
<p:tagLst xmlns:a="http://schemas.openxmlformats.org/drawingml/2006/main" xmlns:r="http://schemas.openxmlformats.org/officeDocument/2006/relationships" xmlns:p="http://schemas.openxmlformats.org/presentationml/2006/main">
  <p:tag name="CONTAINEDIMAGEPATH" val="C:\Users\sbalta\AppData\Local\Temp\Templafy\PowerPointVsto\Assets\Hedge Accounting@4x.png"/>
</p:tagLst>
</file>

<file path=ppt/tags/tag14.xml><?xml version="1.0" encoding="utf-8"?>
<p:tagLst xmlns:a="http://schemas.openxmlformats.org/drawingml/2006/main" xmlns:r="http://schemas.openxmlformats.org/officeDocument/2006/relationships" xmlns:p="http://schemas.openxmlformats.org/presentationml/2006/main">
  <p:tag name="CONTAINEDIMAGEPATH" val="C:\Users\sbalta\AppData\Local\Temp\Templafy\PowerPointVsto\Assets\Investment owners developers@4x.pn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abreslin\AppData\Local\Temp\Templafy\PowerPointVsto\Assets\Investment Banking Strategy copy 2@4x.pn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abreslin\AppData\Local\Temp\Templafy\PowerPointVsto\Assets\Investment owners developers@4x.pn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abreslin\AppData\Local\Temp\Templafy\PowerPointVsto\Assets\Exposure management view analyze analysis.png"/>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abreslin\AppData\Local\Temp\Templafy\PowerPointVsto\Assets\Investment Banking Strategy copy 2@4x.png"/>
</p:tagLst>
</file>

<file path=ppt/tags/tag6.xml><?xml version="1.0" encoding="utf-8"?>
<p:tagLst xmlns:a="http://schemas.openxmlformats.org/drawingml/2006/main" xmlns:r="http://schemas.openxmlformats.org/officeDocument/2006/relationships" xmlns:p="http://schemas.openxmlformats.org/presentationml/2006/main">
  <p:tag name="CONTAINEDIMAGEPATH" val="C:\Users\abreslin\AppData\Local\Temp\Templafy\PowerPointVsto\Assets\Contract document signing.png"/>
</p:tagLst>
</file>

<file path=ppt/tags/tag7.xml><?xml version="1.0" encoding="utf-8"?>
<p:tagLst xmlns:a="http://schemas.openxmlformats.org/drawingml/2006/main" xmlns:r="http://schemas.openxmlformats.org/officeDocument/2006/relationships" xmlns:p="http://schemas.openxmlformats.org/presentationml/2006/main">
  <p:tag name="CONTAINEDIMAGEPATH" val="C:\Users\abreslin\AppData\Local\Temp\Templafy\PowerPointVsto\Assets\Automate gears functionality process.png"/>
</p:tagLst>
</file>

<file path=ppt/tags/tag8.xml><?xml version="1.0" encoding="utf-8"?>
<p:tagLst xmlns:a="http://schemas.openxmlformats.org/drawingml/2006/main" xmlns:r="http://schemas.openxmlformats.org/officeDocument/2006/relationships" xmlns:p="http://schemas.openxmlformats.org/presentationml/2006/main">
  <p:tag name="CONTAINEDIMAGEPATH" val="C:\Users\abreslin\AppData\Local\Temp\Templafy\PowerPointVsto\Assets\Risk warning urgent need.png"/>
</p:tagLst>
</file>

<file path=ppt/tags/tag9.xml><?xml version="1.0" encoding="utf-8"?>
<p:tagLst xmlns:a="http://schemas.openxmlformats.org/drawingml/2006/main" xmlns:r="http://schemas.openxmlformats.org/officeDocument/2006/relationships" xmlns:p="http://schemas.openxmlformats.org/presentationml/2006/main">
  <p:tag name="CONTAINEDIMAGEPATH" val="C:\Users\bbowers\AppData\Local\Temp\Templafy\PowerPointVsto\Assets\Reporting enhanced management EMR dashboard visual BI.png"/>
</p:tagLst>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Custom 29">
      <a:dk1>
        <a:srgbClr val="1F2322"/>
      </a:dk1>
      <a:lt1>
        <a:srgbClr val="FFFFFF"/>
      </a:lt1>
      <a:dk2>
        <a:srgbClr val="004578"/>
      </a:dk2>
      <a:lt2>
        <a:srgbClr val="F1F1F1"/>
      </a:lt2>
      <a:accent1>
        <a:srgbClr val="004578"/>
      </a:accent1>
      <a:accent2>
        <a:srgbClr val="007CBA"/>
      </a:accent2>
      <a:accent3>
        <a:srgbClr val="A3A7AA"/>
      </a:accent3>
      <a:accent4>
        <a:srgbClr val="00AF9C"/>
      </a:accent4>
      <a:accent5>
        <a:srgbClr val="73787C"/>
      </a:accent5>
      <a:accent6>
        <a:srgbClr val="4CB5E6"/>
      </a:accent6>
      <a:hlink>
        <a:srgbClr val="007CBA"/>
      </a:hlink>
      <a:folHlink>
        <a:srgbClr val="007CB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solidFill>
            <a:srgbClr val="E3E3E3"/>
          </a:solidFill>
        </a:ln>
      </a:spPr>
      <a:bodyPr lIns="0" tIns="0" rIns="0" bIns="0" rtlCol="0" anchor="t"/>
      <a:lstStyle>
        <a:defPPr algn="l">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200" dirty="0" err="1" smtClean="0"/>
        </a:defPPr>
      </a:lstStyle>
    </a:txDef>
  </a:objectDefaults>
  <a:extraClrSchemeLst/>
  <a:extLst>
    <a:ext uri="{05A4C25C-085E-4340-85A3-A5531E510DB2}">
      <thm15:themeFamily xmlns:thm15="http://schemas.microsoft.com/office/thememl/2012/main" name="Chatham-Financial-16x9-Template.potx" id="{9DE8D097-5CF0-415B-AD65-04BF0FEF637F}" vid="{473B9218-794C-4EF2-BF29-7477248D1016}"/>
    </a:ext>
  </a:extLst>
</a:theme>
</file>

<file path=ppt/theme/theme2.xml><?xml version="1.0" encoding="utf-8"?>
<a:theme xmlns:a="http://schemas.openxmlformats.org/drawingml/2006/main" name="SavonVTI">
  <a:themeElements>
    <a:clrScheme name="AnalogousFromDarkSeedLeftStep">
      <a:dk1>
        <a:srgbClr val="000000"/>
      </a:dk1>
      <a:lt1>
        <a:srgbClr val="FFFFFF"/>
      </a:lt1>
      <a:dk2>
        <a:srgbClr val="352441"/>
      </a:dk2>
      <a:lt2>
        <a:srgbClr val="E2E8E7"/>
      </a:lt2>
      <a:accent1>
        <a:srgbClr val="C34D61"/>
      </a:accent1>
      <a:accent2>
        <a:srgbClr val="B13B81"/>
      </a:accent2>
      <a:accent3>
        <a:srgbClr val="C34DC3"/>
      </a:accent3>
      <a:accent4>
        <a:srgbClr val="7F3BB1"/>
      </a:accent4>
      <a:accent5>
        <a:srgbClr val="604DC3"/>
      </a:accent5>
      <a:accent6>
        <a:srgbClr val="3B59B1"/>
      </a:accent6>
      <a:hlink>
        <a:srgbClr val="8361CA"/>
      </a:hlink>
      <a:folHlink>
        <a:srgbClr val="7F7F7F"/>
      </a:folHlink>
    </a:clrScheme>
    <a:fontScheme name="Savon">
      <a:majorFont>
        <a:latin typeface="Georgia Pro Cond Blac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hathamColors">
    <a:dk1>
      <a:srgbClr val="1F2322"/>
    </a:dk1>
    <a:lt1>
      <a:srgbClr val="FFFFFF"/>
    </a:lt1>
    <a:dk2>
      <a:srgbClr val="004578"/>
    </a:dk2>
    <a:lt2>
      <a:srgbClr val="E3E3E3"/>
    </a:lt2>
    <a:accent1>
      <a:srgbClr val="004578"/>
    </a:accent1>
    <a:accent2>
      <a:srgbClr val="007CBA"/>
    </a:accent2>
    <a:accent3>
      <a:srgbClr val="A3A7AA"/>
    </a:accent3>
    <a:accent4>
      <a:srgbClr val="00AF9C"/>
    </a:accent4>
    <a:accent5>
      <a:srgbClr val="73787C"/>
    </a:accent5>
    <a:accent6>
      <a:srgbClr val="4CB5E6"/>
    </a:accent6>
    <a:hlink>
      <a:srgbClr val="007CBA"/>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Chatham-Financial-16x9-Template</Template>
  <TotalTime>9969</TotalTime>
  <Words>2815</Words>
  <Application>Microsoft Office PowerPoint</Application>
  <PresentationFormat>Widescreen</PresentationFormat>
  <Paragraphs>340</Paragraphs>
  <Slides>28</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Courier New</vt:lpstr>
      <vt:lpstr>Garamond</vt:lpstr>
      <vt:lpstr>Georgia Pro</vt:lpstr>
      <vt:lpstr>Georgia Pro Cond Black</vt:lpstr>
      <vt:lpstr>Office Theme</vt:lpstr>
      <vt:lpstr>SavonVTI</vt:lpstr>
      <vt:lpstr>RMAFP Membership has its benefits  Don’t Miss Out</vt:lpstr>
      <vt:lpstr>Thanks to our partners</vt:lpstr>
      <vt:lpstr>Market Impacts on Financial Risk Management</vt:lpstr>
      <vt:lpstr>Disclaimer</vt:lpstr>
      <vt:lpstr>Today’s speaker</vt:lpstr>
      <vt:lpstr>About Chatham Financial</vt:lpstr>
      <vt:lpstr>About Chatham Financial </vt:lpstr>
      <vt:lpstr>Learning objectives</vt:lpstr>
      <vt:lpstr>Agenda</vt:lpstr>
      <vt:lpstr>Market snapshot</vt:lpstr>
      <vt:lpstr>Market snapshot</vt:lpstr>
      <vt:lpstr>Market snapshot</vt:lpstr>
      <vt:lpstr>Market snapshot</vt:lpstr>
      <vt:lpstr>Defining your financial risk management program</vt:lpstr>
      <vt:lpstr>Defining your financial risk management program</vt:lpstr>
      <vt:lpstr>Defining your financial risk management program</vt:lpstr>
      <vt:lpstr>Defining your financial risk management program</vt:lpstr>
      <vt:lpstr>Impacts of the current market</vt:lpstr>
      <vt:lpstr>Impacts of the current market</vt:lpstr>
      <vt:lpstr>Impacts of the current market</vt:lpstr>
      <vt:lpstr>Impacts of the current market</vt:lpstr>
      <vt:lpstr>Impacts of the current market</vt:lpstr>
      <vt:lpstr>Impacts of the current market</vt:lpstr>
      <vt:lpstr>Common risk management challenges</vt:lpstr>
      <vt:lpstr>Common risk management challenges</vt:lpstr>
      <vt:lpstr>Common risk management challenges</vt:lpstr>
      <vt:lpstr>Additional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Cheney</dc:creator>
  <cp:lastModifiedBy>Kimberly Lott</cp:lastModifiedBy>
  <cp:revision>181</cp:revision>
  <cp:lastPrinted>2018-05-02T17:29:37Z</cp:lastPrinted>
  <dcterms:created xsi:type="dcterms:W3CDTF">2019-10-01T14:20:52Z</dcterms:created>
  <dcterms:modified xsi:type="dcterms:W3CDTF">2020-06-10T16:05:28Z</dcterms:modified>
</cp:coreProperties>
</file>